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310" r:id="rId2"/>
    <p:sldId id="259" r:id="rId3"/>
    <p:sldId id="309" r:id="rId4"/>
    <p:sldId id="261" r:id="rId5"/>
    <p:sldId id="269" r:id="rId6"/>
    <p:sldId id="263" r:id="rId7"/>
    <p:sldId id="301" r:id="rId8"/>
    <p:sldId id="304" r:id="rId9"/>
    <p:sldId id="268" r:id="rId10"/>
    <p:sldId id="270" r:id="rId11"/>
    <p:sldId id="300" r:id="rId12"/>
    <p:sldId id="275" r:id="rId13"/>
    <p:sldId id="273" r:id="rId14"/>
    <p:sldId id="276" r:id="rId15"/>
    <p:sldId id="277" r:id="rId16"/>
    <p:sldId id="278" r:id="rId17"/>
    <p:sldId id="279" r:id="rId18"/>
    <p:sldId id="280" r:id="rId19"/>
    <p:sldId id="281" r:id="rId20"/>
    <p:sldId id="284" r:id="rId21"/>
    <p:sldId id="283" r:id="rId22"/>
    <p:sldId id="288" r:id="rId23"/>
    <p:sldId id="291" r:id="rId24"/>
    <p:sldId id="299" r:id="rId25"/>
    <p:sldId id="290" r:id="rId26"/>
    <p:sldId id="294" r:id="rId27"/>
    <p:sldId id="297" r:id="rId28"/>
  </p:sldIdLst>
  <p:sldSz cx="9144000" cy="5143500" type="screen16x9"/>
  <p:notesSz cx="6858000" cy="9144000"/>
  <p:defaultTextStyle>
    <a:defPPr>
      <a:defRPr lang="zh-CN"/>
    </a:defPPr>
    <a:lvl1pPr marL="0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809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617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426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234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043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6851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399660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2468" algn="l" defTabSz="685617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2F5EB0"/>
    <a:srgbClr val="009899"/>
    <a:srgbClr val="2DD3C2"/>
    <a:srgbClr val="FF6300"/>
    <a:srgbClr val="F87A00"/>
    <a:srgbClr val="153943"/>
    <a:srgbClr val="235F6F"/>
    <a:srgbClr val="FF6D68"/>
    <a:srgbClr val="2540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61" autoAdjust="0"/>
    <p:restoredTop sz="94660"/>
  </p:normalViewPr>
  <p:slideViewPr>
    <p:cSldViewPr showGuides="1">
      <p:cViewPr varScale="1">
        <p:scale>
          <a:sx n="114" d="100"/>
          <a:sy n="114" d="100"/>
        </p:scale>
        <p:origin x="150" y="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image1.png>
</file>

<file path=ppt/media/image10.png>
</file>

<file path=ppt/media/image11.jpg>
</file>

<file path=ppt/media/image12.png>
</file>

<file path=ppt/media/image2.png>
</file>

<file path=ppt/media/image3.jpeg>
</file>

<file path=ppt/media/image4.png>
</file>

<file path=ppt/media/image5.jpeg>
</file>

<file path=ppt/media/image6.jp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63379-9F64-4630-BF61-06A11BE86AD3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CEBB1-29F6-4DD0-A20A-49F07B6D6B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20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809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617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426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234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043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6851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399660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2468" algn="l" defTabSz="685617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067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29802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2423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12787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899665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6763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71143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69100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3708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918628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02649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124875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4630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799869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342374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95565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019186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3827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1931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9909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828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706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494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2728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7945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94146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600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20"/>
            <a:ext cx="7772400" cy="1102519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8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61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4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23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0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68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399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4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2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2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2375" y="205980"/>
            <a:ext cx="2743200" cy="4388644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1" y="205980"/>
            <a:ext cx="8080375" cy="438864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238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63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4" y="3305176"/>
            <a:ext cx="7772400" cy="1021556"/>
          </a:xfrm>
        </p:spPr>
        <p:txBody>
          <a:bodyPr anchor="t"/>
          <a:lstStyle>
            <a:lvl1pPr algn="l">
              <a:defRPr sz="2999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4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809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61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426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234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043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6851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39966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2468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196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200151"/>
            <a:ext cx="5411788" cy="3394472"/>
          </a:xfrm>
        </p:spPr>
        <p:txBody>
          <a:bodyPr/>
          <a:lstStyle>
            <a:lvl1pPr>
              <a:defRPr sz="2099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3789" y="1200151"/>
            <a:ext cx="5411787" cy="3394472"/>
          </a:xfrm>
        </p:spPr>
        <p:txBody>
          <a:bodyPr/>
          <a:lstStyle>
            <a:lvl1pPr>
              <a:defRPr sz="2099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27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09" indent="0">
              <a:buNone/>
              <a:defRPr sz="1500" b="1"/>
            </a:lvl2pPr>
            <a:lvl3pPr marL="685617" indent="0">
              <a:buNone/>
              <a:defRPr sz="1350" b="1"/>
            </a:lvl3pPr>
            <a:lvl4pPr marL="1028426" indent="0">
              <a:buNone/>
              <a:defRPr sz="1200" b="1"/>
            </a:lvl4pPr>
            <a:lvl5pPr marL="1371234" indent="0">
              <a:buNone/>
              <a:defRPr sz="1200" b="1"/>
            </a:lvl5pPr>
            <a:lvl6pPr marL="1714043" indent="0">
              <a:buNone/>
              <a:defRPr sz="1200" b="1"/>
            </a:lvl6pPr>
            <a:lvl7pPr marL="2056851" indent="0">
              <a:buNone/>
              <a:defRPr sz="1200" b="1"/>
            </a:lvl7pPr>
            <a:lvl8pPr marL="2399660" indent="0">
              <a:buNone/>
              <a:defRPr sz="1200" b="1"/>
            </a:lvl8pPr>
            <a:lvl9pPr marL="2742468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809" indent="0">
              <a:buNone/>
              <a:defRPr sz="1500" b="1"/>
            </a:lvl2pPr>
            <a:lvl3pPr marL="685617" indent="0">
              <a:buNone/>
              <a:defRPr sz="1350" b="1"/>
            </a:lvl3pPr>
            <a:lvl4pPr marL="1028426" indent="0">
              <a:buNone/>
              <a:defRPr sz="1200" b="1"/>
            </a:lvl4pPr>
            <a:lvl5pPr marL="1371234" indent="0">
              <a:buNone/>
              <a:defRPr sz="1200" b="1"/>
            </a:lvl5pPr>
            <a:lvl6pPr marL="1714043" indent="0">
              <a:buNone/>
              <a:defRPr sz="1200" b="1"/>
            </a:lvl6pPr>
            <a:lvl7pPr marL="2056851" indent="0">
              <a:buNone/>
              <a:defRPr sz="1200" b="1"/>
            </a:lvl7pPr>
            <a:lvl8pPr marL="2399660" indent="0">
              <a:buNone/>
              <a:defRPr sz="1200" b="1"/>
            </a:lvl8pPr>
            <a:lvl9pPr marL="2742468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38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26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24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9"/>
            <a:ext cx="5111750" cy="4389835"/>
          </a:xfrm>
        </p:spPr>
        <p:txBody>
          <a:bodyPr/>
          <a:lstStyle>
            <a:lvl1pPr>
              <a:defRPr sz="2399"/>
            </a:lvl1pPr>
            <a:lvl2pPr>
              <a:defRPr sz="2099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809" indent="0">
              <a:buNone/>
              <a:defRPr sz="900"/>
            </a:lvl2pPr>
            <a:lvl3pPr marL="685617" indent="0">
              <a:buNone/>
              <a:defRPr sz="750"/>
            </a:lvl3pPr>
            <a:lvl4pPr marL="1028426" indent="0">
              <a:buNone/>
              <a:defRPr sz="675"/>
            </a:lvl4pPr>
            <a:lvl5pPr marL="1371234" indent="0">
              <a:buNone/>
              <a:defRPr sz="675"/>
            </a:lvl5pPr>
            <a:lvl6pPr marL="1714043" indent="0">
              <a:buNone/>
              <a:defRPr sz="675"/>
            </a:lvl6pPr>
            <a:lvl7pPr marL="2056851" indent="0">
              <a:buNone/>
              <a:defRPr sz="675"/>
            </a:lvl7pPr>
            <a:lvl8pPr marL="2399660" indent="0">
              <a:buNone/>
              <a:defRPr sz="675"/>
            </a:lvl8pPr>
            <a:lvl9pPr marL="2742468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69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9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9" y="459581"/>
            <a:ext cx="5486400" cy="3086100"/>
          </a:xfrm>
        </p:spPr>
        <p:txBody>
          <a:bodyPr/>
          <a:lstStyle>
            <a:lvl1pPr marL="0" indent="0">
              <a:buNone/>
              <a:defRPr sz="2399"/>
            </a:lvl1pPr>
            <a:lvl2pPr marL="342809" indent="0">
              <a:buNone/>
              <a:defRPr sz="2099"/>
            </a:lvl2pPr>
            <a:lvl3pPr marL="685617" indent="0">
              <a:buNone/>
              <a:defRPr sz="1800"/>
            </a:lvl3pPr>
            <a:lvl4pPr marL="1028426" indent="0">
              <a:buNone/>
              <a:defRPr sz="1500"/>
            </a:lvl4pPr>
            <a:lvl5pPr marL="1371234" indent="0">
              <a:buNone/>
              <a:defRPr sz="1500"/>
            </a:lvl5pPr>
            <a:lvl6pPr marL="1714043" indent="0">
              <a:buNone/>
              <a:defRPr sz="1500"/>
            </a:lvl6pPr>
            <a:lvl7pPr marL="2056851" indent="0">
              <a:buNone/>
              <a:defRPr sz="1500"/>
            </a:lvl7pPr>
            <a:lvl8pPr marL="2399660" indent="0">
              <a:buNone/>
              <a:defRPr sz="1500"/>
            </a:lvl8pPr>
            <a:lvl9pPr marL="2742468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9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809" indent="0">
              <a:buNone/>
              <a:defRPr sz="900"/>
            </a:lvl2pPr>
            <a:lvl3pPr marL="685617" indent="0">
              <a:buNone/>
              <a:defRPr sz="750"/>
            </a:lvl3pPr>
            <a:lvl4pPr marL="1028426" indent="0">
              <a:buNone/>
              <a:defRPr sz="675"/>
            </a:lvl4pPr>
            <a:lvl5pPr marL="1371234" indent="0">
              <a:buNone/>
              <a:defRPr sz="675"/>
            </a:lvl5pPr>
            <a:lvl6pPr marL="1714043" indent="0">
              <a:buNone/>
              <a:defRPr sz="675"/>
            </a:lvl6pPr>
            <a:lvl7pPr marL="2056851" indent="0">
              <a:buNone/>
              <a:defRPr sz="675"/>
            </a:lvl7pPr>
            <a:lvl8pPr marL="2399660" indent="0">
              <a:buNone/>
              <a:defRPr sz="675"/>
            </a:lvl8pPr>
            <a:lvl9pPr marL="2742468" indent="0">
              <a:buNone/>
              <a:defRPr sz="67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883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1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A6F64-0D39-4B9C-A2F9-7A9DBA165471}" type="datetimeFigureOut">
              <a:rPr lang="zh-CN" altLang="en-US" smtClean="0"/>
              <a:t>2017-03-09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7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85617" rtl="0" eaLnBrk="1" latinLnBrk="0" hangingPunct="1">
        <a:spcBef>
          <a:spcPct val="0"/>
        </a:spcBef>
        <a:buNone/>
        <a:defRPr sz="32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7106" indent="-257106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557064" indent="-214255" algn="l" defTabSz="685617" rtl="0" eaLnBrk="1" latinLnBrk="0" hangingPunct="1">
        <a:spcBef>
          <a:spcPct val="20000"/>
        </a:spcBef>
        <a:buFont typeface="Arial" panose="020B0604020202020204" pitchFamily="34" charset="0"/>
        <a:buChar char="–"/>
        <a:defRPr sz="2099" kern="1200">
          <a:solidFill>
            <a:schemeClr val="tx1"/>
          </a:solidFill>
          <a:latin typeface="+mn-lt"/>
          <a:ea typeface="+mn-ea"/>
          <a:cs typeface="+mn-cs"/>
        </a:defRPr>
      </a:lvl2pPr>
      <a:lvl3pPr marL="857021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99830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–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639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»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447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256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064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3873" indent="-171404" algn="l" defTabSz="685617" rtl="0" eaLnBrk="1" latinLnBrk="0" hangingPunct="1">
        <a:spcBef>
          <a:spcPct val="20000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809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617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426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234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043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6851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399660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2468" algn="l" defTabSz="685617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3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777287" y="-531795"/>
            <a:ext cx="457081" cy="45708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" y="-3426"/>
            <a:ext cx="9177372" cy="3709007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5" name="矩形 14"/>
          <p:cNvSpPr/>
          <p:nvPr/>
        </p:nvSpPr>
        <p:spPr>
          <a:xfrm>
            <a:off x="1" y="3705581"/>
            <a:ext cx="9177372" cy="114270"/>
          </a:xfrm>
          <a:prstGeom prst="rect">
            <a:avLst/>
          </a:prstGeom>
          <a:solidFill>
            <a:srgbClr val="1C27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7" name="等腰三角形 26"/>
          <p:cNvSpPr/>
          <p:nvPr/>
        </p:nvSpPr>
        <p:spPr>
          <a:xfrm rot="5400000">
            <a:off x="-264975" y="1727604"/>
            <a:ext cx="983822" cy="48850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8" name="矩形 27"/>
          <p:cNvSpPr/>
          <p:nvPr/>
        </p:nvSpPr>
        <p:spPr>
          <a:xfrm rot="2707801">
            <a:off x="628221" y="2054891"/>
            <a:ext cx="249267" cy="24926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9" name="矩形 28"/>
          <p:cNvSpPr/>
          <p:nvPr/>
        </p:nvSpPr>
        <p:spPr>
          <a:xfrm rot="2707801">
            <a:off x="603233" y="1848019"/>
            <a:ext cx="128611" cy="12861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9" name="标题 4"/>
          <p:cNvSpPr txBox="1">
            <a:spLocks/>
          </p:cNvSpPr>
          <p:nvPr/>
        </p:nvSpPr>
        <p:spPr>
          <a:xfrm>
            <a:off x="2358331" y="1329936"/>
            <a:ext cx="4134372" cy="401727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1" algn="ctr"/>
            <a:r>
              <a:rPr lang="en-US" altLang="zh-CN" sz="2399" b="1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THEBUSINESS PLAN</a:t>
            </a:r>
            <a:endParaRPr lang="en-US" altLang="zh-CN" sz="2399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2520306" y="1675301"/>
            <a:ext cx="4554744" cy="6000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创业</a:t>
            </a:r>
            <a:r>
              <a:rPr lang="en-US" altLang="zh-CN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3299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商业融资计划书</a:t>
            </a:r>
            <a:endParaRPr lang="zh-CN" altLang="en-US" sz="3299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标题 4"/>
          <p:cNvSpPr txBox="1">
            <a:spLocks/>
          </p:cNvSpPr>
          <p:nvPr/>
        </p:nvSpPr>
        <p:spPr>
          <a:xfrm>
            <a:off x="3235820" y="2295233"/>
            <a:ext cx="3171906" cy="276517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简洁实用</a:t>
            </a:r>
            <a:r>
              <a:rPr lang="en-US" altLang="zh-CN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适用于投资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合作企业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宣传</a:t>
            </a:r>
            <a:r>
              <a:rPr lang="zh-CN" altLang="en-US" sz="135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</a:t>
            </a:r>
          </a:p>
        </p:txBody>
      </p:sp>
      <p:sp>
        <p:nvSpPr>
          <p:cNvPr id="52" name="Freeform 10"/>
          <p:cNvSpPr>
            <a:spLocks noEditPoints="1"/>
          </p:cNvSpPr>
          <p:nvPr/>
        </p:nvSpPr>
        <p:spPr bwMode="auto">
          <a:xfrm>
            <a:off x="3048034" y="2349225"/>
            <a:ext cx="198371" cy="191386"/>
          </a:xfrm>
          <a:custGeom>
            <a:avLst/>
            <a:gdLst>
              <a:gd name="T0" fmla="*/ 245 w 490"/>
              <a:gd name="T1" fmla="*/ 0 h 490"/>
              <a:gd name="T2" fmla="*/ 490 w 490"/>
              <a:gd name="T3" fmla="*/ 245 h 490"/>
              <a:gd name="T4" fmla="*/ 245 w 490"/>
              <a:gd name="T5" fmla="*/ 490 h 490"/>
              <a:gd name="T6" fmla="*/ 0 w 490"/>
              <a:gd name="T7" fmla="*/ 245 h 490"/>
              <a:gd name="T8" fmla="*/ 245 w 490"/>
              <a:gd name="T9" fmla="*/ 0 h 490"/>
              <a:gd name="T10" fmla="*/ 436 w 490"/>
              <a:gd name="T11" fmla="*/ 250 h 490"/>
              <a:gd name="T12" fmla="*/ 427 w 490"/>
              <a:gd name="T13" fmla="*/ 256 h 490"/>
              <a:gd name="T14" fmla="*/ 394 w 490"/>
              <a:gd name="T15" fmla="*/ 256 h 490"/>
              <a:gd name="T16" fmla="*/ 386 w 490"/>
              <a:gd name="T17" fmla="*/ 253 h 490"/>
              <a:gd name="T18" fmla="*/ 245 w 490"/>
              <a:gd name="T19" fmla="*/ 105 h 490"/>
              <a:gd name="T20" fmla="*/ 104 w 490"/>
              <a:gd name="T21" fmla="*/ 253 h 490"/>
              <a:gd name="T22" fmla="*/ 96 w 490"/>
              <a:gd name="T23" fmla="*/ 256 h 490"/>
              <a:gd name="T24" fmla="*/ 63 w 490"/>
              <a:gd name="T25" fmla="*/ 256 h 490"/>
              <a:gd name="T26" fmla="*/ 54 w 490"/>
              <a:gd name="T27" fmla="*/ 250 h 490"/>
              <a:gd name="T28" fmla="*/ 56 w 490"/>
              <a:gd name="T29" fmla="*/ 239 h 490"/>
              <a:gd name="T30" fmla="*/ 236 w 490"/>
              <a:gd name="T31" fmla="*/ 52 h 490"/>
              <a:gd name="T32" fmla="*/ 245 w 490"/>
              <a:gd name="T33" fmla="*/ 48 h 490"/>
              <a:gd name="T34" fmla="*/ 254 w 490"/>
              <a:gd name="T35" fmla="*/ 52 h 490"/>
              <a:gd name="T36" fmla="*/ 434 w 490"/>
              <a:gd name="T37" fmla="*/ 239 h 490"/>
              <a:gd name="T38" fmla="*/ 436 w 490"/>
              <a:gd name="T39" fmla="*/ 250 h 490"/>
              <a:gd name="T40" fmla="*/ 113 w 490"/>
              <a:gd name="T41" fmla="*/ 267 h 490"/>
              <a:gd name="T42" fmla="*/ 113 w 490"/>
              <a:gd name="T43" fmla="*/ 267 h 490"/>
              <a:gd name="T44" fmla="*/ 113 w 490"/>
              <a:gd name="T45" fmla="*/ 379 h 490"/>
              <a:gd name="T46" fmla="*/ 129 w 490"/>
              <a:gd name="T47" fmla="*/ 398 h 490"/>
              <a:gd name="T48" fmla="*/ 202 w 490"/>
              <a:gd name="T49" fmla="*/ 398 h 490"/>
              <a:gd name="T50" fmla="*/ 202 w 490"/>
              <a:gd name="T51" fmla="*/ 276 h 490"/>
              <a:gd name="T52" fmla="*/ 221 w 490"/>
              <a:gd name="T53" fmla="*/ 257 h 490"/>
              <a:gd name="T54" fmla="*/ 269 w 490"/>
              <a:gd name="T55" fmla="*/ 257 h 490"/>
              <a:gd name="T56" fmla="*/ 288 w 490"/>
              <a:gd name="T57" fmla="*/ 276 h 490"/>
              <a:gd name="T58" fmla="*/ 288 w 490"/>
              <a:gd name="T59" fmla="*/ 398 h 490"/>
              <a:gd name="T60" fmla="*/ 361 w 490"/>
              <a:gd name="T61" fmla="*/ 398 h 490"/>
              <a:gd name="T62" fmla="*/ 377 w 490"/>
              <a:gd name="T63" fmla="*/ 379 h 490"/>
              <a:gd name="T64" fmla="*/ 377 w 490"/>
              <a:gd name="T65" fmla="*/ 268 h 490"/>
              <a:gd name="T66" fmla="*/ 245 w 490"/>
              <a:gd name="T67" fmla="*/ 130 h 490"/>
              <a:gd name="T68" fmla="*/ 113 w 490"/>
              <a:gd name="T69" fmla="*/ 26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90" h="490">
                <a:moveTo>
                  <a:pt x="245" y="0"/>
                </a:moveTo>
                <a:cubicBezTo>
                  <a:pt x="380" y="0"/>
                  <a:pt x="490" y="110"/>
                  <a:pt x="490" y="245"/>
                </a:cubicBezTo>
                <a:cubicBezTo>
                  <a:pt x="490" y="381"/>
                  <a:pt x="380" y="490"/>
                  <a:pt x="245" y="490"/>
                </a:cubicBezTo>
                <a:cubicBezTo>
                  <a:pt x="110" y="490"/>
                  <a:pt x="0" y="381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436" y="250"/>
                </a:moveTo>
                <a:cubicBezTo>
                  <a:pt x="435" y="254"/>
                  <a:pt x="431" y="256"/>
                  <a:pt x="427" y="256"/>
                </a:cubicBezTo>
                <a:lnTo>
                  <a:pt x="394" y="256"/>
                </a:lnTo>
                <a:cubicBezTo>
                  <a:pt x="391" y="256"/>
                  <a:pt x="388" y="255"/>
                  <a:pt x="386" y="253"/>
                </a:cubicBezTo>
                <a:lnTo>
                  <a:pt x="245" y="105"/>
                </a:lnTo>
                <a:lnTo>
                  <a:pt x="104" y="253"/>
                </a:lnTo>
                <a:cubicBezTo>
                  <a:pt x="102" y="255"/>
                  <a:pt x="99" y="256"/>
                  <a:pt x="96" y="256"/>
                </a:cubicBezTo>
                <a:lnTo>
                  <a:pt x="63" y="256"/>
                </a:lnTo>
                <a:cubicBezTo>
                  <a:pt x="59" y="256"/>
                  <a:pt x="55" y="254"/>
                  <a:pt x="54" y="250"/>
                </a:cubicBezTo>
                <a:cubicBezTo>
                  <a:pt x="52" y="246"/>
                  <a:pt x="53" y="242"/>
                  <a:pt x="56" y="239"/>
                </a:cubicBezTo>
                <a:lnTo>
                  <a:pt x="236" y="52"/>
                </a:lnTo>
                <a:cubicBezTo>
                  <a:pt x="238" y="49"/>
                  <a:pt x="242" y="48"/>
                  <a:pt x="245" y="48"/>
                </a:cubicBezTo>
                <a:cubicBezTo>
                  <a:pt x="248" y="48"/>
                  <a:pt x="252" y="49"/>
                  <a:pt x="254" y="52"/>
                </a:cubicBezTo>
                <a:lnTo>
                  <a:pt x="434" y="239"/>
                </a:lnTo>
                <a:cubicBezTo>
                  <a:pt x="437" y="242"/>
                  <a:pt x="438" y="246"/>
                  <a:pt x="436" y="250"/>
                </a:cubicBezTo>
                <a:close/>
                <a:moveTo>
                  <a:pt x="113" y="267"/>
                </a:moveTo>
                <a:lnTo>
                  <a:pt x="113" y="267"/>
                </a:lnTo>
                <a:lnTo>
                  <a:pt x="113" y="379"/>
                </a:lnTo>
                <a:cubicBezTo>
                  <a:pt x="113" y="389"/>
                  <a:pt x="120" y="398"/>
                  <a:pt x="129" y="398"/>
                </a:cubicBezTo>
                <a:lnTo>
                  <a:pt x="202" y="398"/>
                </a:lnTo>
                <a:lnTo>
                  <a:pt x="202" y="276"/>
                </a:lnTo>
                <a:cubicBezTo>
                  <a:pt x="202" y="266"/>
                  <a:pt x="211" y="257"/>
                  <a:pt x="221" y="257"/>
                </a:cubicBezTo>
                <a:lnTo>
                  <a:pt x="269" y="257"/>
                </a:lnTo>
                <a:cubicBezTo>
                  <a:pt x="279" y="257"/>
                  <a:pt x="288" y="266"/>
                  <a:pt x="288" y="276"/>
                </a:cubicBezTo>
                <a:lnTo>
                  <a:pt x="288" y="398"/>
                </a:lnTo>
                <a:lnTo>
                  <a:pt x="361" y="398"/>
                </a:lnTo>
                <a:cubicBezTo>
                  <a:pt x="370" y="398"/>
                  <a:pt x="377" y="389"/>
                  <a:pt x="377" y="379"/>
                </a:cubicBezTo>
                <a:lnTo>
                  <a:pt x="377" y="268"/>
                </a:lnTo>
                <a:lnTo>
                  <a:pt x="245" y="130"/>
                </a:lnTo>
                <a:lnTo>
                  <a:pt x="113" y="2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3" name="圆角矩形 52"/>
          <p:cNvSpPr/>
          <p:nvPr/>
        </p:nvSpPr>
        <p:spPr>
          <a:xfrm>
            <a:off x="3222203" y="2899609"/>
            <a:ext cx="2591612" cy="279776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57150">
            <a:solidFill>
              <a:schemeClr val="accent1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2F5EB0"/>
              </a:solidFill>
            </a:endParaRPr>
          </a:p>
        </p:txBody>
      </p:sp>
      <p:sp>
        <p:nvSpPr>
          <p:cNvPr id="54" name="TextBox 7"/>
          <p:cNvSpPr>
            <a:spLocks noChangeArrowheads="1"/>
          </p:cNvSpPr>
          <p:nvPr/>
        </p:nvSpPr>
        <p:spPr bwMode="auto">
          <a:xfrm>
            <a:off x="3569217" y="2961622"/>
            <a:ext cx="1953961" cy="1557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奔跑</a:t>
            </a:r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吧，</a:t>
            </a:r>
            <a:r>
              <a:rPr lang="en-US" altLang="zh-CN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2017</a:t>
            </a:r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！</a:t>
            </a:r>
            <a:endParaRPr lang="zh-CN" altLang="en-US" sz="1012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3103967" y="2805348"/>
            <a:ext cx="468297" cy="468297"/>
            <a:chOff x="4333987" y="2362200"/>
            <a:chExt cx="2905011" cy="2905012"/>
          </a:xfrm>
          <a:gradFill>
            <a:gsLst>
              <a:gs pos="62000">
                <a:srgbClr val="C69135"/>
              </a:gs>
              <a:gs pos="34200">
                <a:srgbClr val="E6D38F"/>
              </a:gs>
              <a:gs pos="0">
                <a:srgbClr val="FCD860"/>
              </a:gs>
              <a:gs pos="100000">
                <a:srgbClr val="F1DF97"/>
              </a:gs>
            </a:gsLst>
            <a:lin ang="12000000" scaled="0"/>
          </a:gradFill>
          <a:effectLst>
            <a:outerShdw blurRad="177800" dist="889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6" name="任意多边形 55"/>
            <p:cNvSpPr/>
            <p:nvPr/>
          </p:nvSpPr>
          <p:spPr>
            <a:xfrm>
              <a:off x="4333987" y="2362200"/>
              <a:ext cx="2905011" cy="2905012"/>
            </a:xfrm>
            <a:custGeom>
              <a:avLst/>
              <a:gdLst>
                <a:gd name="connsiteX0" fmla="*/ 1452506 w 2905012"/>
                <a:gd name="connsiteY0" fmla="*/ 376181 h 2905012"/>
                <a:gd name="connsiteX1" fmla="*/ 376181 w 2905012"/>
                <a:gd name="connsiteY1" fmla="*/ 1452506 h 2905012"/>
                <a:gd name="connsiteX2" fmla="*/ 1452506 w 2905012"/>
                <a:gd name="connsiteY2" fmla="*/ 2528831 h 2905012"/>
                <a:gd name="connsiteX3" fmla="*/ 2528831 w 2905012"/>
                <a:gd name="connsiteY3" fmla="*/ 1452506 h 2905012"/>
                <a:gd name="connsiteX4" fmla="*/ 1452506 w 2905012"/>
                <a:gd name="connsiteY4" fmla="*/ 376181 h 2905012"/>
                <a:gd name="connsiteX5" fmla="*/ 1452506 w 2905012"/>
                <a:gd name="connsiteY5" fmla="*/ 0 h 2905012"/>
                <a:gd name="connsiteX6" fmla="*/ 1601017 w 2905012"/>
                <a:gd name="connsiteY6" fmla="*/ 7499 h 2905012"/>
                <a:gd name="connsiteX7" fmla="*/ 1643977 w 2905012"/>
                <a:gd name="connsiteY7" fmla="*/ 14056 h 2905012"/>
                <a:gd name="connsiteX8" fmla="*/ 1695533 w 2905012"/>
                <a:gd name="connsiteY8" fmla="*/ 284571 h 2905012"/>
                <a:gd name="connsiteX9" fmla="*/ 1769616 w 2905012"/>
                <a:gd name="connsiteY9" fmla="*/ 301003 h 2905012"/>
                <a:gd name="connsiteX10" fmla="*/ 1825934 w 2905012"/>
                <a:gd name="connsiteY10" fmla="*/ 319615 h 2905012"/>
                <a:gd name="connsiteX11" fmla="*/ 2006748 w 2905012"/>
                <a:gd name="connsiteY11" fmla="*/ 110068 h 2905012"/>
                <a:gd name="connsiteX12" fmla="*/ 2017887 w 2905012"/>
                <a:gd name="connsiteY12" fmla="*/ 114145 h 2905012"/>
                <a:gd name="connsiteX13" fmla="*/ 2264616 w 2905012"/>
                <a:gd name="connsiteY13" fmla="*/ 248065 h 2905012"/>
                <a:gd name="connsiteX14" fmla="*/ 2337523 w 2905012"/>
                <a:gd name="connsiteY14" fmla="*/ 302584 h 2905012"/>
                <a:gd name="connsiteX15" fmla="*/ 2247066 w 2905012"/>
                <a:gd name="connsiteY15" fmla="*/ 562199 h 2905012"/>
                <a:gd name="connsiteX16" fmla="*/ 2280217 w 2905012"/>
                <a:gd name="connsiteY16" fmla="*/ 591137 h 2905012"/>
                <a:gd name="connsiteX17" fmla="*/ 2343125 w 2905012"/>
                <a:gd name="connsiteY17" fmla="*/ 657838 h 2905012"/>
                <a:gd name="connsiteX18" fmla="*/ 2602428 w 2905012"/>
                <a:gd name="connsiteY18" fmla="*/ 567489 h 2905012"/>
                <a:gd name="connsiteX19" fmla="*/ 2656947 w 2905012"/>
                <a:gd name="connsiteY19" fmla="*/ 640396 h 2905012"/>
                <a:gd name="connsiteX20" fmla="*/ 2790867 w 2905012"/>
                <a:gd name="connsiteY20" fmla="*/ 887125 h 2905012"/>
                <a:gd name="connsiteX21" fmla="*/ 2794944 w 2905012"/>
                <a:gd name="connsiteY21" fmla="*/ 898265 h 2905012"/>
                <a:gd name="connsiteX22" fmla="*/ 2586495 w 2905012"/>
                <a:gd name="connsiteY22" fmla="*/ 1078131 h 2905012"/>
                <a:gd name="connsiteX23" fmla="*/ 2616181 w 2905012"/>
                <a:gd name="connsiteY23" fmla="*/ 1182468 h 2905012"/>
                <a:gd name="connsiteX24" fmla="*/ 2621126 w 2905012"/>
                <a:gd name="connsiteY24" fmla="*/ 1209611 h 2905012"/>
                <a:gd name="connsiteX25" fmla="*/ 2890957 w 2905012"/>
                <a:gd name="connsiteY25" fmla="*/ 1261036 h 2905012"/>
                <a:gd name="connsiteX26" fmla="*/ 2897513 w 2905012"/>
                <a:gd name="connsiteY26" fmla="*/ 1303996 h 2905012"/>
                <a:gd name="connsiteX27" fmla="*/ 2905012 w 2905012"/>
                <a:gd name="connsiteY27" fmla="*/ 1452506 h 2905012"/>
                <a:gd name="connsiteX28" fmla="*/ 2897513 w 2905012"/>
                <a:gd name="connsiteY28" fmla="*/ 1601016 h 2905012"/>
                <a:gd name="connsiteX29" fmla="*/ 2890957 w 2905012"/>
                <a:gd name="connsiteY29" fmla="*/ 1643977 h 2905012"/>
                <a:gd name="connsiteX30" fmla="*/ 2620440 w 2905012"/>
                <a:gd name="connsiteY30" fmla="*/ 1695533 h 2905012"/>
                <a:gd name="connsiteX31" fmla="*/ 2604008 w 2905012"/>
                <a:gd name="connsiteY31" fmla="*/ 1769614 h 2905012"/>
                <a:gd name="connsiteX32" fmla="*/ 2585396 w 2905012"/>
                <a:gd name="connsiteY32" fmla="*/ 1825933 h 2905012"/>
                <a:gd name="connsiteX33" fmla="*/ 2794944 w 2905012"/>
                <a:gd name="connsiteY33" fmla="*/ 2006748 h 2905012"/>
                <a:gd name="connsiteX34" fmla="*/ 2790867 w 2905012"/>
                <a:gd name="connsiteY34" fmla="*/ 2017887 h 2905012"/>
                <a:gd name="connsiteX35" fmla="*/ 2656947 w 2905012"/>
                <a:gd name="connsiteY35" fmla="*/ 2264616 h 2905012"/>
                <a:gd name="connsiteX36" fmla="*/ 2602428 w 2905012"/>
                <a:gd name="connsiteY36" fmla="*/ 2337523 h 2905012"/>
                <a:gd name="connsiteX37" fmla="*/ 2342811 w 2905012"/>
                <a:gd name="connsiteY37" fmla="*/ 2247065 h 2905012"/>
                <a:gd name="connsiteX38" fmla="*/ 2313875 w 2905012"/>
                <a:gd name="connsiteY38" fmla="*/ 2280215 h 2905012"/>
                <a:gd name="connsiteX39" fmla="*/ 2247174 w 2905012"/>
                <a:gd name="connsiteY39" fmla="*/ 2343123 h 2905012"/>
                <a:gd name="connsiteX40" fmla="*/ 2337523 w 2905012"/>
                <a:gd name="connsiteY40" fmla="*/ 2602428 h 2905012"/>
                <a:gd name="connsiteX41" fmla="*/ 2264616 w 2905012"/>
                <a:gd name="connsiteY41" fmla="*/ 2656947 h 2905012"/>
                <a:gd name="connsiteX42" fmla="*/ 2017887 w 2905012"/>
                <a:gd name="connsiteY42" fmla="*/ 2790867 h 2905012"/>
                <a:gd name="connsiteX43" fmla="*/ 2006748 w 2905012"/>
                <a:gd name="connsiteY43" fmla="*/ 2794944 h 2905012"/>
                <a:gd name="connsiteX44" fmla="*/ 1826880 w 2905012"/>
                <a:gd name="connsiteY44" fmla="*/ 2586493 h 2905012"/>
                <a:gd name="connsiteX45" fmla="*/ 1722544 w 2905012"/>
                <a:gd name="connsiteY45" fmla="*/ 2616179 h 2905012"/>
                <a:gd name="connsiteX46" fmla="*/ 1695403 w 2905012"/>
                <a:gd name="connsiteY46" fmla="*/ 2621123 h 2905012"/>
                <a:gd name="connsiteX47" fmla="*/ 1643977 w 2905012"/>
                <a:gd name="connsiteY47" fmla="*/ 2890957 h 2905012"/>
                <a:gd name="connsiteX48" fmla="*/ 1601017 w 2905012"/>
                <a:gd name="connsiteY48" fmla="*/ 2897513 h 2905012"/>
                <a:gd name="connsiteX49" fmla="*/ 1452506 w 2905012"/>
                <a:gd name="connsiteY49" fmla="*/ 2905012 h 2905012"/>
                <a:gd name="connsiteX50" fmla="*/ 1303996 w 2905012"/>
                <a:gd name="connsiteY50" fmla="*/ 2897513 h 2905012"/>
                <a:gd name="connsiteX51" fmla="*/ 1261036 w 2905012"/>
                <a:gd name="connsiteY51" fmla="*/ 2890957 h 2905012"/>
                <a:gd name="connsiteX52" fmla="*/ 1209479 w 2905012"/>
                <a:gd name="connsiteY52" fmla="*/ 2620437 h 2905012"/>
                <a:gd name="connsiteX53" fmla="*/ 1135396 w 2905012"/>
                <a:gd name="connsiteY53" fmla="*/ 2604005 h 2905012"/>
                <a:gd name="connsiteX54" fmla="*/ 1079081 w 2905012"/>
                <a:gd name="connsiteY54" fmla="*/ 2585394 h 2905012"/>
                <a:gd name="connsiteX55" fmla="*/ 898265 w 2905012"/>
                <a:gd name="connsiteY55" fmla="*/ 2794944 h 2905012"/>
                <a:gd name="connsiteX56" fmla="*/ 887125 w 2905012"/>
                <a:gd name="connsiteY56" fmla="*/ 2790867 h 2905012"/>
                <a:gd name="connsiteX57" fmla="*/ 640396 w 2905012"/>
                <a:gd name="connsiteY57" fmla="*/ 2656947 h 2905012"/>
                <a:gd name="connsiteX58" fmla="*/ 567489 w 2905012"/>
                <a:gd name="connsiteY58" fmla="*/ 2602428 h 2905012"/>
                <a:gd name="connsiteX59" fmla="*/ 657947 w 2905012"/>
                <a:gd name="connsiteY59" fmla="*/ 2342810 h 2905012"/>
                <a:gd name="connsiteX60" fmla="*/ 624796 w 2905012"/>
                <a:gd name="connsiteY60" fmla="*/ 2313872 h 2905012"/>
                <a:gd name="connsiteX61" fmla="*/ 561890 w 2905012"/>
                <a:gd name="connsiteY61" fmla="*/ 2247174 h 2905012"/>
                <a:gd name="connsiteX62" fmla="*/ 302584 w 2905012"/>
                <a:gd name="connsiteY62" fmla="*/ 2337523 h 2905012"/>
                <a:gd name="connsiteX63" fmla="*/ 248066 w 2905012"/>
                <a:gd name="connsiteY63" fmla="*/ 2264616 h 2905012"/>
                <a:gd name="connsiteX64" fmla="*/ 114145 w 2905012"/>
                <a:gd name="connsiteY64" fmla="*/ 2017887 h 2905012"/>
                <a:gd name="connsiteX65" fmla="*/ 110068 w 2905012"/>
                <a:gd name="connsiteY65" fmla="*/ 2006748 h 2905012"/>
                <a:gd name="connsiteX66" fmla="*/ 318519 w 2905012"/>
                <a:gd name="connsiteY66" fmla="*/ 1826880 h 2905012"/>
                <a:gd name="connsiteX67" fmla="*/ 288831 w 2905012"/>
                <a:gd name="connsiteY67" fmla="*/ 1722541 h 2905012"/>
                <a:gd name="connsiteX68" fmla="*/ 283887 w 2905012"/>
                <a:gd name="connsiteY68" fmla="*/ 1695402 h 2905012"/>
                <a:gd name="connsiteX69" fmla="*/ 14056 w 2905012"/>
                <a:gd name="connsiteY69" fmla="*/ 1643977 h 2905012"/>
                <a:gd name="connsiteX70" fmla="*/ 7499 w 2905012"/>
                <a:gd name="connsiteY70" fmla="*/ 1601016 h 2905012"/>
                <a:gd name="connsiteX71" fmla="*/ 0 w 2905012"/>
                <a:gd name="connsiteY71" fmla="*/ 1452506 h 2905012"/>
                <a:gd name="connsiteX72" fmla="*/ 7499 w 2905012"/>
                <a:gd name="connsiteY72" fmla="*/ 1303996 h 2905012"/>
                <a:gd name="connsiteX73" fmla="*/ 14056 w 2905012"/>
                <a:gd name="connsiteY73" fmla="*/ 1261036 h 2905012"/>
                <a:gd name="connsiteX74" fmla="*/ 284572 w 2905012"/>
                <a:gd name="connsiteY74" fmla="*/ 1209480 h 2905012"/>
                <a:gd name="connsiteX75" fmla="*/ 301005 w 2905012"/>
                <a:gd name="connsiteY75" fmla="*/ 1135394 h 2905012"/>
                <a:gd name="connsiteX76" fmla="*/ 319616 w 2905012"/>
                <a:gd name="connsiteY76" fmla="*/ 1079079 h 2905012"/>
                <a:gd name="connsiteX77" fmla="*/ 110068 w 2905012"/>
                <a:gd name="connsiteY77" fmla="*/ 898264 h 2905012"/>
                <a:gd name="connsiteX78" fmla="*/ 114145 w 2905012"/>
                <a:gd name="connsiteY78" fmla="*/ 887125 h 2905012"/>
                <a:gd name="connsiteX79" fmla="*/ 248066 w 2905012"/>
                <a:gd name="connsiteY79" fmla="*/ 640396 h 2905012"/>
                <a:gd name="connsiteX80" fmla="*/ 302584 w 2905012"/>
                <a:gd name="connsiteY80" fmla="*/ 567489 h 2905012"/>
                <a:gd name="connsiteX81" fmla="*/ 562199 w 2905012"/>
                <a:gd name="connsiteY81" fmla="*/ 657946 h 2905012"/>
                <a:gd name="connsiteX82" fmla="*/ 591138 w 2905012"/>
                <a:gd name="connsiteY82" fmla="*/ 624794 h 2905012"/>
                <a:gd name="connsiteX83" fmla="*/ 657838 w 2905012"/>
                <a:gd name="connsiteY83" fmla="*/ 561888 h 2905012"/>
                <a:gd name="connsiteX84" fmla="*/ 567489 w 2905012"/>
                <a:gd name="connsiteY84" fmla="*/ 302584 h 2905012"/>
                <a:gd name="connsiteX85" fmla="*/ 640396 w 2905012"/>
                <a:gd name="connsiteY85" fmla="*/ 248065 h 2905012"/>
                <a:gd name="connsiteX86" fmla="*/ 887125 w 2905012"/>
                <a:gd name="connsiteY86" fmla="*/ 114145 h 2905012"/>
                <a:gd name="connsiteX87" fmla="*/ 898265 w 2905012"/>
                <a:gd name="connsiteY87" fmla="*/ 110068 h 2905012"/>
                <a:gd name="connsiteX88" fmla="*/ 1078131 w 2905012"/>
                <a:gd name="connsiteY88" fmla="*/ 318516 h 2905012"/>
                <a:gd name="connsiteX89" fmla="*/ 1182469 w 2905012"/>
                <a:gd name="connsiteY89" fmla="*/ 288830 h 2905012"/>
                <a:gd name="connsiteX90" fmla="*/ 1209611 w 2905012"/>
                <a:gd name="connsiteY90" fmla="*/ 283886 h 2905012"/>
                <a:gd name="connsiteX91" fmla="*/ 1261036 w 2905012"/>
                <a:gd name="connsiteY91" fmla="*/ 14056 h 2905012"/>
                <a:gd name="connsiteX92" fmla="*/ 1303996 w 2905012"/>
                <a:gd name="connsiteY92" fmla="*/ 7499 h 2905012"/>
                <a:gd name="connsiteX93" fmla="*/ 1452506 w 2905012"/>
                <a:gd name="connsiteY93" fmla="*/ 0 h 2905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</a:cxnLst>
              <a:rect l="l" t="t" r="r" b="b"/>
              <a:pathLst>
                <a:path w="2905012" h="2905012">
                  <a:moveTo>
                    <a:pt x="1452506" y="376181"/>
                  </a:moveTo>
                  <a:cubicBezTo>
                    <a:pt x="858068" y="376181"/>
                    <a:pt x="376181" y="858068"/>
                    <a:pt x="376181" y="1452506"/>
                  </a:cubicBezTo>
                  <a:cubicBezTo>
                    <a:pt x="376181" y="2046944"/>
                    <a:pt x="858068" y="2528831"/>
                    <a:pt x="1452506" y="2528831"/>
                  </a:cubicBezTo>
                  <a:cubicBezTo>
                    <a:pt x="2046944" y="2528831"/>
                    <a:pt x="2528831" y="2046944"/>
                    <a:pt x="2528831" y="1452506"/>
                  </a:cubicBezTo>
                  <a:cubicBezTo>
                    <a:pt x="2528831" y="858068"/>
                    <a:pt x="2046944" y="376181"/>
                    <a:pt x="1452506" y="376181"/>
                  </a:cubicBezTo>
                  <a:close/>
                  <a:moveTo>
                    <a:pt x="1452506" y="0"/>
                  </a:moveTo>
                  <a:cubicBezTo>
                    <a:pt x="1502644" y="0"/>
                    <a:pt x="1552188" y="2540"/>
                    <a:pt x="1601017" y="7499"/>
                  </a:cubicBezTo>
                  <a:lnTo>
                    <a:pt x="1643977" y="14056"/>
                  </a:lnTo>
                  <a:lnTo>
                    <a:pt x="1695533" y="284571"/>
                  </a:lnTo>
                  <a:lnTo>
                    <a:pt x="1769616" y="301003"/>
                  </a:lnTo>
                  <a:lnTo>
                    <a:pt x="1825934" y="319615"/>
                  </a:lnTo>
                  <a:lnTo>
                    <a:pt x="2006748" y="110068"/>
                  </a:lnTo>
                  <a:lnTo>
                    <a:pt x="2017887" y="114145"/>
                  </a:lnTo>
                  <a:cubicBezTo>
                    <a:pt x="2104775" y="150896"/>
                    <a:pt x="2187342" y="195860"/>
                    <a:pt x="2264616" y="248065"/>
                  </a:cubicBezTo>
                  <a:lnTo>
                    <a:pt x="2337523" y="302584"/>
                  </a:lnTo>
                  <a:lnTo>
                    <a:pt x="2247066" y="562199"/>
                  </a:lnTo>
                  <a:lnTo>
                    <a:pt x="2280217" y="591137"/>
                  </a:lnTo>
                  <a:lnTo>
                    <a:pt x="2343125" y="657838"/>
                  </a:lnTo>
                  <a:lnTo>
                    <a:pt x="2602428" y="567489"/>
                  </a:lnTo>
                  <a:lnTo>
                    <a:pt x="2656947" y="640396"/>
                  </a:lnTo>
                  <a:cubicBezTo>
                    <a:pt x="2709152" y="717670"/>
                    <a:pt x="2754117" y="800238"/>
                    <a:pt x="2790867" y="887125"/>
                  </a:cubicBezTo>
                  <a:lnTo>
                    <a:pt x="2794944" y="898265"/>
                  </a:lnTo>
                  <a:lnTo>
                    <a:pt x="2586495" y="1078131"/>
                  </a:lnTo>
                  <a:lnTo>
                    <a:pt x="2616181" y="1182468"/>
                  </a:lnTo>
                  <a:lnTo>
                    <a:pt x="2621126" y="1209611"/>
                  </a:lnTo>
                  <a:lnTo>
                    <a:pt x="2890957" y="1261036"/>
                  </a:lnTo>
                  <a:lnTo>
                    <a:pt x="2897513" y="1303996"/>
                  </a:lnTo>
                  <a:cubicBezTo>
                    <a:pt x="2902472" y="1352825"/>
                    <a:pt x="2905012" y="1402369"/>
                    <a:pt x="2905012" y="1452506"/>
                  </a:cubicBezTo>
                  <a:cubicBezTo>
                    <a:pt x="2905012" y="1502643"/>
                    <a:pt x="2902472" y="1552187"/>
                    <a:pt x="2897513" y="1601016"/>
                  </a:cubicBezTo>
                  <a:lnTo>
                    <a:pt x="2890957" y="1643977"/>
                  </a:lnTo>
                  <a:lnTo>
                    <a:pt x="2620440" y="1695533"/>
                  </a:lnTo>
                  <a:lnTo>
                    <a:pt x="2604008" y="1769614"/>
                  </a:lnTo>
                  <a:lnTo>
                    <a:pt x="2585396" y="1825933"/>
                  </a:lnTo>
                  <a:lnTo>
                    <a:pt x="2794944" y="2006748"/>
                  </a:lnTo>
                  <a:lnTo>
                    <a:pt x="2790867" y="2017887"/>
                  </a:lnTo>
                  <a:cubicBezTo>
                    <a:pt x="2754117" y="2104775"/>
                    <a:pt x="2709152" y="2187342"/>
                    <a:pt x="2656947" y="2264616"/>
                  </a:cubicBezTo>
                  <a:lnTo>
                    <a:pt x="2602428" y="2337523"/>
                  </a:lnTo>
                  <a:lnTo>
                    <a:pt x="2342811" y="2247065"/>
                  </a:lnTo>
                  <a:lnTo>
                    <a:pt x="2313875" y="2280215"/>
                  </a:lnTo>
                  <a:lnTo>
                    <a:pt x="2247174" y="2343123"/>
                  </a:lnTo>
                  <a:lnTo>
                    <a:pt x="2337523" y="2602428"/>
                  </a:lnTo>
                  <a:lnTo>
                    <a:pt x="2264616" y="2656947"/>
                  </a:lnTo>
                  <a:cubicBezTo>
                    <a:pt x="2187342" y="2709152"/>
                    <a:pt x="2104775" y="2754117"/>
                    <a:pt x="2017887" y="2790867"/>
                  </a:cubicBezTo>
                  <a:lnTo>
                    <a:pt x="2006748" y="2794944"/>
                  </a:lnTo>
                  <a:lnTo>
                    <a:pt x="1826880" y="2586493"/>
                  </a:lnTo>
                  <a:lnTo>
                    <a:pt x="1722544" y="2616179"/>
                  </a:lnTo>
                  <a:lnTo>
                    <a:pt x="1695403" y="2621123"/>
                  </a:lnTo>
                  <a:lnTo>
                    <a:pt x="1643977" y="2890957"/>
                  </a:lnTo>
                  <a:lnTo>
                    <a:pt x="1601017" y="2897513"/>
                  </a:lnTo>
                  <a:cubicBezTo>
                    <a:pt x="1552188" y="2902472"/>
                    <a:pt x="1502644" y="2905012"/>
                    <a:pt x="1452506" y="2905012"/>
                  </a:cubicBezTo>
                  <a:cubicBezTo>
                    <a:pt x="1402369" y="2905012"/>
                    <a:pt x="1352825" y="2902472"/>
                    <a:pt x="1303996" y="2897513"/>
                  </a:cubicBezTo>
                  <a:lnTo>
                    <a:pt x="1261036" y="2890957"/>
                  </a:lnTo>
                  <a:lnTo>
                    <a:pt x="1209479" y="2620437"/>
                  </a:lnTo>
                  <a:lnTo>
                    <a:pt x="1135396" y="2604005"/>
                  </a:lnTo>
                  <a:lnTo>
                    <a:pt x="1079081" y="2585394"/>
                  </a:lnTo>
                  <a:lnTo>
                    <a:pt x="898265" y="2794944"/>
                  </a:lnTo>
                  <a:lnTo>
                    <a:pt x="887125" y="2790867"/>
                  </a:lnTo>
                  <a:cubicBezTo>
                    <a:pt x="800238" y="2754117"/>
                    <a:pt x="717670" y="2709152"/>
                    <a:pt x="640396" y="2656947"/>
                  </a:cubicBezTo>
                  <a:lnTo>
                    <a:pt x="567489" y="2602428"/>
                  </a:lnTo>
                  <a:lnTo>
                    <a:pt x="657947" y="2342810"/>
                  </a:lnTo>
                  <a:lnTo>
                    <a:pt x="624796" y="2313872"/>
                  </a:lnTo>
                  <a:lnTo>
                    <a:pt x="561890" y="2247174"/>
                  </a:lnTo>
                  <a:lnTo>
                    <a:pt x="302584" y="2337523"/>
                  </a:lnTo>
                  <a:lnTo>
                    <a:pt x="248066" y="2264616"/>
                  </a:lnTo>
                  <a:cubicBezTo>
                    <a:pt x="195860" y="2187342"/>
                    <a:pt x="150896" y="2104775"/>
                    <a:pt x="114145" y="2017887"/>
                  </a:cubicBezTo>
                  <a:lnTo>
                    <a:pt x="110068" y="2006748"/>
                  </a:lnTo>
                  <a:lnTo>
                    <a:pt x="318519" y="1826880"/>
                  </a:lnTo>
                  <a:lnTo>
                    <a:pt x="288831" y="1722541"/>
                  </a:lnTo>
                  <a:lnTo>
                    <a:pt x="283887" y="1695402"/>
                  </a:lnTo>
                  <a:lnTo>
                    <a:pt x="14056" y="1643977"/>
                  </a:lnTo>
                  <a:lnTo>
                    <a:pt x="7499" y="1601016"/>
                  </a:lnTo>
                  <a:cubicBezTo>
                    <a:pt x="2541" y="1552187"/>
                    <a:pt x="0" y="1502643"/>
                    <a:pt x="0" y="1452506"/>
                  </a:cubicBezTo>
                  <a:cubicBezTo>
                    <a:pt x="0" y="1402369"/>
                    <a:pt x="2541" y="1352825"/>
                    <a:pt x="7499" y="1303996"/>
                  </a:cubicBezTo>
                  <a:lnTo>
                    <a:pt x="14056" y="1261036"/>
                  </a:lnTo>
                  <a:lnTo>
                    <a:pt x="284572" y="1209480"/>
                  </a:lnTo>
                  <a:lnTo>
                    <a:pt x="301005" y="1135394"/>
                  </a:lnTo>
                  <a:lnTo>
                    <a:pt x="319616" y="1079079"/>
                  </a:lnTo>
                  <a:lnTo>
                    <a:pt x="110068" y="898264"/>
                  </a:lnTo>
                  <a:lnTo>
                    <a:pt x="114145" y="887125"/>
                  </a:lnTo>
                  <a:cubicBezTo>
                    <a:pt x="150896" y="800238"/>
                    <a:pt x="195860" y="717670"/>
                    <a:pt x="248066" y="640396"/>
                  </a:cubicBezTo>
                  <a:lnTo>
                    <a:pt x="302584" y="567489"/>
                  </a:lnTo>
                  <a:lnTo>
                    <a:pt x="562199" y="657946"/>
                  </a:lnTo>
                  <a:lnTo>
                    <a:pt x="591138" y="624794"/>
                  </a:lnTo>
                  <a:lnTo>
                    <a:pt x="657838" y="561888"/>
                  </a:lnTo>
                  <a:lnTo>
                    <a:pt x="567489" y="302584"/>
                  </a:lnTo>
                  <a:lnTo>
                    <a:pt x="640396" y="248065"/>
                  </a:lnTo>
                  <a:cubicBezTo>
                    <a:pt x="717670" y="195860"/>
                    <a:pt x="800238" y="150896"/>
                    <a:pt x="887125" y="114145"/>
                  </a:cubicBezTo>
                  <a:lnTo>
                    <a:pt x="898265" y="110068"/>
                  </a:lnTo>
                  <a:lnTo>
                    <a:pt x="1078131" y="318516"/>
                  </a:lnTo>
                  <a:lnTo>
                    <a:pt x="1182469" y="288830"/>
                  </a:lnTo>
                  <a:lnTo>
                    <a:pt x="1209611" y="283886"/>
                  </a:lnTo>
                  <a:lnTo>
                    <a:pt x="1261036" y="14056"/>
                  </a:lnTo>
                  <a:lnTo>
                    <a:pt x="1303996" y="7499"/>
                  </a:lnTo>
                  <a:cubicBezTo>
                    <a:pt x="1352825" y="2540"/>
                    <a:pt x="1402369" y="0"/>
                    <a:pt x="1452506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2F5EB0"/>
                </a:solidFill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4710168" y="2738381"/>
              <a:ext cx="2152649" cy="2152650"/>
            </a:xfrm>
            <a:prstGeom prst="ellipse">
              <a:avLst/>
            </a:prstGeom>
            <a:grpFill/>
            <a:ln w="19050">
              <a:gradFill>
                <a:gsLst>
                  <a:gs pos="100000">
                    <a:schemeClr val="accent1">
                      <a:lumMod val="5000"/>
                      <a:lumOff val="95000"/>
                    </a:schemeClr>
                  </a:gs>
                  <a:gs pos="0">
                    <a:srgbClr val="EEEEEE"/>
                  </a:gs>
                </a:gsLst>
                <a:lin ang="27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2F5EB0"/>
                </a:solidFill>
              </a:endParaRPr>
            </a:p>
          </p:txBody>
        </p:sp>
        <p:sp>
          <p:nvSpPr>
            <p:cNvPr id="58" name="椭圆 57"/>
            <p:cNvSpPr/>
            <p:nvPr/>
          </p:nvSpPr>
          <p:spPr>
            <a:xfrm>
              <a:off x="4710169" y="2738382"/>
              <a:ext cx="2152650" cy="2152648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2F5EB0"/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170508" y="4083717"/>
            <a:ext cx="536647" cy="539727"/>
            <a:chOff x="1721162" y="4373847"/>
            <a:chExt cx="715716" cy="719823"/>
          </a:xfrm>
        </p:grpSpPr>
        <p:sp>
          <p:nvSpPr>
            <p:cNvPr id="60" name="Oval 28"/>
            <p:cNvSpPr/>
            <p:nvPr/>
          </p:nvSpPr>
          <p:spPr>
            <a:xfrm>
              <a:off x="1721162" y="4373847"/>
              <a:ext cx="715716" cy="719823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797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61" name="Freeform 7"/>
            <p:cNvSpPr>
              <a:spLocks/>
            </p:cNvSpPr>
            <p:nvPr/>
          </p:nvSpPr>
          <p:spPr bwMode="auto">
            <a:xfrm>
              <a:off x="1900092" y="4721918"/>
              <a:ext cx="357856" cy="207410"/>
            </a:xfrm>
            <a:custGeom>
              <a:avLst/>
              <a:gdLst>
                <a:gd name="T0" fmla="*/ 103 w 103"/>
                <a:gd name="T1" fmla="*/ 33 h 60"/>
                <a:gd name="T2" fmla="*/ 94 w 103"/>
                <a:gd name="T3" fmla="*/ 10 h 60"/>
                <a:gd name="T4" fmla="*/ 68 w 103"/>
                <a:gd name="T5" fmla="*/ 0 h 60"/>
                <a:gd name="T6" fmla="*/ 68 w 103"/>
                <a:gd name="T7" fmla="*/ 0 h 60"/>
                <a:gd name="T8" fmla="*/ 67 w 103"/>
                <a:gd name="T9" fmla="*/ 0 h 60"/>
                <a:gd name="T10" fmla="*/ 59 w 103"/>
                <a:gd name="T11" fmla="*/ 38 h 60"/>
                <a:gd name="T12" fmla="*/ 55 w 103"/>
                <a:gd name="T13" fmla="*/ 12 h 60"/>
                <a:gd name="T14" fmla="*/ 58 w 103"/>
                <a:gd name="T15" fmla="*/ 6 h 60"/>
                <a:gd name="T16" fmla="*/ 53 w 103"/>
                <a:gd name="T17" fmla="*/ 2 h 60"/>
                <a:gd name="T18" fmla="*/ 52 w 103"/>
                <a:gd name="T19" fmla="*/ 2 h 60"/>
                <a:gd name="T20" fmla="*/ 52 w 103"/>
                <a:gd name="T21" fmla="*/ 2 h 60"/>
                <a:gd name="T22" fmla="*/ 50 w 103"/>
                <a:gd name="T23" fmla="*/ 2 h 60"/>
                <a:gd name="T24" fmla="*/ 46 w 103"/>
                <a:gd name="T25" fmla="*/ 6 h 60"/>
                <a:gd name="T26" fmla="*/ 49 w 103"/>
                <a:gd name="T27" fmla="*/ 12 h 60"/>
                <a:gd name="T28" fmla="*/ 44 w 103"/>
                <a:gd name="T29" fmla="*/ 38 h 60"/>
                <a:gd name="T30" fmla="*/ 36 w 103"/>
                <a:gd name="T31" fmla="*/ 0 h 60"/>
                <a:gd name="T32" fmla="*/ 36 w 103"/>
                <a:gd name="T33" fmla="*/ 0 h 60"/>
                <a:gd name="T34" fmla="*/ 35 w 103"/>
                <a:gd name="T35" fmla="*/ 0 h 60"/>
                <a:gd name="T36" fmla="*/ 9 w 103"/>
                <a:gd name="T37" fmla="*/ 10 h 60"/>
                <a:gd name="T38" fmla="*/ 1 w 103"/>
                <a:gd name="T39" fmla="*/ 33 h 60"/>
                <a:gd name="T40" fmla="*/ 0 w 103"/>
                <a:gd name="T41" fmla="*/ 57 h 60"/>
                <a:gd name="T42" fmla="*/ 19 w 103"/>
                <a:gd name="T43" fmla="*/ 59 h 60"/>
                <a:gd name="T44" fmla="*/ 19 w 103"/>
                <a:gd name="T45" fmla="*/ 38 h 60"/>
                <a:gd name="T46" fmla="*/ 21 w 103"/>
                <a:gd name="T47" fmla="*/ 30 h 60"/>
                <a:gd name="T48" fmla="*/ 21 w 103"/>
                <a:gd name="T49" fmla="*/ 59 h 60"/>
                <a:gd name="T50" fmla="*/ 52 w 103"/>
                <a:gd name="T51" fmla="*/ 60 h 60"/>
                <a:gd name="T52" fmla="*/ 82 w 103"/>
                <a:gd name="T53" fmla="*/ 59 h 60"/>
                <a:gd name="T54" fmla="*/ 82 w 103"/>
                <a:gd name="T55" fmla="*/ 30 h 60"/>
                <a:gd name="T56" fmla="*/ 84 w 103"/>
                <a:gd name="T57" fmla="*/ 38 h 60"/>
                <a:gd name="T58" fmla="*/ 84 w 103"/>
                <a:gd name="T59" fmla="*/ 59 h 60"/>
                <a:gd name="T60" fmla="*/ 103 w 103"/>
                <a:gd name="T61" fmla="*/ 57 h 60"/>
                <a:gd name="T62" fmla="*/ 103 w 103"/>
                <a:gd name="T63" fmla="*/ 33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03" h="60">
                  <a:moveTo>
                    <a:pt x="103" y="33"/>
                  </a:moveTo>
                  <a:cubicBezTo>
                    <a:pt x="101" y="17"/>
                    <a:pt x="97" y="12"/>
                    <a:pt x="94" y="10"/>
                  </a:cubicBezTo>
                  <a:cubicBezTo>
                    <a:pt x="87" y="6"/>
                    <a:pt x="73" y="2"/>
                    <a:pt x="68" y="0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68" y="0"/>
                    <a:pt x="67" y="0"/>
                  </a:cubicBezTo>
                  <a:cubicBezTo>
                    <a:pt x="67" y="5"/>
                    <a:pt x="59" y="38"/>
                    <a:pt x="59" y="38"/>
                  </a:cubicBezTo>
                  <a:cubicBezTo>
                    <a:pt x="59" y="38"/>
                    <a:pt x="55" y="12"/>
                    <a:pt x="55" y="12"/>
                  </a:cubicBezTo>
                  <a:cubicBezTo>
                    <a:pt x="55" y="12"/>
                    <a:pt x="58" y="6"/>
                    <a:pt x="58" y="6"/>
                  </a:cubicBezTo>
                  <a:cubicBezTo>
                    <a:pt x="53" y="2"/>
                    <a:pt x="53" y="2"/>
                    <a:pt x="53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2" y="2"/>
                    <a:pt x="52" y="2"/>
                    <a:pt x="52" y="2"/>
                  </a:cubicBezTo>
                  <a:cubicBezTo>
                    <a:pt x="50" y="2"/>
                    <a:pt x="50" y="2"/>
                    <a:pt x="50" y="2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9" y="12"/>
                    <a:pt x="49" y="12"/>
                    <a:pt x="49" y="12"/>
                  </a:cubicBezTo>
                  <a:cubicBezTo>
                    <a:pt x="44" y="38"/>
                    <a:pt x="44" y="38"/>
                    <a:pt x="44" y="38"/>
                  </a:cubicBezTo>
                  <a:cubicBezTo>
                    <a:pt x="44" y="38"/>
                    <a:pt x="37" y="5"/>
                    <a:pt x="36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36" y="0"/>
                    <a:pt x="35" y="0"/>
                    <a:pt x="35" y="0"/>
                  </a:cubicBezTo>
                  <a:cubicBezTo>
                    <a:pt x="30" y="2"/>
                    <a:pt x="16" y="6"/>
                    <a:pt x="9" y="10"/>
                  </a:cubicBezTo>
                  <a:cubicBezTo>
                    <a:pt x="7" y="12"/>
                    <a:pt x="2" y="17"/>
                    <a:pt x="1" y="33"/>
                  </a:cubicBezTo>
                  <a:cubicBezTo>
                    <a:pt x="1" y="34"/>
                    <a:pt x="1" y="47"/>
                    <a:pt x="0" y="57"/>
                  </a:cubicBezTo>
                  <a:cubicBezTo>
                    <a:pt x="7" y="58"/>
                    <a:pt x="12" y="59"/>
                    <a:pt x="19" y="59"/>
                  </a:cubicBezTo>
                  <a:cubicBezTo>
                    <a:pt x="19" y="52"/>
                    <a:pt x="19" y="41"/>
                    <a:pt x="19" y="38"/>
                  </a:cubicBezTo>
                  <a:cubicBezTo>
                    <a:pt x="19" y="35"/>
                    <a:pt x="20" y="32"/>
                    <a:pt x="21" y="3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30" y="60"/>
                    <a:pt x="42" y="60"/>
                    <a:pt x="52" y="60"/>
                  </a:cubicBezTo>
                  <a:cubicBezTo>
                    <a:pt x="62" y="60"/>
                    <a:pt x="73" y="60"/>
                    <a:pt x="82" y="59"/>
                  </a:cubicBezTo>
                  <a:cubicBezTo>
                    <a:pt x="82" y="30"/>
                    <a:pt x="82" y="30"/>
                    <a:pt x="82" y="30"/>
                  </a:cubicBezTo>
                  <a:cubicBezTo>
                    <a:pt x="83" y="32"/>
                    <a:pt x="84" y="35"/>
                    <a:pt x="84" y="38"/>
                  </a:cubicBezTo>
                  <a:cubicBezTo>
                    <a:pt x="84" y="41"/>
                    <a:pt x="84" y="52"/>
                    <a:pt x="84" y="59"/>
                  </a:cubicBezTo>
                  <a:cubicBezTo>
                    <a:pt x="91" y="58"/>
                    <a:pt x="97" y="58"/>
                    <a:pt x="103" y="57"/>
                  </a:cubicBezTo>
                  <a:cubicBezTo>
                    <a:pt x="103" y="47"/>
                    <a:pt x="103" y="34"/>
                    <a:pt x="103" y="3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  <p:sp>
          <p:nvSpPr>
            <p:cNvPr id="62" name="Freeform 8"/>
            <p:cNvSpPr>
              <a:spLocks/>
            </p:cNvSpPr>
            <p:nvPr/>
          </p:nvSpPr>
          <p:spPr bwMode="auto">
            <a:xfrm>
              <a:off x="1998517" y="4531827"/>
              <a:ext cx="162560" cy="190091"/>
            </a:xfrm>
            <a:custGeom>
              <a:avLst/>
              <a:gdLst>
                <a:gd name="T0" fmla="*/ 4 w 52"/>
                <a:gd name="T1" fmla="*/ 25 h 61"/>
                <a:gd name="T2" fmla="*/ 0 w 52"/>
                <a:gd name="T3" fmla="*/ 29 h 61"/>
                <a:gd name="T4" fmla="*/ 5 w 52"/>
                <a:gd name="T5" fmla="*/ 39 h 61"/>
                <a:gd name="T6" fmla="*/ 26 w 52"/>
                <a:gd name="T7" fmla="*/ 61 h 61"/>
                <a:gd name="T8" fmla="*/ 47 w 52"/>
                <a:gd name="T9" fmla="*/ 39 h 61"/>
                <a:gd name="T10" fmla="*/ 52 w 52"/>
                <a:gd name="T11" fmla="*/ 29 h 61"/>
                <a:gd name="T12" fmla="*/ 48 w 52"/>
                <a:gd name="T13" fmla="*/ 25 h 61"/>
                <a:gd name="T14" fmla="*/ 26 w 52"/>
                <a:gd name="T15" fmla="*/ 0 h 61"/>
                <a:gd name="T16" fmla="*/ 4 w 52"/>
                <a:gd name="T17" fmla="*/ 2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61">
                  <a:moveTo>
                    <a:pt x="4" y="25"/>
                  </a:moveTo>
                  <a:cubicBezTo>
                    <a:pt x="2" y="25"/>
                    <a:pt x="0" y="27"/>
                    <a:pt x="0" y="29"/>
                  </a:cubicBezTo>
                  <a:cubicBezTo>
                    <a:pt x="0" y="33"/>
                    <a:pt x="2" y="39"/>
                    <a:pt x="5" y="39"/>
                  </a:cubicBezTo>
                  <a:cubicBezTo>
                    <a:pt x="8" y="51"/>
                    <a:pt x="15" y="61"/>
                    <a:pt x="26" y="61"/>
                  </a:cubicBezTo>
                  <a:cubicBezTo>
                    <a:pt x="37" y="61"/>
                    <a:pt x="44" y="51"/>
                    <a:pt x="47" y="39"/>
                  </a:cubicBezTo>
                  <a:cubicBezTo>
                    <a:pt x="50" y="38"/>
                    <a:pt x="52" y="33"/>
                    <a:pt x="52" y="29"/>
                  </a:cubicBezTo>
                  <a:cubicBezTo>
                    <a:pt x="51" y="27"/>
                    <a:pt x="50" y="26"/>
                    <a:pt x="48" y="25"/>
                  </a:cubicBezTo>
                  <a:cubicBezTo>
                    <a:pt x="48" y="11"/>
                    <a:pt x="39" y="0"/>
                    <a:pt x="26" y="0"/>
                  </a:cubicBezTo>
                  <a:cubicBezTo>
                    <a:pt x="13" y="0"/>
                    <a:pt x="4" y="11"/>
                    <a:pt x="4" y="2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prstClr val="black"/>
                </a:solidFill>
              </a:endParaRPr>
            </a:p>
          </p:txBody>
        </p:sp>
      </p:grpSp>
      <p:sp>
        <p:nvSpPr>
          <p:cNvPr id="63" name="矩形 3"/>
          <p:cNvSpPr>
            <a:spLocks noChangeArrowheads="1"/>
          </p:cNvSpPr>
          <p:nvPr/>
        </p:nvSpPr>
        <p:spPr bwMode="auto">
          <a:xfrm>
            <a:off x="1751849" y="4231634"/>
            <a:ext cx="882896" cy="20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1416" tIns="25709" rIns="51416" bIns="25709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汇报</a:t>
            </a: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人：小小</a:t>
            </a:r>
            <a:endParaRPr lang="zh-CN" altLang="en-US" sz="1012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1796179" y="4511352"/>
            <a:ext cx="449733" cy="30367"/>
          </a:xfrm>
          <a:prstGeom prst="rect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257197" y="4511352"/>
            <a:ext cx="911013" cy="3036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6" name="组合 65"/>
          <p:cNvGrpSpPr/>
          <p:nvPr/>
        </p:nvGrpSpPr>
        <p:grpSpPr>
          <a:xfrm>
            <a:off x="3708129" y="4083717"/>
            <a:ext cx="536647" cy="539727"/>
            <a:chOff x="6606007" y="4763519"/>
            <a:chExt cx="715716" cy="719823"/>
          </a:xfrm>
        </p:grpSpPr>
        <p:sp>
          <p:nvSpPr>
            <p:cNvPr id="67" name="Oval 28"/>
            <p:cNvSpPr/>
            <p:nvPr/>
          </p:nvSpPr>
          <p:spPr>
            <a:xfrm>
              <a:off x="6606007" y="4763519"/>
              <a:ext cx="715716" cy="719823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797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68" name="Freeform 120"/>
            <p:cNvSpPr>
              <a:spLocks noEditPoints="1"/>
            </p:cNvSpPr>
            <p:nvPr/>
          </p:nvSpPr>
          <p:spPr bwMode="auto">
            <a:xfrm>
              <a:off x="6766207" y="4924680"/>
              <a:ext cx="395317" cy="397501"/>
            </a:xfrm>
            <a:custGeom>
              <a:avLst/>
              <a:gdLst>
                <a:gd name="T0" fmla="*/ 20 w 200"/>
                <a:gd name="T1" fmla="*/ 200 h 200"/>
                <a:gd name="T2" fmla="*/ 0 w 200"/>
                <a:gd name="T3" fmla="*/ 88 h 200"/>
                <a:gd name="T4" fmla="*/ 12 w 200"/>
                <a:gd name="T5" fmla="*/ 168 h 200"/>
                <a:gd name="T6" fmla="*/ 164 w 200"/>
                <a:gd name="T7" fmla="*/ 188 h 200"/>
                <a:gd name="T8" fmla="*/ 187 w 200"/>
                <a:gd name="T9" fmla="*/ 88 h 200"/>
                <a:gd name="T10" fmla="*/ 200 w 200"/>
                <a:gd name="T11" fmla="*/ 180 h 200"/>
                <a:gd name="T12" fmla="*/ 155 w 200"/>
                <a:gd name="T13" fmla="*/ 137 h 200"/>
                <a:gd name="T14" fmla="*/ 154 w 200"/>
                <a:gd name="T15" fmla="*/ 155 h 200"/>
                <a:gd name="T16" fmla="*/ 131 w 200"/>
                <a:gd name="T17" fmla="*/ 165 h 200"/>
                <a:gd name="T18" fmla="*/ 110 w 200"/>
                <a:gd name="T19" fmla="*/ 157 h 200"/>
                <a:gd name="T20" fmla="*/ 122 w 200"/>
                <a:gd name="T21" fmla="*/ 145 h 200"/>
                <a:gd name="T22" fmla="*/ 131 w 200"/>
                <a:gd name="T23" fmla="*/ 155 h 200"/>
                <a:gd name="T24" fmla="*/ 139 w 200"/>
                <a:gd name="T25" fmla="*/ 145 h 200"/>
                <a:gd name="T26" fmla="*/ 131 w 200"/>
                <a:gd name="T27" fmla="*/ 136 h 200"/>
                <a:gd name="T28" fmla="*/ 126 w 200"/>
                <a:gd name="T29" fmla="*/ 125 h 200"/>
                <a:gd name="T30" fmla="*/ 134 w 200"/>
                <a:gd name="T31" fmla="*/ 123 h 200"/>
                <a:gd name="T32" fmla="*/ 134 w 200"/>
                <a:gd name="T33" fmla="*/ 113 h 200"/>
                <a:gd name="T34" fmla="*/ 125 w 200"/>
                <a:gd name="T35" fmla="*/ 113 h 200"/>
                <a:gd name="T36" fmla="*/ 106 w 200"/>
                <a:gd name="T37" fmla="*/ 117 h 200"/>
                <a:gd name="T38" fmla="*/ 130 w 200"/>
                <a:gd name="T39" fmla="*/ 100 h 200"/>
                <a:gd name="T40" fmla="*/ 153 w 200"/>
                <a:gd name="T41" fmla="*/ 116 h 200"/>
                <a:gd name="T42" fmla="*/ 144 w 200"/>
                <a:gd name="T43" fmla="*/ 130 h 200"/>
                <a:gd name="T44" fmla="*/ 155 w 200"/>
                <a:gd name="T45" fmla="*/ 137 h 200"/>
                <a:gd name="T46" fmla="*/ 43 w 200"/>
                <a:gd name="T47" fmla="*/ 164 h 200"/>
                <a:gd name="T48" fmla="*/ 66 w 200"/>
                <a:gd name="T49" fmla="*/ 134 h 200"/>
                <a:gd name="T50" fmla="*/ 78 w 200"/>
                <a:gd name="T51" fmla="*/ 119 h 200"/>
                <a:gd name="T52" fmla="*/ 70 w 200"/>
                <a:gd name="T53" fmla="*/ 112 h 200"/>
                <a:gd name="T54" fmla="*/ 62 w 200"/>
                <a:gd name="T55" fmla="*/ 120 h 200"/>
                <a:gd name="T56" fmla="*/ 48 w 200"/>
                <a:gd name="T57" fmla="*/ 109 h 200"/>
                <a:gd name="T58" fmla="*/ 70 w 200"/>
                <a:gd name="T59" fmla="*/ 100 h 200"/>
                <a:gd name="T60" fmla="*/ 92 w 200"/>
                <a:gd name="T61" fmla="*/ 109 h 200"/>
                <a:gd name="T62" fmla="*/ 92 w 200"/>
                <a:gd name="T63" fmla="*/ 130 h 200"/>
                <a:gd name="T64" fmla="*/ 72 w 200"/>
                <a:gd name="T65" fmla="*/ 146 h 200"/>
                <a:gd name="T66" fmla="*/ 95 w 200"/>
                <a:gd name="T67" fmla="*/ 150 h 200"/>
                <a:gd name="T68" fmla="*/ 0 w 200"/>
                <a:gd name="T69" fmla="*/ 36 h 200"/>
                <a:gd name="T70" fmla="*/ 28 w 200"/>
                <a:gd name="T71" fmla="*/ 16 h 200"/>
                <a:gd name="T72" fmla="*/ 44 w 200"/>
                <a:gd name="T73" fmla="*/ 72 h 200"/>
                <a:gd name="T74" fmla="*/ 60 w 200"/>
                <a:gd name="T75" fmla="*/ 16 h 200"/>
                <a:gd name="T76" fmla="*/ 140 w 200"/>
                <a:gd name="T77" fmla="*/ 56 h 200"/>
                <a:gd name="T78" fmla="*/ 172 w 200"/>
                <a:gd name="T79" fmla="*/ 56 h 200"/>
                <a:gd name="T80" fmla="*/ 180 w 200"/>
                <a:gd name="T81" fmla="*/ 16 h 200"/>
                <a:gd name="T82" fmla="*/ 200 w 200"/>
                <a:gd name="T83" fmla="*/ 80 h 200"/>
                <a:gd name="T84" fmla="*/ 0 w 200"/>
                <a:gd name="T85" fmla="*/ 36 h 200"/>
                <a:gd name="T86" fmla="*/ 144 w 200"/>
                <a:gd name="T87" fmla="*/ 52 h 200"/>
                <a:gd name="T88" fmla="*/ 156 w 200"/>
                <a:gd name="T89" fmla="*/ 0 h 200"/>
                <a:gd name="T90" fmla="*/ 168 w 200"/>
                <a:gd name="T91" fmla="*/ 52 h 200"/>
                <a:gd name="T92" fmla="*/ 44 w 200"/>
                <a:gd name="T93" fmla="*/ 64 h 200"/>
                <a:gd name="T94" fmla="*/ 32 w 200"/>
                <a:gd name="T95" fmla="*/ 12 h 200"/>
                <a:gd name="T96" fmla="*/ 56 w 200"/>
                <a:gd name="T97" fmla="*/ 12 h 200"/>
                <a:gd name="T98" fmla="*/ 44 w 200"/>
                <a:gd name="T99" fmla="*/ 6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0" h="200">
                  <a:moveTo>
                    <a:pt x="180" y="200"/>
                  </a:moveTo>
                  <a:cubicBezTo>
                    <a:pt x="20" y="200"/>
                    <a:pt x="20" y="200"/>
                    <a:pt x="20" y="200"/>
                  </a:cubicBezTo>
                  <a:cubicBezTo>
                    <a:pt x="9" y="200"/>
                    <a:pt x="0" y="191"/>
                    <a:pt x="0" y="180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12" y="88"/>
                    <a:pt x="12" y="88"/>
                    <a:pt x="12" y="88"/>
                  </a:cubicBezTo>
                  <a:cubicBezTo>
                    <a:pt x="12" y="123"/>
                    <a:pt x="12" y="168"/>
                    <a:pt x="12" y="168"/>
                  </a:cubicBezTo>
                  <a:cubicBezTo>
                    <a:pt x="12" y="179"/>
                    <a:pt x="25" y="188"/>
                    <a:pt x="36" y="188"/>
                  </a:cubicBezTo>
                  <a:cubicBezTo>
                    <a:pt x="164" y="188"/>
                    <a:pt x="164" y="188"/>
                    <a:pt x="164" y="188"/>
                  </a:cubicBezTo>
                  <a:cubicBezTo>
                    <a:pt x="175" y="188"/>
                    <a:pt x="188" y="179"/>
                    <a:pt x="188" y="168"/>
                  </a:cubicBezTo>
                  <a:cubicBezTo>
                    <a:pt x="188" y="168"/>
                    <a:pt x="188" y="122"/>
                    <a:pt x="187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0" y="180"/>
                    <a:pt x="200" y="180"/>
                    <a:pt x="200" y="180"/>
                  </a:cubicBezTo>
                  <a:cubicBezTo>
                    <a:pt x="200" y="191"/>
                    <a:pt x="191" y="200"/>
                    <a:pt x="180" y="200"/>
                  </a:cubicBezTo>
                  <a:close/>
                  <a:moveTo>
                    <a:pt x="155" y="137"/>
                  </a:moveTo>
                  <a:cubicBezTo>
                    <a:pt x="156" y="139"/>
                    <a:pt x="157" y="141"/>
                    <a:pt x="157" y="144"/>
                  </a:cubicBezTo>
                  <a:cubicBezTo>
                    <a:pt x="157" y="148"/>
                    <a:pt x="156" y="152"/>
                    <a:pt x="154" y="155"/>
                  </a:cubicBezTo>
                  <a:cubicBezTo>
                    <a:pt x="152" y="158"/>
                    <a:pt x="149" y="161"/>
                    <a:pt x="145" y="163"/>
                  </a:cubicBezTo>
                  <a:cubicBezTo>
                    <a:pt x="142" y="165"/>
                    <a:pt x="137" y="165"/>
                    <a:pt x="131" y="165"/>
                  </a:cubicBezTo>
                  <a:cubicBezTo>
                    <a:pt x="126" y="165"/>
                    <a:pt x="121" y="165"/>
                    <a:pt x="118" y="163"/>
                  </a:cubicBezTo>
                  <a:cubicBezTo>
                    <a:pt x="114" y="162"/>
                    <a:pt x="112" y="160"/>
                    <a:pt x="110" y="157"/>
                  </a:cubicBezTo>
                  <a:cubicBezTo>
                    <a:pt x="107" y="155"/>
                    <a:pt x="106" y="152"/>
                    <a:pt x="105" y="148"/>
                  </a:cubicBezTo>
                  <a:cubicBezTo>
                    <a:pt x="122" y="145"/>
                    <a:pt x="122" y="145"/>
                    <a:pt x="122" y="145"/>
                  </a:cubicBezTo>
                  <a:cubicBezTo>
                    <a:pt x="123" y="149"/>
                    <a:pt x="124" y="151"/>
                    <a:pt x="125" y="153"/>
                  </a:cubicBezTo>
                  <a:cubicBezTo>
                    <a:pt x="127" y="154"/>
                    <a:pt x="129" y="155"/>
                    <a:pt x="131" y="155"/>
                  </a:cubicBezTo>
                  <a:cubicBezTo>
                    <a:pt x="133" y="155"/>
                    <a:pt x="135" y="154"/>
                    <a:pt x="137" y="152"/>
                  </a:cubicBezTo>
                  <a:cubicBezTo>
                    <a:pt x="138" y="150"/>
                    <a:pt x="139" y="148"/>
                    <a:pt x="139" y="145"/>
                  </a:cubicBezTo>
                  <a:cubicBezTo>
                    <a:pt x="139" y="142"/>
                    <a:pt x="138" y="140"/>
                    <a:pt x="137" y="139"/>
                  </a:cubicBezTo>
                  <a:cubicBezTo>
                    <a:pt x="135" y="137"/>
                    <a:pt x="133" y="136"/>
                    <a:pt x="131" y="136"/>
                  </a:cubicBezTo>
                  <a:cubicBezTo>
                    <a:pt x="129" y="136"/>
                    <a:pt x="127" y="136"/>
                    <a:pt x="125" y="137"/>
                  </a:cubicBezTo>
                  <a:cubicBezTo>
                    <a:pt x="126" y="125"/>
                    <a:pt x="126" y="125"/>
                    <a:pt x="126" y="125"/>
                  </a:cubicBezTo>
                  <a:cubicBezTo>
                    <a:pt x="127" y="125"/>
                    <a:pt x="128" y="125"/>
                    <a:pt x="128" y="125"/>
                  </a:cubicBezTo>
                  <a:cubicBezTo>
                    <a:pt x="130" y="125"/>
                    <a:pt x="132" y="124"/>
                    <a:pt x="134" y="123"/>
                  </a:cubicBezTo>
                  <a:cubicBezTo>
                    <a:pt x="135" y="121"/>
                    <a:pt x="136" y="119"/>
                    <a:pt x="136" y="117"/>
                  </a:cubicBezTo>
                  <a:cubicBezTo>
                    <a:pt x="136" y="116"/>
                    <a:pt x="136" y="114"/>
                    <a:pt x="134" y="113"/>
                  </a:cubicBezTo>
                  <a:cubicBezTo>
                    <a:pt x="133" y="112"/>
                    <a:pt x="132" y="111"/>
                    <a:pt x="130" y="111"/>
                  </a:cubicBezTo>
                  <a:cubicBezTo>
                    <a:pt x="128" y="111"/>
                    <a:pt x="126" y="112"/>
                    <a:pt x="125" y="113"/>
                  </a:cubicBezTo>
                  <a:cubicBezTo>
                    <a:pt x="123" y="114"/>
                    <a:pt x="123" y="116"/>
                    <a:pt x="122" y="120"/>
                  </a:cubicBezTo>
                  <a:cubicBezTo>
                    <a:pt x="106" y="117"/>
                    <a:pt x="106" y="117"/>
                    <a:pt x="106" y="117"/>
                  </a:cubicBezTo>
                  <a:cubicBezTo>
                    <a:pt x="107" y="111"/>
                    <a:pt x="110" y="107"/>
                    <a:pt x="113" y="104"/>
                  </a:cubicBezTo>
                  <a:cubicBezTo>
                    <a:pt x="117" y="102"/>
                    <a:pt x="123" y="100"/>
                    <a:pt x="130" y="100"/>
                  </a:cubicBezTo>
                  <a:cubicBezTo>
                    <a:pt x="138" y="100"/>
                    <a:pt x="144" y="102"/>
                    <a:pt x="148" y="105"/>
                  </a:cubicBezTo>
                  <a:cubicBezTo>
                    <a:pt x="152" y="108"/>
                    <a:pt x="153" y="112"/>
                    <a:pt x="153" y="116"/>
                  </a:cubicBezTo>
                  <a:cubicBezTo>
                    <a:pt x="153" y="119"/>
                    <a:pt x="153" y="122"/>
                    <a:pt x="151" y="124"/>
                  </a:cubicBezTo>
                  <a:cubicBezTo>
                    <a:pt x="150" y="126"/>
                    <a:pt x="147" y="128"/>
                    <a:pt x="144" y="130"/>
                  </a:cubicBezTo>
                  <a:cubicBezTo>
                    <a:pt x="147" y="130"/>
                    <a:pt x="149" y="131"/>
                    <a:pt x="150" y="132"/>
                  </a:cubicBezTo>
                  <a:cubicBezTo>
                    <a:pt x="152" y="133"/>
                    <a:pt x="154" y="135"/>
                    <a:pt x="155" y="137"/>
                  </a:cubicBezTo>
                  <a:close/>
                  <a:moveTo>
                    <a:pt x="95" y="164"/>
                  </a:moveTo>
                  <a:cubicBezTo>
                    <a:pt x="43" y="164"/>
                    <a:pt x="43" y="164"/>
                    <a:pt x="43" y="164"/>
                  </a:cubicBezTo>
                  <a:cubicBezTo>
                    <a:pt x="44" y="159"/>
                    <a:pt x="45" y="154"/>
                    <a:pt x="48" y="150"/>
                  </a:cubicBezTo>
                  <a:cubicBezTo>
                    <a:pt x="51" y="145"/>
                    <a:pt x="57" y="140"/>
                    <a:pt x="66" y="134"/>
                  </a:cubicBezTo>
                  <a:cubicBezTo>
                    <a:pt x="71" y="130"/>
                    <a:pt x="74" y="127"/>
                    <a:pt x="75" y="125"/>
                  </a:cubicBezTo>
                  <a:cubicBezTo>
                    <a:pt x="77" y="123"/>
                    <a:pt x="78" y="121"/>
                    <a:pt x="78" y="119"/>
                  </a:cubicBezTo>
                  <a:cubicBezTo>
                    <a:pt x="78" y="117"/>
                    <a:pt x="77" y="116"/>
                    <a:pt x="75" y="114"/>
                  </a:cubicBezTo>
                  <a:cubicBezTo>
                    <a:pt x="74" y="113"/>
                    <a:pt x="72" y="112"/>
                    <a:pt x="70" y="112"/>
                  </a:cubicBezTo>
                  <a:cubicBezTo>
                    <a:pt x="68" y="112"/>
                    <a:pt x="66" y="113"/>
                    <a:pt x="65" y="114"/>
                  </a:cubicBezTo>
                  <a:cubicBezTo>
                    <a:pt x="63" y="116"/>
                    <a:pt x="62" y="117"/>
                    <a:pt x="62" y="120"/>
                  </a:cubicBezTo>
                  <a:cubicBezTo>
                    <a:pt x="44" y="120"/>
                    <a:pt x="44" y="120"/>
                    <a:pt x="44" y="120"/>
                  </a:cubicBezTo>
                  <a:cubicBezTo>
                    <a:pt x="45" y="115"/>
                    <a:pt x="46" y="112"/>
                    <a:pt x="48" y="109"/>
                  </a:cubicBezTo>
                  <a:cubicBezTo>
                    <a:pt x="50" y="106"/>
                    <a:pt x="52" y="104"/>
                    <a:pt x="56" y="102"/>
                  </a:cubicBezTo>
                  <a:cubicBezTo>
                    <a:pt x="59" y="101"/>
                    <a:pt x="64" y="100"/>
                    <a:pt x="70" y="100"/>
                  </a:cubicBezTo>
                  <a:cubicBezTo>
                    <a:pt x="76" y="100"/>
                    <a:pt x="81" y="101"/>
                    <a:pt x="84" y="102"/>
                  </a:cubicBezTo>
                  <a:cubicBezTo>
                    <a:pt x="87" y="104"/>
                    <a:pt x="90" y="106"/>
                    <a:pt x="92" y="109"/>
                  </a:cubicBezTo>
                  <a:cubicBezTo>
                    <a:pt x="94" y="112"/>
                    <a:pt x="95" y="115"/>
                    <a:pt x="95" y="119"/>
                  </a:cubicBezTo>
                  <a:cubicBezTo>
                    <a:pt x="95" y="122"/>
                    <a:pt x="94" y="126"/>
                    <a:pt x="92" y="130"/>
                  </a:cubicBezTo>
                  <a:cubicBezTo>
                    <a:pt x="89" y="133"/>
                    <a:pt x="85" y="137"/>
                    <a:pt x="79" y="141"/>
                  </a:cubicBezTo>
                  <a:cubicBezTo>
                    <a:pt x="76" y="144"/>
                    <a:pt x="73" y="145"/>
                    <a:pt x="72" y="146"/>
                  </a:cubicBezTo>
                  <a:cubicBezTo>
                    <a:pt x="71" y="147"/>
                    <a:pt x="70" y="148"/>
                    <a:pt x="68" y="150"/>
                  </a:cubicBezTo>
                  <a:cubicBezTo>
                    <a:pt x="95" y="150"/>
                    <a:pt x="95" y="150"/>
                    <a:pt x="95" y="150"/>
                  </a:cubicBezTo>
                  <a:lnTo>
                    <a:pt x="95" y="164"/>
                  </a:lnTo>
                  <a:close/>
                  <a:moveTo>
                    <a:pt x="0" y="36"/>
                  </a:moveTo>
                  <a:cubicBezTo>
                    <a:pt x="0" y="25"/>
                    <a:pt x="9" y="16"/>
                    <a:pt x="20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56"/>
                    <a:pt x="28" y="56"/>
                    <a:pt x="28" y="56"/>
                  </a:cubicBezTo>
                  <a:cubicBezTo>
                    <a:pt x="28" y="65"/>
                    <a:pt x="35" y="72"/>
                    <a:pt x="44" y="72"/>
                  </a:cubicBezTo>
                  <a:cubicBezTo>
                    <a:pt x="53" y="72"/>
                    <a:pt x="60" y="65"/>
                    <a:pt x="60" y="56"/>
                  </a:cubicBezTo>
                  <a:cubicBezTo>
                    <a:pt x="60" y="16"/>
                    <a:pt x="60" y="16"/>
                    <a:pt x="60" y="16"/>
                  </a:cubicBezTo>
                  <a:cubicBezTo>
                    <a:pt x="140" y="16"/>
                    <a:pt x="140" y="16"/>
                    <a:pt x="140" y="16"/>
                  </a:cubicBezTo>
                  <a:cubicBezTo>
                    <a:pt x="140" y="56"/>
                    <a:pt x="140" y="56"/>
                    <a:pt x="140" y="56"/>
                  </a:cubicBezTo>
                  <a:cubicBezTo>
                    <a:pt x="140" y="65"/>
                    <a:pt x="147" y="72"/>
                    <a:pt x="156" y="72"/>
                  </a:cubicBezTo>
                  <a:cubicBezTo>
                    <a:pt x="165" y="72"/>
                    <a:pt x="172" y="65"/>
                    <a:pt x="172" y="56"/>
                  </a:cubicBezTo>
                  <a:cubicBezTo>
                    <a:pt x="172" y="16"/>
                    <a:pt x="172" y="16"/>
                    <a:pt x="172" y="16"/>
                  </a:cubicBezTo>
                  <a:cubicBezTo>
                    <a:pt x="180" y="16"/>
                    <a:pt x="180" y="16"/>
                    <a:pt x="180" y="16"/>
                  </a:cubicBezTo>
                  <a:cubicBezTo>
                    <a:pt x="191" y="16"/>
                    <a:pt x="200" y="25"/>
                    <a:pt x="200" y="36"/>
                  </a:cubicBezTo>
                  <a:cubicBezTo>
                    <a:pt x="200" y="80"/>
                    <a:pt x="200" y="80"/>
                    <a:pt x="200" y="80"/>
                  </a:cubicBezTo>
                  <a:cubicBezTo>
                    <a:pt x="114" y="80"/>
                    <a:pt x="96" y="80"/>
                    <a:pt x="0" y="80"/>
                  </a:cubicBezTo>
                  <a:lnTo>
                    <a:pt x="0" y="36"/>
                  </a:lnTo>
                  <a:close/>
                  <a:moveTo>
                    <a:pt x="156" y="64"/>
                  </a:moveTo>
                  <a:cubicBezTo>
                    <a:pt x="149" y="64"/>
                    <a:pt x="144" y="59"/>
                    <a:pt x="144" y="5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6"/>
                    <a:pt x="149" y="0"/>
                    <a:pt x="156" y="0"/>
                  </a:cubicBezTo>
                  <a:cubicBezTo>
                    <a:pt x="162" y="0"/>
                    <a:pt x="168" y="6"/>
                    <a:pt x="168" y="12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8" y="59"/>
                    <a:pt x="162" y="64"/>
                    <a:pt x="156" y="64"/>
                  </a:cubicBezTo>
                  <a:close/>
                  <a:moveTo>
                    <a:pt x="44" y="64"/>
                  </a:moveTo>
                  <a:cubicBezTo>
                    <a:pt x="37" y="64"/>
                    <a:pt x="32" y="59"/>
                    <a:pt x="32" y="5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6"/>
                    <a:pt x="37" y="0"/>
                    <a:pt x="44" y="0"/>
                  </a:cubicBezTo>
                  <a:cubicBezTo>
                    <a:pt x="50" y="0"/>
                    <a:pt x="56" y="6"/>
                    <a:pt x="56" y="12"/>
                  </a:cubicBezTo>
                  <a:cubicBezTo>
                    <a:pt x="56" y="52"/>
                    <a:pt x="56" y="52"/>
                    <a:pt x="56" y="52"/>
                  </a:cubicBezTo>
                  <a:cubicBezTo>
                    <a:pt x="56" y="59"/>
                    <a:pt x="50" y="64"/>
                    <a:pt x="44" y="6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69" name="矩形 3"/>
          <p:cNvSpPr>
            <a:spLocks noChangeArrowheads="1"/>
          </p:cNvSpPr>
          <p:nvPr/>
        </p:nvSpPr>
        <p:spPr bwMode="auto">
          <a:xfrm>
            <a:off x="4289470" y="4231634"/>
            <a:ext cx="1081668" cy="20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1416" tIns="25709" rIns="51416" bIns="25709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日期</a:t>
            </a: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</a:t>
            </a:r>
            <a:r>
              <a:rPr lang="en-US" altLang="zh-CN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2017.01.1</a:t>
            </a:r>
            <a:endParaRPr lang="zh-CN" altLang="en-US" sz="1012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4333800" y="4511352"/>
            <a:ext cx="449733" cy="30367"/>
          </a:xfrm>
          <a:prstGeom prst="rect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1" name="矩形 70"/>
          <p:cNvSpPr/>
          <p:nvPr/>
        </p:nvSpPr>
        <p:spPr>
          <a:xfrm>
            <a:off x="4794818" y="4511352"/>
            <a:ext cx="911013" cy="3036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6033055" y="4083621"/>
            <a:ext cx="536647" cy="539727"/>
            <a:chOff x="8262191" y="4797280"/>
            <a:chExt cx="715716" cy="719823"/>
          </a:xfrm>
        </p:grpSpPr>
        <p:sp>
          <p:nvSpPr>
            <p:cNvPr id="73" name="Oval 28"/>
            <p:cNvSpPr/>
            <p:nvPr/>
          </p:nvSpPr>
          <p:spPr>
            <a:xfrm>
              <a:off x="8262191" y="4797280"/>
              <a:ext cx="715716" cy="719823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797">
                <a:solidFill>
                  <a:schemeClr val="tx2">
                    <a:lumMod val="50000"/>
                  </a:schemeClr>
                </a:solidFill>
              </a:endParaRPr>
            </a:p>
          </p:txBody>
        </p:sp>
        <p:sp>
          <p:nvSpPr>
            <p:cNvPr id="74" name="Freeform 145"/>
            <p:cNvSpPr>
              <a:spLocks noEditPoints="1"/>
            </p:cNvSpPr>
            <p:nvPr/>
          </p:nvSpPr>
          <p:spPr bwMode="auto">
            <a:xfrm>
              <a:off x="8509295" y="4988605"/>
              <a:ext cx="265683" cy="400701"/>
            </a:xfrm>
            <a:custGeom>
              <a:avLst/>
              <a:gdLst>
                <a:gd name="T0" fmla="*/ 92 w 122"/>
                <a:gd name="T1" fmla="*/ 98 h 184"/>
                <a:gd name="T2" fmla="*/ 80 w 122"/>
                <a:gd name="T3" fmla="*/ 55 h 184"/>
                <a:gd name="T4" fmla="*/ 111 w 122"/>
                <a:gd name="T5" fmla="*/ 73 h 184"/>
                <a:gd name="T6" fmla="*/ 122 w 122"/>
                <a:gd name="T7" fmla="*/ 117 h 184"/>
                <a:gd name="T8" fmla="*/ 92 w 122"/>
                <a:gd name="T9" fmla="*/ 98 h 184"/>
                <a:gd name="T10" fmla="*/ 31 w 122"/>
                <a:gd name="T11" fmla="*/ 36 h 184"/>
                <a:gd name="T12" fmla="*/ 18 w 122"/>
                <a:gd name="T13" fmla="*/ 0 h 184"/>
                <a:gd name="T14" fmla="*/ 80 w 122"/>
                <a:gd name="T15" fmla="*/ 0 h 184"/>
                <a:gd name="T16" fmla="*/ 67 w 122"/>
                <a:gd name="T17" fmla="*/ 36 h 184"/>
                <a:gd name="T18" fmla="*/ 31 w 122"/>
                <a:gd name="T19" fmla="*/ 36 h 184"/>
                <a:gd name="T20" fmla="*/ 67 w 122"/>
                <a:gd name="T21" fmla="*/ 43 h 184"/>
                <a:gd name="T22" fmla="*/ 89 w 122"/>
                <a:gd name="T23" fmla="*/ 112 h 184"/>
                <a:gd name="T24" fmla="*/ 90 w 122"/>
                <a:gd name="T25" fmla="*/ 112 h 184"/>
                <a:gd name="T26" fmla="*/ 89 w 122"/>
                <a:gd name="T27" fmla="*/ 113 h 184"/>
                <a:gd name="T28" fmla="*/ 98 w 122"/>
                <a:gd name="T29" fmla="*/ 141 h 184"/>
                <a:gd name="T30" fmla="*/ 49 w 122"/>
                <a:gd name="T31" fmla="*/ 184 h 184"/>
                <a:gd name="T32" fmla="*/ 0 w 122"/>
                <a:gd name="T33" fmla="*/ 141 h 184"/>
                <a:gd name="T34" fmla="*/ 31 w 122"/>
                <a:gd name="T35" fmla="*/ 43 h 184"/>
                <a:gd name="T36" fmla="*/ 67 w 122"/>
                <a:gd name="T37" fmla="*/ 43 h 184"/>
                <a:gd name="T38" fmla="*/ 55 w 122"/>
                <a:gd name="T39" fmla="*/ 55 h 184"/>
                <a:gd name="T40" fmla="*/ 43 w 122"/>
                <a:gd name="T41" fmla="*/ 55 h 184"/>
                <a:gd name="T42" fmla="*/ 35 w 122"/>
                <a:gd name="T43" fmla="*/ 81 h 184"/>
                <a:gd name="T44" fmla="*/ 56 w 122"/>
                <a:gd name="T45" fmla="*/ 60 h 184"/>
                <a:gd name="T46" fmla="*/ 55 w 122"/>
                <a:gd name="T47" fmla="*/ 55 h 184"/>
                <a:gd name="T48" fmla="*/ 49 w 122"/>
                <a:gd name="T49" fmla="*/ 166 h 184"/>
                <a:gd name="T50" fmla="*/ 80 w 122"/>
                <a:gd name="T51" fmla="*/ 135 h 184"/>
                <a:gd name="T52" fmla="*/ 77 w 122"/>
                <a:gd name="T53" fmla="*/ 125 h 184"/>
                <a:gd name="T54" fmla="*/ 43 w 122"/>
                <a:gd name="T55" fmla="*/ 160 h 184"/>
                <a:gd name="T56" fmla="*/ 49 w 122"/>
                <a:gd name="T57" fmla="*/ 166 h 184"/>
                <a:gd name="T58" fmla="*/ 33 w 122"/>
                <a:gd name="T59" fmla="*/ 149 h 184"/>
                <a:gd name="T60" fmla="*/ 72 w 122"/>
                <a:gd name="T61" fmla="*/ 110 h 184"/>
                <a:gd name="T62" fmla="*/ 68 w 122"/>
                <a:gd name="T63" fmla="*/ 98 h 184"/>
                <a:gd name="T64" fmla="*/ 25 w 122"/>
                <a:gd name="T65" fmla="*/ 141 h 184"/>
                <a:gd name="T66" fmla="*/ 33 w 122"/>
                <a:gd name="T67" fmla="*/ 149 h 184"/>
                <a:gd name="T68" fmla="*/ 21 w 122"/>
                <a:gd name="T69" fmla="*/ 128 h 184"/>
                <a:gd name="T70" fmla="*/ 64 w 122"/>
                <a:gd name="T71" fmla="*/ 84 h 184"/>
                <a:gd name="T72" fmla="*/ 61 w 122"/>
                <a:gd name="T73" fmla="*/ 73 h 184"/>
                <a:gd name="T74" fmla="*/ 27 w 122"/>
                <a:gd name="T75" fmla="*/ 106 h 184"/>
                <a:gd name="T76" fmla="*/ 21 w 122"/>
                <a:gd name="T77" fmla="*/ 128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184">
                  <a:moveTo>
                    <a:pt x="92" y="98"/>
                  </a:moveTo>
                  <a:lnTo>
                    <a:pt x="80" y="55"/>
                  </a:lnTo>
                  <a:lnTo>
                    <a:pt x="111" y="73"/>
                  </a:lnTo>
                  <a:lnTo>
                    <a:pt x="122" y="117"/>
                  </a:lnTo>
                  <a:lnTo>
                    <a:pt x="92" y="98"/>
                  </a:lnTo>
                  <a:close/>
                  <a:moveTo>
                    <a:pt x="31" y="36"/>
                  </a:moveTo>
                  <a:lnTo>
                    <a:pt x="18" y="0"/>
                  </a:lnTo>
                  <a:lnTo>
                    <a:pt x="80" y="0"/>
                  </a:lnTo>
                  <a:lnTo>
                    <a:pt x="67" y="36"/>
                  </a:lnTo>
                  <a:lnTo>
                    <a:pt x="31" y="36"/>
                  </a:lnTo>
                  <a:close/>
                  <a:moveTo>
                    <a:pt x="67" y="43"/>
                  </a:moveTo>
                  <a:lnTo>
                    <a:pt x="89" y="112"/>
                  </a:lnTo>
                  <a:lnTo>
                    <a:pt x="90" y="112"/>
                  </a:lnTo>
                  <a:lnTo>
                    <a:pt x="89" y="113"/>
                  </a:lnTo>
                  <a:lnTo>
                    <a:pt x="98" y="141"/>
                  </a:lnTo>
                  <a:lnTo>
                    <a:pt x="49" y="184"/>
                  </a:lnTo>
                  <a:lnTo>
                    <a:pt x="0" y="141"/>
                  </a:lnTo>
                  <a:lnTo>
                    <a:pt x="31" y="43"/>
                  </a:lnTo>
                  <a:lnTo>
                    <a:pt x="67" y="43"/>
                  </a:lnTo>
                  <a:close/>
                  <a:moveTo>
                    <a:pt x="55" y="55"/>
                  </a:moveTo>
                  <a:lnTo>
                    <a:pt x="43" y="55"/>
                  </a:lnTo>
                  <a:lnTo>
                    <a:pt x="35" y="81"/>
                  </a:lnTo>
                  <a:lnTo>
                    <a:pt x="56" y="60"/>
                  </a:lnTo>
                  <a:lnTo>
                    <a:pt x="55" y="55"/>
                  </a:lnTo>
                  <a:close/>
                  <a:moveTo>
                    <a:pt x="49" y="166"/>
                  </a:moveTo>
                  <a:lnTo>
                    <a:pt x="80" y="135"/>
                  </a:lnTo>
                  <a:lnTo>
                    <a:pt x="77" y="125"/>
                  </a:lnTo>
                  <a:lnTo>
                    <a:pt x="43" y="160"/>
                  </a:lnTo>
                  <a:lnTo>
                    <a:pt x="49" y="166"/>
                  </a:lnTo>
                  <a:close/>
                  <a:moveTo>
                    <a:pt x="33" y="149"/>
                  </a:moveTo>
                  <a:lnTo>
                    <a:pt x="72" y="110"/>
                  </a:lnTo>
                  <a:lnTo>
                    <a:pt x="68" y="98"/>
                  </a:lnTo>
                  <a:lnTo>
                    <a:pt x="25" y="141"/>
                  </a:lnTo>
                  <a:lnTo>
                    <a:pt x="33" y="149"/>
                  </a:lnTo>
                  <a:close/>
                  <a:moveTo>
                    <a:pt x="21" y="128"/>
                  </a:moveTo>
                  <a:lnTo>
                    <a:pt x="64" y="84"/>
                  </a:lnTo>
                  <a:lnTo>
                    <a:pt x="61" y="73"/>
                  </a:lnTo>
                  <a:lnTo>
                    <a:pt x="27" y="106"/>
                  </a:lnTo>
                  <a:lnTo>
                    <a:pt x="21" y="12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75" name="矩形 3"/>
          <p:cNvSpPr>
            <a:spLocks noChangeArrowheads="1"/>
          </p:cNvSpPr>
          <p:nvPr/>
        </p:nvSpPr>
        <p:spPr bwMode="auto">
          <a:xfrm>
            <a:off x="6569702" y="4231634"/>
            <a:ext cx="1142582" cy="2076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51416" tIns="25709" rIns="51416" bIns="25709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部门</a:t>
            </a: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：</a:t>
            </a: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销售</a:t>
            </a:r>
            <a:r>
              <a:rPr lang="zh-CN" altLang="en-US" sz="1012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部主管</a:t>
            </a:r>
            <a:endParaRPr lang="zh-CN" altLang="en-US" sz="1012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76" name="矩形 75"/>
          <p:cNvSpPr/>
          <p:nvPr/>
        </p:nvSpPr>
        <p:spPr>
          <a:xfrm>
            <a:off x="6614032" y="4511352"/>
            <a:ext cx="449733" cy="30367"/>
          </a:xfrm>
          <a:prstGeom prst="rect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7" name="矩形 76"/>
          <p:cNvSpPr/>
          <p:nvPr/>
        </p:nvSpPr>
        <p:spPr>
          <a:xfrm>
            <a:off x="7075050" y="4511352"/>
            <a:ext cx="911013" cy="30367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1419" tIns="25709" rIns="51419" bIns="25709" rtlCol="0" anchor="ctr"/>
          <a:lstStyle/>
          <a:p>
            <a:pPr algn="ctr"/>
            <a:endParaRPr lang="zh-CN" altLang="en-US" sz="1012">
              <a:solidFill>
                <a:schemeClr val="accent5">
                  <a:lumMod val="60000"/>
                  <a:lumOff val="4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8" name="TextBox 77"/>
          <p:cNvSpPr txBox="1"/>
          <p:nvPr/>
        </p:nvSpPr>
        <p:spPr>
          <a:xfrm>
            <a:off x="10133169" y="5272017"/>
            <a:ext cx="574196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dirty="0"/>
              <a:t>延时符</a:t>
            </a:r>
            <a:endParaRPr lang="zh-CN" altLang="en-US" sz="1012" dirty="0"/>
          </a:p>
        </p:txBody>
      </p:sp>
    </p:spTree>
    <p:extLst>
      <p:ext uri="{BB962C8B-B14F-4D97-AF65-F5344CB8AC3E}">
        <p14:creationId xmlns:p14="http://schemas.microsoft.com/office/powerpoint/2010/main" val="2947077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700"/>
                            </p:stCondLst>
                            <p:childTnLst>
                              <p:par>
                                <p:cTn id="3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 tmFilter="0,0; .5, 1; 1, 1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650"/>
                            </p:stCondLst>
                            <p:childTnLst>
                              <p:par>
                                <p:cTn id="44" presetID="2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150"/>
                            </p:stCondLst>
                            <p:childTnLst>
                              <p:par>
                                <p:cTn id="4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15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15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650"/>
                            </p:stCondLst>
                            <p:childTnLst>
                              <p:par>
                                <p:cTn id="6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-6.29047E-7 L 0.27669 -0.00347 " pathEditMode="relative" rAng="0" ptsTypes="AA">
                                      <p:cBhvr>
                                        <p:cTn id="68" dur="2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828" y="-185"/>
                                    </p:animMotion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650"/>
                            </p:stCondLst>
                            <p:childTnLst>
                              <p:par>
                                <p:cTn id="7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15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9650"/>
                            </p:stCondLst>
                            <p:childTnLst>
                              <p:par>
                                <p:cTn id="8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150"/>
                            </p:stCondLst>
                            <p:childTnLst>
                              <p:par>
                                <p:cTn id="8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75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0900"/>
                            </p:stCondLst>
                            <p:childTnLst>
                              <p:par>
                                <p:cTn id="9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400"/>
                            </p:stCondLst>
                            <p:childTnLst>
                              <p:par>
                                <p:cTn id="9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1900"/>
                            </p:stCondLst>
                            <p:childTnLst>
                              <p:par>
                                <p:cTn id="10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4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150"/>
                            </p:stCondLst>
                            <p:childTnLst>
                              <p:par>
                                <p:cTn id="10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3650"/>
                            </p:stCondLst>
                            <p:childTnLst>
                              <p:par>
                                <p:cTn id="1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415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4650"/>
                            </p:stCondLst>
                            <p:childTnLst>
                              <p:par>
                                <p:cTn id="1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15400"/>
                            </p:stCondLst>
                            <p:childTnLst>
                              <p:par>
                                <p:cTn id="1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9" dur="125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0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12" grpId="0" animBg="1"/>
      <p:bldP spid="15" grpId="0" animBg="1"/>
      <p:bldP spid="27" grpId="0" animBg="1"/>
      <p:bldP spid="28" grpId="0" animBg="1"/>
      <p:bldP spid="29" grpId="0" animBg="1"/>
      <p:bldP spid="49" grpId="0"/>
      <p:bldP spid="50" grpId="0"/>
      <p:bldP spid="51" grpId="0"/>
      <p:bldP spid="52" grpId="0" animBg="1"/>
      <p:bldP spid="53" grpId="0" animBg="1"/>
      <p:bldP spid="54" grpId="0"/>
      <p:bldP spid="63" grpId="0"/>
      <p:bldP spid="64" grpId="0" animBg="1"/>
      <p:bldP spid="65" grpId="0" animBg="1"/>
      <p:bldP spid="69" grpId="0"/>
      <p:bldP spid="70" grpId="0" animBg="1"/>
      <p:bldP spid="71" grpId="0" animBg="1"/>
      <p:bldP spid="75" grpId="0"/>
      <p:bldP spid="76" grpId="0" animBg="1"/>
      <p:bldP spid="77" grpId="0" animBg="1"/>
      <p:bldP spid="7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需求分析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6528" y="152453"/>
            <a:ext cx="272025" cy="213715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cxnSp>
        <p:nvCxnSpPr>
          <p:cNvPr id="175" name="肘形连接符 174"/>
          <p:cNvCxnSpPr/>
          <p:nvPr/>
        </p:nvCxnSpPr>
        <p:spPr>
          <a:xfrm flipV="1">
            <a:off x="2780079" y="1527967"/>
            <a:ext cx="2181518" cy="567760"/>
          </a:xfrm>
          <a:prstGeom prst="bentConnector3">
            <a:avLst>
              <a:gd name="adj1" fmla="val 62381"/>
            </a:avLst>
          </a:prstGeom>
          <a:ln w="9525" cap="rnd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肘形连接符 175"/>
          <p:cNvCxnSpPr/>
          <p:nvPr/>
        </p:nvCxnSpPr>
        <p:spPr>
          <a:xfrm>
            <a:off x="2780079" y="2335289"/>
            <a:ext cx="2321653" cy="609110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椭圆 176"/>
          <p:cNvSpPr/>
          <p:nvPr/>
        </p:nvSpPr>
        <p:spPr>
          <a:xfrm>
            <a:off x="4961598" y="1277291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78" name="标题 4"/>
          <p:cNvSpPr txBox="1">
            <a:spLocks/>
          </p:cNvSpPr>
          <p:nvPr/>
        </p:nvSpPr>
        <p:spPr>
          <a:xfrm>
            <a:off x="4983438" y="1348203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500" b="1" dirty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</a:rPr>
              <a:t>01</a:t>
            </a:r>
          </a:p>
        </p:txBody>
      </p:sp>
      <p:cxnSp>
        <p:nvCxnSpPr>
          <p:cNvPr id="179" name="肘形连接符 178"/>
          <p:cNvCxnSpPr/>
          <p:nvPr/>
        </p:nvCxnSpPr>
        <p:spPr>
          <a:xfrm flipV="1">
            <a:off x="3244167" y="2268624"/>
            <a:ext cx="2257351" cy="582990"/>
          </a:xfrm>
          <a:prstGeom prst="bentConnector3">
            <a:avLst>
              <a:gd name="adj1" fmla="val 50000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肘形连接符 179"/>
          <p:cNvCxnSpPr/>
          <p:nvPr/>
        </p:nvCxnSpPr>
        <p:spPr>
          <a:xfrm>
            <a:off x="3212015" y="3075977"/>
            <a:ext cx="2321653" cy="609110"/>
          </a:xfrm>
          <a:prstGeom prst="bentConnector3">
            <a:avLst>
              <a:gd name="adj1" fmla="val 55369"/>
            </a:avLst>
          </a:prstGeom>
          <a:ln w="9525">
            <a:solidFill>
              <a:schemeClr val="tx1">
                <a:lumMod val="50000"/>
                <a:lumOff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椭圆 180"/>
          <p:cNvSpPr/>
          <p:nvPr/>
        </p:nvSpPr>
        <p:spPr>
          <a:xfrm>
            <a:off x="5501518" y="2033179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82" name="标题 4"/>
          <p:cNvSpPr txBox="1">
            <a:spLocks/>
          </p:cNvSpPr>
          <p:nvPr/>
        </p:nvSpPr>
        <p:spPr>
          <a:xfrm>
            <a:off x="5523358" y="2104090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500" b="1" dirty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</a:rPr>
              <a:t>02</a:t>
            </a:r>
          </a:p>
        </p:txBody>
      </p:sp>
      <p:sp>
        <p:nvSpPr>
          <p:cNvPr id="183" name="椭圆 182"/>
          <p:cNvSpPr/>
          <p:nvPr/>
        </p:nvSpPr>
        <p:spPr>
          <a:xfrm>
            <a:off x="4907606" y="2713233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84" name="标题 4"/>
          <p:cNvSpPr txBox="1">
            <a:spLocks/>
          </p:cNvSpPr>
          <p:nvPr/>
        </p:nvSpPr>
        <p:spPr>
          <a:xfrm>
            <a:off x="4929447" y="2784144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500" b="1" dirty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</a:rPr>
              <a:t>03</a:t>
            </a:r>
          </a:p>
        </p:txBody>
      </p:sp>
      <p:sp>
        <p:nvSpPr>
          <p:cNvPr id="185" name="椭圆 184"/>
          <p:cNvSpPr/>
          <p:nvPr/>
        </p:nvSpPr>
        <p:spPr>
          <a:xfrm>
            <a:off x="5447526" y="3469120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186" name="标题 4"/>
          <p:cNvSpPr txBox="1">
            <a:spLocks/>
          </p:cNvSpPr>
          <p:nvPr/>
        </p:nvSpPr>
        <p:spPr>
          <a:xfrm>
            <a:off x="5469367" y="3540031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500" b="1" dirty="0">
                <a:solidFill>
                  <a:schemeClr val="bg1"/>
                </a:solidFill>
                <a:latin typeface="Impact MT Std" pitchFamily="34" charset="0"/>
                <a:ea typeface="方正兰亭黑简体" panose="02000000000000000000" pitchFamily="2" charset="-122"/>
              </a:rPr>
              <a:t>04</a:t>
            </a:r>
          </a:p>
        </p:txBody>
      </p:sp>
      <p:sp>
        <p:nvSpPr>
          <p:cNvPr id="187" name="Freeform 9"/>
          <p:cNvSpPr>
            <a:spLocks/>
          </p:cNvSpPr>
          <p:nvPr/>
        </p:nvSpPr>
        <p:spPr bwMode="auto">
          <a:xfrm flipH="1">
            <a:off x="1224500" y="1741378"/>
            <a:ext cx="2213670" cy="1382332"/>
          </a:xfrm>
          <a:custGeom>
            <a:avLst/>
            <a:gdLst>
              <a:gd name="T0" fmla="*/ 262 w 320"/>
              <a:gd name="T1" fmla="*/ 70 h 200"/>
              <a:gd name="T2" fmla="*/ 163 w 320"/>
              <a:gd name="T3" fmla="*/ 0 h 200"/>
              <a:gd name="T4" fmla="*/ 63 w 320"/>
              <a:gd name="T5" fmla="*/ 94 h 200"/>
              <a:gd name="T6" fmla="*/ 54 w 320"/>
              <a:gd name="T7" fmla="*/ 93 h 200"/>
              <a:gd name="T8" fmla="*/ 0 w 320"/>
              <a:gd name="T9" fmla="*/ 146 h 200"/>
              <a:gd name="T10" fmla="*/ 43 w 320"/>
              <a:gd name="T11" fmla="*/ 200 h 200"/>
              <a:gd name="T12" fmla="*/ 251 w 320"/>
              <a:gd name="T13" fmla="*/ 200 h 200"/>
              <a:gd name="T14" fmla="*/ 320 w 320"/>
              <a:gd name="T15" fmla="*/ 134 h 200"/>
              <a:gd name="T16" fmla="*/ 262 w 320"/>
              <a:gd name="T17" fmla="*/ 7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0" h="200">
                <a:moveTo>
                  <a:pt x="262" y="70"/>
                </a:moveTo>
                <a:cubicBezTo>
                  <a:pt x="249" y="29"/>
                  <a:pt x="209" y="0"/>
                  <a:pt x="163" y="0"/>
                </a:cubicBezTo>
                <a:cubicBezTo>
                  <a:pt x="108" y="0"/>
                  <a:pt x="66" y="41"/>
                  <a:pt x="63" y="94"/>
                </a:cubicBezTo>
                <a:cubicBezTo>
                  <a:pt x="60" y="94"/>
                  <a:pt x="57" y="93"/>
                  <a:pt x="54" y="93"/>
                </a:cubicBezTo>
                <a:cubicBezTo>
                  <a:pt x="24" y="93"/>
                  <a:pt x="0" y="117"/>
                  <a:pt x="0" y="146"/>
                </a:cubicBezTo>
                <a:cubicBezTo>
                  <a:pt x="0" y="171"/>
                  <a:pt x="19" y="195"/>
                  <a:pt x="43" y="200"/>
                </a:cubicBezTo>
                <a:cubicBezTo>
                  <a:pt x="251" y="200"/>
                  <a:pt x="251" y="200"/>
                  <a:pt x="251" y="200"/>
                </a:cubicBezTo>
                <a:cubicBezTo>
                  <a:pt x="287" y="200"/>
                  <a:pt x="320" y="170"/>
                  <a:pt x="320" y="134"/>
                </a:cubicBezTo>
                <a:cubicBezTo>
                  <a:pt x="320" y="101"/>
                  <a:pt x="295" y="74"/>
                  <a:pt x="262" y="70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 vert="horz" wrap="square" lIns="56625" tIns="28313" rIns="56625" bIns="28313" numCol="1" anchor="t" anchorCtr="0" compatLnSpc="1">
            <a:prstTxWarp prst="textNoShape">
              <a:avLst/>
            </a:prstTxWarp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566251">
              <a:defRPr/>
            </a:pPr>
            <a:endParaRPr lang="zh-CN" altLang="en-US" sz="1125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88" name="KSO_Shape"/>
          <p:cNvSpPr>
            <a:spLocks/>
          </p:cNvSpPr>
          <p:nvPr/>
        </p:nvSpPr>
        <p:spPr bwMode="auto">
          <a:xfrm>
            <a:off x="2001734" y="2194726"/>
            <a:ext cx="475633" cy="475633"/>
          </a:xfrm>
          <a:custGeom>
            <a:avLst/>
            <a:gdLst>
              <a:gd name="T0" fmla="*/ 984018 w 1589088"/>
              <a:gd name="T1" fmla="*/ 589506 h 1589088"/>
              <a:gd name="T2" fmla="*/ 955171 w 1589088"/>
              <a:gd name="T3" fmla="*/ 645802 h 1589088"/>
              <a:gd name="T4" fmla="*/ 898294 w 1589088"/>
              <a:gd name="T5" fmla="*/ 673272 h 1589088"/>
              <a:gd name="T6" fmla="*/ 881422 w 1589088"/>
              <a:gd name="T7" fmla="*/ 964824 h 1589088"/>
              <a:gd name="T8" fmla="*/ 873530 w 1589088"/>
              <a:gd name="T9" fmla="*/ 1040159 h 1589088"/>
              <a:gd name="T10" fmla="*/ 824817 w 1589088"/>
              <a:gd name="T11" fmla="*/ 1084490 h 1589088"/>
              <a:gd name="T12" fmla="*/ 756238 w 1589088"/>
              <a:gd name="T13" fmla="*/ 1088026 h 1589088"/>
              <a:gd name="T14" fmla="*/ 703444 w 1589088"/>
              <a:gd name="T15" fmla="*/ 1048590 h 1589088"/>
              <a:gd name="T16" fmla="*/ 686571 w 1589088"/>
              <a:gd name="T17" fmla="*/ 985493 h 1589088"/>
              <a:gd name="T18" fmla="*/ 486007 w 1589088"/>
              <a:gd name="T19" fmla="*/ 893024 h 1589088"/>
              <a:gd name="T20" fmla="*/ 398106 w 1589088"/>
              <a:gd name="T21" fmla="*/ 820680 h 1589088"/>
              <a:gd name="T22" fmla="*/ 402189 w 1589088"/>
              <a:gd name="T23" fmla="*/ 755134 h 1589088"/>
              <a:gd name="T24" fmla="*/ 446547 w 1589088"/>
              <a:gd name="T25" fmla="*/ 706452 h 1589088"/>
              <a:gd name="T26" fmla="*/ 514037 w 1589088"/>
              <a:gd name="T27" fmla="*/ 696389 h 1589088"/>
              <a:gd name="T28" fmla="*/ 570641 w 1589088"/>
              <a:gd name="T29" fmla="*/ 730385 h 1589088"/>
              <a:gd name="T30" fmla="*/ 593501 w 1589088"/>
              <a:gd name="T31" fmla="*/ 794027 h 1589088"/>
              <a:gd name="T32" fmla="*/ 818558 w 1589088"/>
              <a:gd name="T33" fmla="*/ 648522 h 1589088"/>
              <a:gd name="T34" fmla="*/ 785901 w 1589088"/>
              <a:gd name="T35" fmla="*/ 575091 h 1589088"/>
              <a:gd name="T36" fmla="*/ 808761 w 1589088"/>
              <a:gd name="T37" fmla="*/ 511721 h 1589088"/>
              <a:gd name="T38" fmla="*/ 865365 w 1589088"/>
              <a:gd name="T39" fmla="*/ 477726 h 1589088"/>
              <a:gd name="T40" fmla="*/ 728574 w 1589088"/>
              <a:gd name="T41" fmla="*/ 144010 h 1589088"/>
              <a:gd name="T42" fmla="*/ 531280 w 1589088"/>
              <a:gd name="T43" fmla="*/ 182593 h 1589088"/>
              <a:gd name="T44" fmla="*/ 353281 w 1589088"/>
              <a:gd name="T45" fmla="*/ 288291 h 1589088"/>
              <a:gd name="T46" fmla="*/ 219577 w 1589088"/>
              <a:gd name="T47" fmla="*/ 451592 h 1589088"/>
              <a:gd name="T48" fmla="*/ 152454 w 1589088"/>
              <a:gd name="T49" fmla="*/ 642880 h 1589088"/>
              <a:gd name="T50" fmla="*/ 152454 w 1589088"/>
              <a:gd name="T51" fmla="*/ 843135 h 1589088"/>
              <a:gd name="T52" fmla="*/ 219577 w 1589088"/>
              <a:gd name="T53" fmla="*/ 1034422 h 1589088"/>
              <a:gd name="T54" fmla="*/ 353281 w 1589088"/>
              <a:gd name="T55" fmla="*/ 1197724 h 1589088"/>
              <a:gd name="T56" fmla="*/ 531280 w 1589088"/>
              <a:gd name="T57" fmla="*/ 1303421 h 1589088"/>
              <a:gd name="T58" fmla="*/ 728574 w 1589088"/>
              <a:gd name="T59" fmla="*/ 1341734 h 1589088"/>
              <a:gd name="T60" fmla="*/ 927227 w 1589088"/>
              <a:gd name="T61" fmla="*/ 1312931 h 1589088"/>
              <a:gd name="T62" fmla="*/ 1109302 w 1589088"/>
              <a:gd name="T63" fmla="*/ 1217015 h 1589088"/>
              <a:gd name="T64" fmla="*/ 1251431 w 1589088"/>
              <a:gd name="T65" fmla="*/ 1059964 h 1589088"/>
              <a:gd name="T66" fmla="*/ 1328065 w 1589088"/>
              <a:gd name="T67" fmla="*/ 871393 h 1589088"/>
              <a:gd name="T68" fmla="*/ 1337576 w 1589088"/>
              <a:gd name="T69" fmla="*/ 671410 h 1589088"/>
              <a:gd name="T70" fmla="*/ 1280237 w 1589088"/>
              <a:gd name="T71" fmla="*/ 477677 h 1589088"/>
              <a:gd name="T72" fmla="*/ 1155500 w 1589088"/>
              <a:gd name="T73" fmla="*/ 308670 h 1589088"/>
              <a:gd name="T74" fmla="*/ 981849 w 1589088"/>
              <a:gd name="T75" fmla="*/ 193462 h 1589088"/>
              <a:gd name="T76" fmla="*/ 785915 w 1589088"/>
              <a:gd name="T77" fmla="*/ 145640 h 1589088"/>
              <a:gd name="T78" fmla="*/ 902226 w 1589088"/>
              <a:gd name="T79" fmla="*/ 17390 h 1589088"/>
              <a:gd name="T80" fmla="*/ 1136207 w 1589088"/>
              <a:gd name="T81" fmla="*/ 112491 h 1589088"/>
              <a:gd name="T82" fmla="*/ 1320999 w 1589088"/>
              <a:gd name="T83" fmla="*/ 276063 h 1589088"/>
              <a:gd name="T84" fmla="*/ 1429702 w 1589088"/>
              <a:gd name="T85" fmla="*/ 459201 h 1589088"/>
              <a:gd name="T86" fmla="*/ 1481334 w 1589088"/>
              <a:gd name="T87" fmla="*/ 660270 h 1589088"/>
              <a:gd name="T88" fmla="*/ 1475356 w 1589088"/>
              <a:gd name="T89" fmla="*/ 866502 h 1589088"/>
              <a:gd name="T90" fmla="*/ 1412581 w 1589088"/>
              <a:gd name="T91" fmla="*/ 1064855 h 1589088"/>
              <a:gd name="T92" fmla="*/ 1892771 w 1589088"/>
              <a:gd name="T93" fmla="*/ 1636001 h 1589088"/>
              <a:gd name="T94" fmla="*/ 1896304 w 1589088"/>
              <a:gd name="T95" fmla="*/ 1759632 h 1589088"/>
              <a:gd name="T96" fmla="*/ 1783798 w 1589088"/>
              <a:gd name="T97" fmla="*/ 1885980 h 1589088"/>
              <a:gd name="T98" fmla="*/ 1662866 w 1589088"/>
              <a:gd name="T99" fmla="*/ 1900381 h 1589088"/>
              <a:gd name="T100" fmla="*/ 1104954 w 1589088"/>
              <a:gd name="T101" fmla="*/ 1391458 h 1589088"/>
              <a:gd name="T102" fmla="*/ 909835 w 1589088"/>
              <a:gd name="T103" fmla="*/ 1466451 h 1589088"/>
              <a:gd name="T104" fmla="*/ 704388 w 1589088"/>
              <a:gd name="T105" fmla="*/ 1484656 h 1589088"/>
              <a:gd name="T106" fmla="*/ 501116 w 1589088"/>
              <a:gd name="T107" fmla="*/ 1445528 h 1589088"/>
              <a:gd name="T108" fmla="*/ 313061 w 1589088"/>
              <a:gd name="T109" fmla="*/ 1349069 h 1589088"/>
              <a:gd name="T110" fmla="*/ 143758 w 1589088"/>
              <a:gd name="T111" fmla="*/ 1181965 h 1589088"/>
              <a:gd name="T112" fmla="*/ 30708 w 1589088"/>
              <a:gd name="T113" fmla="*/ 954538 h 1589088"/>
              <a:gd name="T114" fmla="*/ 815 w 1589088"/>
              <a:gd name="T115" fmla="*/ 707277 h 1589088"/>
              <a:gd name="T116" fmla="*/ 54351 w 1589088"/>
              <a:gd name="T117" fmla="*/ 463275 h 1589088"/>
              <a:gd name="T118" fmla="*/ 191315 w 1589088"/>
              <a:gd name="T119" fmla="*/ 245360 h 1589088"/>
              <a:gd name="T120" fmla="*/ 397577 w 1589088"/>
              <a:gd name="T121" fmla="*/ 85319 h 1589088"/>
              <a:gd name="T122" fmla="*/ 636177 w 1589088"/>
              <a:gd name="T123" fmla="*/ 7880 h 158908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1589088" h="1589088">
                <a:moveTo>
                  <a:pt x="916859" y="288925"/>
                </a:moveTo>
                <a:lnTo>
                  <a:pt x="954088" y="332030"/>
                </a:lnTo>
                <a:lnTo>
                  <a:pt x="816067" y="450682"/>
                </a:lnTo>
                <a:lnTo>
                  <a:pt x="817430" y="454085"/>
                </a:lnTo>
                <a:lnTo>
                  <a:pt x="818338" y="457488"/>
                </a:lnTo>
                <a:lnTo>
                  <a:pt x="819246" y="461118"/>
                </a:lnTo>
                <a:lnTo>
                  <a:pt x="820381" y="464748"/>
                </a:lnTo>
                <a:lnTo>
                  <a:pt x="820835" y="468378"/>
                </a:lnTo>
                <a:lnTo>
                  <a:pt x="821289" y="472008"/>
                </a:lnTo>
                <a:lnTo>
                  <a:pt x="821743" y="475865"/>
                </a:lnTo>
                <a:lnTo>
                  <a:pt x="821743" y="479722"/>
                </a:lnTo>
                <a:lnTo>
                  <a:pt x="821743" y="483805"/>
                </a:lnTo>
                <a:lnTo>
                  <a:pt x="821289" y="487662"/>
                </a:lnTo>
                <a:lnTo>
                  <a:pt x="820835" y="491746"/>
                </a:lnTo>
                <a:lnTo>
                  <a:pt x="820154" y="495602"/>
                </a:lnTo>
                <a:lnTo>
                  <a:pt x="819246" y="499459"/>
                </a:lnTo>
                <a:lnTo>
                  <a:pt x="818338" y="503089"/>
                </a:lnTo>
                <a:lnTo>
                  <a:pt x="816976" y="506946"/>
                </a:lnTo>
                <a:lnTo>
                  <a:pt x="815840" y="510349"/>
                </a:lnTo>
                <a:lnTo>
                  <a:pt x="814251" y="513979"/>
                </a:lnTo>
                <a:lnTo>
                  <a:pt x="812662" y="517382"/>
                </a:lnTo>
                <a:lnTo>
                  <a:pt x="810619" y="520785"/>
                </a:lnTo>
                <a:lnTo>
                  <a:pt x="808803" y="523961"/>
                </a:lnTo>
                <a:lnTo>
                  <a:pt x="806760" y="527137"/>
                </a:lnTo>
                <a:lnTo>
                  <a:pt x="804263" y="530313"/>
                </a:lnTo>
                <a:lnTo>
                  <a:pt x="801993" y="533036"/>
                </a:lnTo>
                <a:lnTo>
                  <a:pt x="799496" y="535985"/>
                </a:lnTo>
                <a:lnTo>
                  <a:pt x="796772" y="538707"/>
                </a:lnTo>
                <a:lnTo>
                  <a:pt x="794048" y="541203"/>
                </a:lnTo>
                <a:lnTo>
                  <a:pt x="791324" y="543698"/>
                </a:lnTo>
                <a:lnTo>
                  <a:pt x="788146" y="545967"/>
                </a:lnTo>
                <a:lnTo>
                  <a:pt x="785194" y="548009"/>
                </a:lnTo>
                <a:lnTo>
                  <a:pt x="781789" y="550051"/>
                </a:lnTo>
                <a:lnTo>
                  <a:pt x="778611" y="552093"/>
                </a:lnTo>
                <a:lnTo>
                  <a:pt x="775433" y="553908"/>
                </a:lnTo>
                <a:lnTo>
                  <a:pt x="771801" y="555496"/>
                </a:lnTo>
                <a:lnTo>
                  <a:pt x="768396" y="556857"/>
                </a:lnTo>
                <a:lnTo>
                  <a:pt x="764537" y="558218"/>
                </a:lnTo>
                <a:lnTo>
                  <a:pt x="760905" y="559352"/>
                </a:lnTo>
                <a:lnTo>
                  <a:pt x="757046" y="560260"/>
                </a:lnTo>
                <a:lnTo>
                  <a:pt x="753413" y="560940"/>
                </a:lnTo>
                <a:lnTo>
                  <a:pt x="749327" y="561621"/>
                </a:lnTo>
                <a:lnTo>
                  <a:pt x="745241" y="562075"/>
                </a:lnTo>
                <a:lnTo>
                  <a:pt x="692121" y="754005"/>
                </a:lnTo>
                <a:lnTo>
                  <a:pt x="697343" y="756728"/>
                </a:lnTo>
                <a:lnTo>
                  <a:pt x="702110" y="759904"/>
                </a:lnTo>
                <a:lnTo>
                  <a:pt x="706650" y="763080"/>
                </a:lnTo>
                <a:lnTo>
                  <a:pt x="710963" y="766937"/>
                </a:lnTo>
                <a:lnTo>
                  <a:pt x="715049" y="770794"/>
                </a:lnTo>
                <a:lnTo>
                  <a:pt x="718908" y="774877"/>
                </a:lnTo>
                <a:lnTo>
                  <a:pt x="722313" y="779188"/>
                </a:lnTo>
                <a:lnTo>
                  <a:pt x="725718" y="783952"/>
                </a:lnTo>
                <a:lnTo>
                  <a:pt x="728670" y="788943"/>
                </a:lnTo>
                <a:lnTo>
                  <a:pt x="731167" y="793934"/>
                </a:lnTo>
                <a:lnTo>
                  <a:pt x="733437" y="799379"/>
                </a:lnTo>
                <a:lnTo>
                  <a:pt x="735253" y="804824"/>
                </a:lnTo>
                <a:lnTo>
                  <a:pt x="736615" y="810496"/>
                </a:lnTo>
                <a:lnTo>
                  <a:pt x="737750" y="816167"/>
                </a:lnTo>
                <a:lnTo>
                  <a:pt x="738431" y="822066"/>
                </a:lnTo>
                <a:lnTo>
                  <a:pt x="738658" y="828191"/>
                </a:lnTo>
                <a:lnTo>
                  <a:pt x="738658" y="832729"/>
                </a:lnTo>
                <a:lnTo>
                  <a:pt x="738431" y="836812"/>
                </a:lnTo>
                <a:lnTo>
                  <a:pt x="737523" y="840896"/>
                </a:lnTo>
                <a:lnTo>
                  <a:pt x="736842" y="844980"/>
                </a:lnTo>
                <a:lnTo>
                  <a:pt x="735934" y="849063"/>
                </a:lnTo>
                <a:lnTo>
                  <a:pt x="734799" y="852920"/>
                </a:lnTo>
                <a:lnTo>
                  <a:pt x="733664" y="856777"/>
                </a:lnTo>
                <a:lnTo>
                  <a:pt x="732075" y="860407"/>
                </a:lnTo>
                <a:lnTo>
                  <a:pt x="730259" y="864263"/>
                </a:lnTo>
                <a:lnTo>
                  <a:pt x="728670" y="867666"/>
                </a:lnTo>
                <a:lnTo>
                  <a:pt x="726626" y="871296"/>
                </a:lnTo>
                <a:lnTo>
                  <a:pt x="724583" y="874699"/>
                </a:lnTo>
                <a:lnTo>
                  <a:pt x="722086" y="877876"/>
                </a:lnTo>
                <a:lnTo>
                  <a:pt x="719589" y="881052"/>
                </a:lnTo>
                <a:lnTo>
                  <a:pt x="717092" y="884228"/>
                </a:lnTo>
                <a:lnTo>
                  <a:pt x="714141" y="886950"/>
                </a:lnTo>
                <a:lnTo>
                  <a:pt x="711417" y="889673"/>
                </a:lnTo>
                <a:lnTo>
                  <a:pt x="708239" y="892395"/>
                </a:lnTo>
                <a:lnTo>
                  <a:pt x="705288" y="894891"/>
                </a:lnTo>
                <a:lnTo>
                  <a:pt x="702110" y="896933"/>
                </a:lnTo>
                <a:lnTo>
                  <a:pt x="698705" y="899428"/>
                </a:lnTo>
                <a:lnTo>
                  <a:pt x="695299" y="901243"/>
                </a:lnTo>
                <a:lnTo>
                  <a:pt x="691440" y="903058"/>
                </a:lnTo>
                <a:lnTo>
                  <a:pt x="688035" y="904646"/>
                </a:lnTo>
                <a:lnTo>
                  <a:pt x="684176" y="906234"/>
                </a:lnTo>
                <a:lnTo>
                  <a:pt x="680317" y="907595"/>
                </a:lnTo>
                <a:lnTo>
                  <a:pt x="676231" y="908730"/>
                </a:lnTo>
                <a:lnTo>
                  <a:pt x="672372" y="909637"/>
                </a:lnTo>
                <a:lnTo>
                  <a:pt x="668286" y="910318"/>
                </a:lnTo>
                <a:lnTo>
                  <a:pt x="664199" y="910771"/>
                </a:lnTo>
                <a:lnTo>
                  <a:pt x="659886" y="911225"/>
                </a:lnTo>
                <a:lnTo>
                  <a:pt x="655573" y="911225"/>
                </a:lnTo>
                <a:lnTo>
                  <a:pt x="651260" y="911225"/>
                </a:lnTo>
                <a:lnTo>
                  <a:pt x="646947" y="910771"/>
                </a:lnTo>
                <a:lnTo>
                  <a:pt x="643088" y="910318"/>
                </a:lnTo>
                <a:lnTo>
                  <a:pt x="638775" y="909637"/>
                </a:lnTo>
                <a:lnTo>
                  <a:pt x="634915" y="908730"/>
                </a:lnTo>
                <a:lnTo>
                  <a:pt x="630829" y="907595"/>
                </a:lnTo>
                <a:lnTo>
                  <a:pt x="627197" y="906234"/>
                </a:lnTo>
                <a:lnTo>
                  <a:pt x="623338" y="904646"/>
                </a:lnTo>
                <a:lnTo>
                  <a:pt x="619706" y="903058"/>
                </a:lnTo>
                <a:lnTo>
                  <a:pt x="616074" y="901243"/>
                </a:lnTo>
                <a:lnTo>
                  <a:pt x="612669" y="899428"/>
                </a:lnTo>
                <a:lnTo>
                  <a:pt x="609037" y="896933"/>
                </a:lnTo>
                <a:lnTo>
                  <a:pt x="605858" y="894891"/>
                </a:lnTo>
                <a:lnTo>
                  <a:pt x="602680" y="892395"/>
                </a:lnTo>
                <a:lnTo>
                  <a:pt x="599729" y="889673"/>
                </a:lnTo>
                <a:lnTo>
                  <a:pt x="596778" y="886950"/>
                </a:lnTo>
                <a:lnTo>
                  <a:pt x="594054" y="884228"/>
                </a:lnTo>
                <a:lnTo>
                  <a:pt x="591557" y="881052"/>
                </a:lnTo>
                <a:lnTo>
                  <a:pt x="588833" y="877876"/>
                </a:lnTo>
                <a:lnTo>
                  <a:pt x="586790" y="874699"/>
                </a:lnTo>
                <a:lnTo>
                  <a:pt x="584520" y="871296"/>
                </a:lnTo>
                <a:lnTo>
                  <a:pt x="582704" y="867666"/>
                </a:lnTo>
                <a:lnTo>
                  <a:pt x="580661" y="864263"/>
                </a:lnTo>
                <a:lnTo>
                  <a:pt x="579072" y="860407"/>
                </a:lnTo>
                <a:lnTo>
                  <a:pt x="577710" y="856777"/>
                </a:lnTo>
                <a:lnTo>
                  <a:pt x="576348" y="852920"/>
                </a:lnTo>
                <a:lnTo>
                  <a:pt x="575212" y="849063"/>
                </a:lnTo>
                <a:lnTo>
                  <a:pt x="574077" y="844980"/>
                </a:lnTo>
                <a:lnTo>
                  <a:pt x="573396" y="840896"/>
                </a:lnTo>
                <a:lnTo>
                  <a:pt x="572942" y="836812"/>
                </a:lnTo>
                <a:lnTo>
                  <a:pt x="572488" y="832729"/>
                </a:lnTo>
                <a:lnTo>
                  <a:pt x="572488" y="828191"/>
                </a:lnTo>
                <a:lnTo>
                  <a:pt x="572488" y="825242"/>
                </a:lnTo>
                <a:lnTo>
                  <a:pt x="572715" y="822066"/>
                </a:lnTo>
                <a:lnTo>
                  <a:pt x="573623" y="815940"/>
                </a:lnTo>
                <a:lnTo>
                  <a:pt x="574986" y="810042"/>
                </a:lnTo>
                <a:lnTo>
                  <a:pt x="576575" y="804370"/>
                </a:lnTo>
                <a:lnTo>
                  <a:pt x="454445" y="733134"/>
                </a:lnTo>
                <a:lnTo>
                  <a:pt x="449904" y="736083"/>
                </a:lnTo>
                <a:lnTo>
                  <a:pt x="444910" y="738352"/>
                </a:lnTo>
                <a:lnTo>
                  <a:pt x="439689" y="740166"/>
                </a:lnTo>
                <a:lnTo>
                  <a:pt x="434468" y="741981"/>
                </a:lnTo>
                <a:lnTo>
                  <a:pt x="429020" y="743569"/>
                </a:lnTo>
                <a:lnTo>
                  <a:pt x="423571" y="744477"/>
                </a:lnTo>
                <a:lnTo>
                  <a:pt x="417669" y="745158"/>
                </a:lnTo>
                <a:lnTo>
                  <a:pt x="412221" y="745384"/>
                </a:lnTo>
                <a:lnTo>
                  <a:pt x="408589" y="745158"/>
                </a:lnTo>
                <a:lnTo>
                  <a:pt x="405411" y="744931"/>
                </a:lnTo>
                <a:lnTo>
                  <a:pt x="398828" y="744023"/>
                </a:lnTo>
                <a:lnTo>
                  <a:pt x="305755" y="898294"/>
                </a:lnTo>
                <a:lnTo>
                  <a:pt x="257175" y="869255"/>
                </a:lnTo>
                <a:lnTo>
                  <a:pt x="349113" y="716118"/>
                </a:lnTo>
                <a:lnTo>
                  <a:pt x="347070" y="713396"/>
                </a:lnTo>
                <a:lnTo>
                  <a:pt x="344573" y="710220"/>
                </a:lnTo>
                <a:lnTo>
                  <a:pt x="342757" y="707497"/>
                </a:lnTo>
                <a:lnTo>
                  <a:pt x="340714" y="704321"/>
                </a:lnTo>
                <a:lnTo>
                  <a:pt x="339125" y="701145"/>
                </a:lnTo>
                <a:lnTo>
                  <a:pt x="337536" y="697969"/>
                </a:lnTo>
                <a:lnTo>
                  <a:pt x="335720" y="694793"/>
                </a:lnTo>
                <a:lnTo>
                  <a:pt x="334358" y="691390"/>
                </a:lnTo>
                <a:lnTo>
                  <a:pt x="333223" y="687987"/>
                </a:lnTo>
                <a:lnTo>
                  <a:pt x="332087" y="684584"/>
                </a:lnTo>
                <a:lnTo>
                  <a:pt x="331179" y="680954"/>
                </a:lnTo>
                <a:lnTo>
                  <a:pt x="330498" y="677324"/>
                </a:lnTo>
                <a:lnTo>
                  <a:pt x="329590" y="673467"/>
                </a:lnTo>
                <a:lnTo>
                  <a:pt x="329136" y="670064"/>
                </a:lnTo>
                <a:lnTo>
                  <a:pt x="328909" y="665981"/>
                </a:lnTo>
                <a:lnTo>
                  <a:pt x="328909" y="662351"/>
                </a:lnTo>
                <a:lnTo>
                  <a:pt x="328909" y="658040"/>
                </a:lnTo>
                <a:lnTo>
                  <a:pt x="329363" y="653730"/>
                </a:lnTo>
                <a:lnTo>
                  <a:pt x="330044" y="649646"/>
                </a:lnTo>
                <a:lnTo>
                  <a:pt x="330725" y="645335"/>
                </a:lnTo>
                <a:lnTo>
                  <a:pt x="331633" y="641479"/>
                </a:lnTo>
                <a:lnTo>
                  <a:pt x="332768" y="637395"/>
                </a:lnTo>
                <a:lnTo>
                  <a:pt x="333904" y="633765"/>
                </a:lnTo>
                <a:lnTo>
                  <a:pt x="335493" y="629908"/>
                </a:lnTo>
                <a:lnTo>
                  <a:pt x="337082" y="626279"/>
                </a:lnTo>
                <a:lnTo>
                  <a:pt x="339125" y="622649"/>
                </a:lnTo>
                <a:lnTo>
                  <a:pt x="340941" y="619246"/>
                </a:lnTo>
                <a:lnTo>
                  <a:pt x="342984" y="615843"/>
                </a:lnTo>
                <a:lnTo>
                  <a:pt x="345481" y="612666"/>
                </a:lnTo>
                <a:lnTo>
                  <a:pt x="347978" y="609263"/>
                </a:lnTo>
                <a:lnTo>
                  <a:pt x="350475" y="606314"/>
                </a:lnTo>
                <a:lnTo>
                  <a:pt x="353426" y="603592"/>
                </a:lnTo>
                <a:lnTo>
                  <a:pt x="356150" y="600642"/>
                </a:lnTo>
                <a:lnTo>
                  <a:pt x="359101" y="598147"/>
                </a:lnTo>
                <a:lnTo>
                  <a:pt x="362279" y="595878"/>
                </a:lnTo>
                <a:lnTo>
                  <a:pt x="365458" y="593383"/>
                </a:lnTo>
                <a:lnTo>
                  <a:pt x="369090" y="591341"/>
                </a:lnTo>
                <a:lnTo>
                  <a:pt x="372495" y="589299"/>
                </a:lnTo>
                <a:lnTo>
                  <a:pt x="376127" y="587484"/>
                </a:lnTo>
                <a:lnTo>
                  <a:pt x="379759" y="585669"/>
                </a:lnTo>
                <a:lnTo>
                  <a:pt x="383618" y="584308"/>
                </a:lnTo>
                <a:lnTo>
                  <a:pt x="387250" y="582947"/>
                </a:lnTo>
                <a:lnTo>
                  <a:pt x="391336" y="581812"/>
                </a:lnTo>
                <a:lnTo>
                  <a:pt x="395196" y="580905"/>
                </a:lnTo>
                <a:lnTo>
                  <a:pt x="399509" y="580224"/>
                </a:lnTo>
                <a:lnTo>
                  <a:pt x="403368" y="579544"/>
                </a:lnTo>
                <a:lnTo>
                  <a:pt x="407681" y="579317"/>
                </a:lnTo>
                <a:lnTo>
                  <a:pt x="412221" y="579090"/>
                </a:lnTo>
                <a:lnTo>
                  <a:pt x="416307" y="579317"/>
                </a:lnTo>
                <a:lnTo>
                  <a:pt x="420620" y="579544"/>
                </a:lnTo>
                <a:lnTo>
                  <a:pt x="424707" y="580224"/>
                </a:lnTo>
                <a:lnTo>
                  <a:pt x="428793" y="580905"/>
                </a:lnTo>
                <a:lnTo>
                  <a:pt x="432652" y="581812"/>
                </a:lnTo>
                <a:lnTo>
                  <a:pt x="436738" y="582947"/>
                </a:lnTo>
                <a:lnTo>
                  <a:pt x="440597" y="584308"/>
                </a:lnTo>
                <a:lnTo>
                  <a:pt x="444456" y="585669"/>
                </a:lnTo>
                <a:lnTo>
                  <a:pt x="447861" y="587484"/>
                </a:lnTo>
                <a:lnTo>
                  <a:pt x="451720" y="589299"/>
                </a:lnTo>
                <a:lnTo>
                  <a:pt x="454899" y="591341"/>
                </a:lnTo>
                <a:lnTo>
                  <a:pt x="458531" y="593383"/>
                </a:lnTo>
                <a:lnTo>
                  <a:pt x="461709" y="595878"/>
                </a:lnTo>
                <a:lnTo>
                  <a:pt x="464887" y="598147"/>
                </a:lnTo>
                <a:lnTo>
                  <a:pt x="467838" y="600642"/>
                </a:lnTo>
                <a:lnTo>
                  <a:pt x="470562" y="603592"/>
                </a:lnTo>
                <a:lnTo>
                  <a:pt x="473513" y="606314"/>
                </a:lnTo>
                <a:lnTo>
                  <a:pt x="476010" y="609263"/>
                </a:lnTo>
                <a:lnTo>
                  <a:pt x="478734" y="612666"/>
                </a:lnTo>
                <a:lnTo>
                  <a:pt x="481004" y="615843"/>
                </a:lnTo>
                <a:lnTo>
                  <a:pt x="483047" y="619246"/>
                </a:lnTo>
                <a:lnTo>
                  <a:pt x="484864" y="622649"/>
                </a:lnTo>
                <a:lnTo>
                  <a:pt x="486907" y="626279"/>
                </a:lnTo>
                <a:lnTo>
                  <a:pt x="488496" y="629908"/>
                </a:lnTo>
                <a:lnTo>
                  <a:pt x="490085" y="633765"/>
                </a:lnTo>
                <a:lnTo>
                  <a:pt x="491220" y="637395"/>
                </a:lnTo>
                <a:lnTo>
                  <a:pt x="492355" y="641479"/>
                </a:lnTo>
                <a:lnTo>
                  <a:pt x="493490" y="645335"/>
                </a:lnTo>
                <a:lnTo>
                  <a:pt x="494171" y="649646"/>
                </a:lnTo>
                <a:lnTo>
                  <a:pt x="494625" y="653730"/>
                </a:lnTo>
                <a:lnTo>
                  <a:pt x="495079" y="658040"/>
                </a:lnTo>
                <a:lnTo>
                  <a:pt x="495079" y="662351"/>
                </a:lnTo>
                <a:lnTo>
                  <a:pt x="495079" y="665527"/>
                </a:lnTo>
                <a:lnTo>
                  <a:pt x="494852" y="669157"/>
                </a:lnTo>
                <a:lnTo>
                  <a:pt x="494398" y="672333"/>
                </a:lnTo>
                <a:lnTo>
                  <a:pt x="493944" y="675509"/>
                </a:lnTo>
                <a:lnTo>
                  <a:pt x="492355" y="682088"/>
                </a:lnTo>
                <a:lnTo>
                  <a:pt x="490539" y="688214"/>
                </a:lnTo>
                <a:lnTo>
                  <a:pt x="610853" y="758543"/>
                </a:lnTo>
                <a:lnTo>
                  <a:pt x="616528" y="755140"/>
                </a:lnTo>
                <a:lnTo>
                  <a:pt x="622430" y="752417"/>
                </a:lnTo>
                <a:lnTo>
                  <a:pt x="628559" y="749922"/>
                </a:lnTo>
                <a:lnTo>
                  <a:pt x="634915" y="748107"/>
                </a:lnTo>
                <a:lnTo>
                  <a:pt x="690305" y="547101"/>
                </a:lnTo>
                <a:lnTo>
                  <a:pt x="686673" y="544152"/>
                </a:lnTo>
                <a:lnTo>
                  <a:pt x="682814" y="540976"/>
                </a:lnTo>
                <a:lnTo>
                  <a:pt x="679409" y="537800"/>
                </a:lnTo>
                <a:lnTo>
                  <a:pt x="676004" y="533943"/>
                </a:lnTo>
                <a:lnTo>
                  <a:pt x="673053" y="530540"/>
                </a:lnTo>
                <a:lnTo>
                  <a:pt x="670102" y="526456"/>
                </a:lnTo>
                <a:lnTo>
                  <a:pt x="667605" y="522373"/>
                </a:lnTo>
                <a:lnTo>
                  <a:pt x="665107" y="518062"/>
                </a:lnTo>
                <a:lnTo>
                  <a:pt x="662837" y="513979"/>
                </a:lnTo>
                <a:lnTo>
                  <a:pt x="661021" y="509214"/>
                </a:lnTo>
                <a:lnTo>
                  <a:pt x="659432" y="504450"/>
                </a:lnTo>
                <a:lnTo>
                  <a:pt x="658070" y="499913"/>
                </a:lnTo>
                <a:lnTo>
                  <a:pt x="657162" y="494922"/>
                </a:lnTo>
                <a:lnTo>
                  <a:pt x="656027" y="489931"/>
                </a:lnTo>
                <a:lnTo>
                  <a:pt x="655573" y="484940"/>
                </a:lnTo>
                <a:lnTo>
                  <a:pt x="655573" y="479722"/>
                </a:lnTo>
                <a:lnTo>
                  <a:pt x="655573" y="475411"/>
                </a:lnTo>
                <a:lnTo>
                  <a:pt x="655800" y="471327"/>
                </a:lnTo>
                <a:lnTo>
                  <a:pt x="656708" y="467017"/>
                </a:lnTo>
                <a:lnTo>
                  <a:pt x="657389" y="463160"/>
                </a:lnTo>
                <a:lnTo>
                  <a:pt x="658297" y="458850"/>
                </a:lnTo>
                <a:lnTo>
                  <a:pt x="659432" y="455220"/>
                </a:lnTo>
                <a:lnTo>
                  <a:pt x="660567" y="451136"/>
                </a:lnTo>
                <a:lnTo>
                  <a:pt x="661929" y="447506"/>
                </a:lnTo>
                <a:lnTo>
                  <a:pt x="663745" y="443649"/>
                </a:lnTo>
                <a:lnTo>
                  <a:pt x="665561" y="440246"/>
                </a:lnTo>
                <a:lnTo>
                  <a:pt x="667605" y="436617"/>
                </a:lnTo>
                <a:lnTo>
                  <a:pt x="669648" y="433440"/>
                </a:lnTo>
                <a:lnTo>
                  <a:pt x="672145" y="430037"/>
                </a:lnTo>
                <a:lnTo>
                  <a:pt x="674642" y="426861"/>
                </a:lnTo>
                <a:lnTo>
                  <a:pt x="677139" y="423912"/>
                </a:lnTo>
                <a:lnTo>
                  <a:pt x="679863" y="420963"/>
                </a:lnTo>
                <a:lnTo>
                  <a:pt x="682814" y="418240"/>
                </a:lnTo>
                <a:lnTo>
                  <a:pt x="685765" y="415518"/>
                </a:lnTo>
                <a:lnTo>
                  <a:pt x="688943" y="413249"/>
                </a:lnTo>
                <a:lnTo>
                  <a:pt x="692121" y="410980"/>
                </a:lnTo>
                <a:lnTo>
                  <a:pt x="695526" y="408712"/>
                </a:lnTo>
                <a:lnTo>
                  <a:pt x="698932" y="406670"/>
                </a:lnTo>
                <a:lnTo>
                  <a:pt x="702791" y="404855"/>
                </a:lnTo>
                <a:lnTo>
                  <a:pt x="706196" y="403267"/>
                </a:lnTo>
                <a:lnTo>
                  <a:pt x="710055" y="401679"/>
                </a:lnTo>
                <a:lnTo>
                  <a:pt x="713914" y="400318"/>
                </a:lnTo>
                <a:lnTo>
                  <a:pt x="718000" y="399410"/>
                </a:lnTo>
                <a:lnTo>
                  <a:pt x="721859" y="398503"/>
                </a:lnTo>
                <a:lnTo>
                  <a:pt x="725945" y="397595"/>
                </a:lnTo>
                <a:lnTo>
                  <a:pt x="730032" y="397141"/>
                </a:lnTo>
                <a:lnTo>
                  <a:pt x="734345" y="396915"/>
                </a:lnTo>
                <a:lnTo>
                  <a:pt x="738658" y="396688"/>
                </a:lnTo>
                <a:lnTo>
                  <a:pt x="744106" y="396915"/>
                </a:lnTo>
                <a:lnTo>
                  <a:pt x="749554" y="397595"/>
                </a:lnTo>
                <a:lnTo>
                  <a:pt x="754775" y="398276"/>
                </a:lnTo>
                <a:lnTo>
                  <a:pt x="759770" y="399637"/>
                </a:lnTo>
                <a:lnTo>
                  <a:pt x="764764" y="400998"/>
                </a:lnTo>
                <a:lnTo>
                  <a:pt x="769758" y="403040"/>
                </a:lnTo>
                <a:lnTo>
                  <a:pt x="774298" y="405082"/>
                </a:lnTo>
                <a:lnTo>
                  <a:pt x="778838" y="407577"/>
                </a:lnTo>
                <a:lnTo>
                  <a:pt x="916859" y="288925"/>
                </a:lnTo>
                <a:close/>
                <a:moveTo>
                  <a:pt x="607752" y="120128"/>
                </a:moveTo>
                <a:lnTo>
                  <a:pt x="595738" y="120581"/>
                </a:lnTo>
                <a:lnTo>
                  <a:pt x="583950" y="121488"/>
                </a:lnTo>
                <a:lnTo>
                  <a:pt x="571936" y="122621"/>
                </a:lnTo>
                <a:lnTo>
                  <a:pt x="559921" y="123755"/>
                </a:lnTo>
                <a:lnTo>
                  <a:pt x="548133" y="125341"/>
                </a:lnTo>
                <a:lnTo>
                  <a:pt x="536119" y="127154"/>
                </a:lnTo>
                <a:lnTo>
                  <a:pt x="524331" y="129421"/>
                </a:lnTo>
                <a:lnTo>
                  <a:pt x="512543" y="131688"/>
                </a:lnTo>
                <a:lnTo>
                  <a:pt x="500755" y="134407"/>
                </a:lnTo>
                <a:lnTo>
                  <a:pt x="489194" y="137581"/>
                </a:lnTo>
                <a:lnTo>
                  <a:pt x="477406" y="140754"/>
                </a:lnTo>
                <a:lnTo>
                  <a:pt x="466072" y="144380"/>
                </a:lnTo>
                <a:lnTo>
                  <a:pt x="454511" y="148234"/>
                </a:lnTo>
                <a:lnTo>
                  <a:pt x="443176" y="152313"/>
                </a:lnTo>
                <a:lnTo>
                  <a:pt x="431615" y="156620"/>
                </a:lnTo>
                <a:lnTo>
                  <a:pt x="420508" y="161380"/>
                </a:lnTo>
                <a:lnTo>
                  <a:pt x="409400" y="166593"/>
                </a:lnTo>
                <a:lnTo>
                  <a:pt x="398519" y="171579"/>
                </a:lnTo>
                <a:lnTo>
                  <a:pt x="387411" y="177246"/>
                </a:lnTo>
                <a:lnTo>
                  <a:pt x="376530" y="183139"/>
                </a:lnTo>
                <a:lnTo>
                  <a:pt x="365876" y="189485"/>
                </a:lnTo>
                <a:lnTo>
                  <a:pt x="355221" y="195831"/>
                </a:lnTo>
                <a:lnTo>
                  <a:pt x="344794" y="202631"/>
                </a:lnTo>
                <a:lnTo>
                  <a:pt x="334593" y="209431"/>
                </a:lnTo>
                <a:lnTo>
                  <a:pt x="324392" y="216684"/>
                </a:lnTo>
                <a:lnTo>
                  <a:pt x="314191" y="224163"/>
                </a:lnTo>
                <a:lnTo>
                  <a:pt x="304443" y="232323"/>
                </a:lnTo>
                <a:lnTo>
                  <a:pt x="294695" y="240483"/>
                </a:lnTo>
                <a:lnTo>
                  <a:pt x="284948" y="248869"/>
                </a:lnTo>
                <a:lnTo>
                  <a:pt x="275654" y="257482"/>
                </a:lnTo>
                <a:lnTo>
                  <a:pt x="266359" y="266548"/>
                </a:lnTo>
                <a:lnTo>
                  <a:pt x="257518" y="275614"/>
                </a:lnTo>
                <a:lnTo>
                  <a:pt x="248678" y="285134"/>
                </a:lnTo>
                <a:lnTo>
                  <a:pt x="240290" y="294654"/>
                </a:lnTo>
                <a:lnTo>
                  <a:pt x="232129" y="304400"/>
                </a:lnTo>
                <a:lnTo>
                  <a:pt x="224195" y="314373"/>
                </a:lnTo>
                <a:lnTo>
                  <a:pt x="216714" y="324346"/>
                </a:lnTo>
                <a:lnTo>
                  <a:pt x="209460" y="334545"/>
                </a:lnTo>
                <a:lnTo>
                  <a:pt x="202433" y="344971"/>
                </a:lnTo>
                <a:lnTo>
                  <a:pt x="195632" y="355397"/>
                </a:lnTo>
                <a:lnTo>
                  <a:pt x="189058" y="366050"/>
                </a:lnTo>
                <a:lnTo>
                  <a:pt x="183164" y="376703"/>
                </a:lnTo>
                <a:lnTo>
                  <a:pt x="177271" y="387583"/>
                </a:lnTo>
                <a:lnTo>
                  <a:pt x="171603" y="398462"/>
                </a:lnTo>
                <a:lnTo>
                  <a:pt x="166390" y="409342"/>
                </a:lnTo>
                <a:lnTo>
                  <a:pt x="161402" y="420448"/>
                </a:lnTo>
                <a:lnTo>
                  <a:pt x="156642" y="431554"/>
                </a:lnTo>
                <a:lnTo>
                  <a:pt x="152108" y="443114"/>
                </a:lnTo>
                <a:lnTo>
                  <a:pt x="148028" y="454673"/>
                </a:lnTo>
                <a:lnTo>
                  <a:pt x="144174" y="466006"/>
                </a:lnTo>
                <a:lnTo>
                  <a:pt x="140774" y="477565"/>
                </a:lnTo>
                <a:lnTo>
                  <a:pt x="137373" y="489125"/>
                </a:lnTo>
                <a:lnTo>
                  <a:pt x="134426" y="500911"/>
                </a:lnTo>
                <a:lnTo>
                  <a:pt x="131706" y="512470"/>
                </a:lnTo>
                <a:lnTo>
                  <a:pt x="129213" y="524256"/>
                </a:lnTo>
                <a:lnTo>
                  <a:pt x="127172" y="536269"/>
                </a:lnTo>
                <a:lnTo>
                  <a:pt x="125359" y="548055"/>
                </a:lnTo>
                <a:lnTo>
                  <a:pt x="123772" y="560068"/>
                </a:lnTo>
                <a:lnTo>
                  <a:pt x="122185" y="571854"/>
                </a:lnTo>
                <a:lnTo>
                  <a:pt x="121278" y="583867"/>
                </a:lnTo>
                <a:lnTo>
                  <a:pt x="120598" y="595880"/>
                </a:lnTo>
                <a:lnTo>
                  <a:pt x="120145" y="607666"/>
                </a:lnTo>
                <a:lnTo>
                  <a:pt x="120145" y="619905"/>
                </a:lnTo>
                <a:lnTo>
                  <a:pt x="120145" y="631918"/>
                </a:lnTo>
                <a:lnTo>
                  <a:pt x="120598" y="643704"/>
                </a:lnTo>
                <a:lnTo>
                  <a:pt x="121278" y="655717"/>
                </a:lnTo>
                <a:lnTo>
                  <a:pt x="122185" y="667503"/>
                </a:lnTo>
                <a:lnTo>
                  <a:pt x="123772" y="679516"/>
                </a:lnTo>
                <a:lnTo>
                  <a:pt x="125359" y="691529"/>
                </a:lnTo>
                <a:lnTo>
                  <a:pt x="127172" y="703315"/>
                </a:lnTo>
                <a:lnTo>
                  <a:pt x="129213" y="715328"/>
                </a:lnTo>
                <a:lnTo>
                  <a:pt x="131706" y="726887"/>
                </a:lnTo>
                <a:lnTo>
                  <a:pt x="134426" y="738673"/>
                </a:lnTo>
                <a:lnTo>
                  <a:pt x="137373" y="750460"/>
                </a:lnTo>
                <a:lnTo>
                  <a:pt x="140774" y="762019"/>
                </a:lnTo>
                <a:lnTo>
                  <a:pt x="144174" y="773579"/>
                </a:lnTo>
                <a:lnTo>
                  <a:pt x="148028" y="784911"/>
                </a:lnTo>
                <a:lnTo>
                  <a:pt x="152108" y="796471"/>
                </a:lnTo>
                <a:lnTo>
                  <a:pt x="156642" y="807804"/>
                </a:lnTo>
                <a:lnTo>
                  <a:pt x="161402" y="819136"/>
                </a:lnTo>
                <a:lnTo>
                  <a:pt x="166390" y="830016"/>
                </a:lnTo>
                <a:lnTo>
                  <a:pt x="171603" y="841122"/>
                </a:lnTo>
                <a:lnTo>
                  <a:pt x="177271" y="852002"/>
                </a:lnTo>
                <a:lnTo>
                  <a:pt x="183164" y="862881"/>
                </a:lnTo>
                <a:lnTo>
                  <a:pt x="189058" y="873534"/>
                </a:lnTo>
                <a:lnTo>
                  <a:pt x="195632" y="884187"/>
                </a:lnTo>
                <a:lnTo>
                  <a:pt x="202433" y="894613"/>
                </a:lnTo>
                <a:lnTo>
                  <a:pt x="209460" y="904813"/>
                </a:lnTo>
                <a:lnTo>
                  <a:pt x="216714" y="915239"/>
                </a:lnTo>
                <a:lnTo>
                  <a:pt x="224195" y="925212"/>
                </a:lnTo>
                <a:lnTo>
                  <a:pt x="232129" y="934958"/>
                </a:lnTo>
                <a:lnTo>
                  <a:pt x="240290" y="944931"/>
                </a:lnTo>
                <a:lnTo>
                  <a:pt x="248678" y="954450"/>
                </a:lnTo>
                <a:lnTo>
                  <a:pt x="257518" y="963743"/>
                </a:lnTo>
                <a:lnTo>
                  <a:pt x="266359" y="973036"/>
                </a:lnTo>
                <a:lnTo>
                  <a:pt x="275654" y="982102"/>
                </a:lnTo>
                <a:lnTo>
                  <a:pt x="284948" y="990715"/>
                </a:lnTo>
                <a:lnTo>
                  <a:pt x="294695" y="999102"/>
                </a:lnTo>
                <a:lnTo>
                  <a:pt x="304443" y="1007261"/>
                </a:lnTo>
                <a:lnTo>
                  <a:pt x="314191" y="1015194"/>
                </a:lnTo>
                <a:lnTo>
                  <a:pt x="324392" y="1022674"/>
                </a:lnTo>
                <a:lnTo>
                  <a:pt x="334593" y="1029927"/>
                </a:lnTo>
                <a:lnTo>
                  <a:pt x="344794" y="1036953"/>
                </a:lnTo>
                <a:lnTo>
                  <a:pt x="355221" y="1043753"/>
                </a:lnTo>
                <a:lnTo>
                  <a:pt x="365876" y="1050099"/>
                </a:lnTo>
                <a:lnTo>
                  <a:pt x="376530" y="1056446"/>
                </a:lnTo>
                <a:lnTo>
                  <a:pt x="387411" y="1062339"/>
                </a:lnTo>
                <a:lnTo>
                  <a:pt x="398292" y="1067779"/>
                </a:lnTo>
                <a:lnTo>
                  <a:pt x="409400" y="1072992"/>
                </a:lnTo>
                <a:lnTo>
                  <a:pt x="420508" y="1078205"/>
                </a:lnTo>
                <a:lnTo>
                  <a:pt x="431615" y="1082738"/>
                </a:lnTo>
                <a:lnTo>
                  <a:pt x="443176" y="1087271"/>
                </a:lnTo>
                <a:lnTo>
                  <a:pt x="454511" y="1091351"/>
                </a:lnTo>
                <a:lnTo>
                  <a:pt x="466072" y="1095204"/>
                </a:lnTo>
                <a:lnTo>
                  <a:pt x="477406" y="1098830"/>
                </a:lnTo>
                <a:lnTo>
                  <a:pt x="489194" y="1102004"/>
                </a:lnTo>
                <a:lnTo>
                  <a:pt x="500755" y="1104950"/>
                </a:lnTo>
                <a:lnTo>
                  <a:pt x="512543" y="1107897"/>
                </a:lnTo>
                <a:lnTo>
                  <a:pt x="524331" y="1110163"/>
                </a:lnTo>
                <a:lnTo>
                  <a:pt x="536119" y="1112203"/>
                </a:lnTo>
                <a:lnTo>
                  <a:pt x="548133" y="1114243"/>
                </a:lnTo>
                <a:lnTo>
                  <a:pt x="559921" y="1115830"/>
                </a:lnTo>
                <a:lnTo>
                  <a:pt x="571936" y="1116963"/>
                </a:lnTo>
                <a:lnTo>
                  <a:pt x="583950" y="1118096"/>
                </a:lnTo>
                <a:lnTo>
                  <a:pt x="595738" y="1118776"/>
                </a:lnTo>
                <a:lnTo>
                  <a:pt x="607752" y="1119230"/>
                </a:lnTo>
                <a:lnTo>
                  <a:pt x="619540" y="1119230"/>
                </a:lnTo>
                <a:lnTo>
                  <a:pt x="631782" y="1119230"/>
                </a:lnTo>
                <a:lnTo>
                  <a:pt x="643796" y="1118776"/>
                </a:lnTo>
                <a:lnTo>
                  <a:pt x="655584" y="1118096"/>
                </a:lnTo>
                <a:lnTo>
                  <a:pt x="667598" y="1116963"/>
                </a:lnTo>
                <a:lnTo>
                  <a:pt x="679613" y="1115830"/>
                </a:lnTo>
                <a:lnTo>
                  <a:pt x="691401" y="1114243"/>
                </a:lnTo>
                <a:lnTo>
                  <a:pt x="703415" y="1112203"/>
                </a:lnTo>
                <a:lnTo>
                  <a:pt x="715203" y="1110163"/>
                </a:lnTo>
                <a:lnTo>
                  <a:pt x="726991" y="1107897"/>
                </a:lnTo>
                <a:lnTo>
                  <a:pt x="738779" y="1104950"/>
                </a:lnTo>
                <a:lnTo>
                  <a:pt x="750340" y="1102004"/>
                </a:lnTo>
                <a:lnTo>
                  <a:pt x="762128" y="1098830"/>
                </a:lnTo>
                <a:lnTo>
                  <a:pt x="773462" y="1095204"/>
                </a:lnTo>
                <a:lnTo>
                  <a:pt x="785023" y="1091351"/>
                </a:lnTo>
                <a:lnTo>
                  <a:pt x="796358" y="1087271"/>
                </a:lnTo>
                <a:lnTo>
                  <a:pt x="807692" y="1082738"/>
                </a:lnTo>
                <a:lnTo>
                  <a:pt x="819026" y="1078205"/>
                </a:lnTo>
                <a:lnTo>
                  <a:pt x="830134" y="1072992"/>
                </a:lnTo>
                <a:lnTo>
                  <a:pt x="841015" y="1067779"/>
                </a:lnTo>
                <a:lnTo>
                  <a:pt x="852123" y="1062339"/>
                </a:lnTo>
                <a:lnTo>
                  <a:pt x="862777" y="1056446"/>
                </a:lnTo>
                <a:lnTo>
                  <a:pt x="873658" y="1050099"/>
                </a:lnTo>
                <a:lnTo>
                  <a:pt x="884086" y="1043753"/>
                </a:lnTo>
                <a:lnTo>
                  <a:pt x="894740" y="1036953"/>
                </a:lnTo>
                <a:lnTo>
                  <a:pt x="904941" y="1029927"/>
                </a:lnTo>
                <a:lnTo>
                  <a:pt x="915142" y="1022674"/>
                </a:lnTo>
                <a:lnTo>
                  <a:pt x="925343" y="1015194"/>
                </a:lnTo>
                <a:lnTo>
                  <a:pt x="935091" y="1007261"/>
                </a:lnTo>
                <a:lnTo>
                  <a:pt x="944839" y="999102"/>
                </a:lnTo>
                <a:lnTo>
                  <a:pt x="954586" y="990715"/>
                </a:lnTo>
                <a:lnTo>
                  <a:pt x="963880" y="982102"/>
                </a:lnTo>
                <a:lnTo>
                  <a:pt x="972948" y="973036"/>
                </a:lnTo>
                <a:lnTo>
                  <a:pt x="982016" y="963743"/>
                </a:lnTo>
                <a:lnTo>
                  <a:pt x="990856" y="954450"/>
                </a:lnTo>
                <a:lnTo>
                  <a:pt x="999244" y="944931"/>
                </a:lnTo>
                <a:lnTo>
                  <a:pt x="1007405" y="934958"/>
                </a:lnTo>
                <a:lnTo>
                  <a:pt x="1015339" y="925212"/>
                </a:lnTo>
                <a:lnTo>
                  <a:pt x="1022820" y="915239"/>
                </a:lnTo>
                <a:lnTo>
                  <a:pt x="1030074" y="904813"/>
                </a:lnTo>
                <a:lnTo>
                  <a:pt x="1037101" y="894613"/>
                </a:lnTo>
                <a:lnTo>
                  <a:pt x="1043902" y="884187"/>
                </a:lnTo>
                <a:lnTo>
                  <a:pt x="1050249" y="873534"/>
                </a:lnTo>
                <a:lnTo>
                  <a:pt x="1056370" y="862881"/>
                </a:lnTo>
                <a:lnTo>
                  <a:pt x="1062263" y="852002"/>
                </a:lnTo>
                <a:lnTo>
                  <a:pt x="1067931" y="841122"/>
                </a:lnTo>
                <a:lnTo>
                  <a:pt x="1073144" y="830016"/>
                </a:lnTo>
                <a:lnTo>
                  <a:pt x="1078132" y="819136"/>
                </a:lnTo>
                <a:lnTo>
                  <a:pt x="1082892" y="807804"/>
                </a:lnTo>
                <a:lnTo>
                  <a:pt x="1087426" y="796471"/>
                </a:lnTo>
                <a:lnTo>
                  <a:pt x="1091280" y="784911"/>
                </a:lnTo>
                <a:lnTo>
                  <a:pt x="1095360" y="773579"/>
                </a:lnTo>
                <a:lnTo>
                  <a:pt x="1098760" y="762019"/>
                </a:lnTo>
                <a:lnTo>
                  <a:pt x="1102161" y="750460"/>
                </a:lnTo>
                <a:lnTo>
                  <a:pt x="1105108" y="738673"/>
                </a:lnTo>
                <a:lnTo>
                  <a:pt x="1107828" y="726887"/>
                </a:lnTo>
                <a:lnTo>
                  <a:pt x="1110321" y="715328"/>
                </a:lnTo>
                <a:lnTo>
                  <a:pt x="1112362" y="703315"/>
                </a:lnTo>
                <a:lnTo>
                  <a:pt x="1114175" y="691529"/>
                </a:lnTo>
                <a:lnTo>
                  <a:pt x="1115762" y="679516"/>
                </a:lnTo>
                <a:lnTo>
                  <a:pt x="1117122" y="667503"/>
                </a:lnTo>
                <a:lnTo>
                  <a:pt x="1118256" y="655717"/>
                </a:lnTo>
                <a:lnTo>
                  <a:pt x="1118936" y="643704"/>
                </a:lnTo>
                <a:lnTo>
                  <a:pt x="1119389" y="631918"/>
                </a:lnTo>
                <a:lnTo>
                  <a:pt x="1119389" y="619905"/>
                </a:lnTo>
                <a:lnTo>
                  <a:pt x="1119389" y="607666"/>
                </a:lnTo>
                <a:lnTo>
                  <a:pt x="1118936" y="595880"/>
                </a:lnTo>
                <a:lnTo>
                  <a:pt x="1118256" y="583867"/>
                </a:lnTo>
                <a:lnTo>
                  <a:pt x="1117122" y="571854"/>
                </a:lnTo>
                <a:lnTo>
                  <a:pt x="1115762" y="560068"/>
                </a:lnTo>
                <a:lnTo>
                  <a:pt x="1114175" y="548055"/>
                </a:lnTo>
                <a:lnTo>
                  <a:pt x="1112362" y="536269"/>
                </a:lnTo>
                <a:lnTo>
                  <a:pt x="1110321" y="524256"/>
                </a:lnTo>
                <a:lnTo>
                  <a:pt x="1107828" y="512470"/>
                </a:lnTo>
                <a:lnTo>
                  <a:pt x="1105108" y="500911"/>
                </a:lnTo>
                <a:lnTo>
                  <a:pt x="1102161" y="489125"/>
                </a:lnTo>
                <a:lnTo>
                  <a:pt x="1098760" y="477565"/>
                </a:lnTo>
                <a:lnTo>
                  <a:pt x="1095360" y="466006"/>
                </a:lnTo>
                <a:lnTo>
                  <a:pt x="1091280" y="454673"/>
                </a:lnTo>
                <a:lnTo>
                  <a:pt x="1087426" y="443114"/>
                </a:lnTo>
                <a:lnTo>
                  <a:pt x="1082892" y="431554"/>
                </a:lnTo>
                <a:lnTo>
                  <a:pt x="1078132" y="420448"/>
                </a:lnTo>
                <a:lnTo>
                  <a:pt x="1073144" y="409342"/>
                </a:lnTo>
                <a:lnTo>
                  <a:pt x="1067931" y="398462"/>
                </a:lnTo>
                <a:lnTo>
                  <a:pt x="1062263" y="387583"/>
                </a:lnTo>
                <a:lnTo>
                  <a:pt x="1056370" y="376703"/>
                </a:lnTo>
                <a:lnTo>
                  <a:pt x="1050249" y="366050"/>
                </a:lnTo>
                <a:lnTo>
                  <a:pt x="1043902" y="355397"/>
                </a:lnTo>
                <a:lnTo>
                  <a:pt x="1037101" y="344971"/>
                </a:lnTo>
                <a:lnTo>
                  <a:pt x="1030074" y="334545"/>
                </a:lnTo>
                <a:lnTo>
                  <a:pt x="1022820" y="324346"/>
                </a:lnTo>
                <a:lnTo>
                  <a:pt x="1015339" y="314373"/>
                </a:lnTo>
                <a:lnTo>
                  <a:pt x="1007405" y="304400"/>
                </a:lnTo>
                <a:lnTo>
                  <a:pt x="999244" y="294654"/>
                </a:lnTo>
                <a:lnTo>
                  <a:pt x="990856" y="285134"/>
                </a:lnTo>
                <a:lnTo>
                  <a:pt x="982016" y="275614"/>
                </a:lnTo>
                <a:lnTo>
                  <a:pt x="972948" y="266548"/>
                </a:lnTo>
                <a:lnTo>
                  <a:pt x="963880" y="257482"/>
                </a:lnTo>
                <a:lnTo>
                  <a:pt x="954586" y="248869"/>
                </a:lnTo>
                <a:lnTo>
                  <a:pt x="944839" y="240483"/>
                </a:lnTo>
                <a:lnTo>
                  <a:pt x="935091" y="232323"/>
                </a:lnTo>
                <a:lnTo>
                  <a:pt x="925343" y="224163"/>
                </a:lnTo>
                <a:lnTo>
                  <a:pt x="915142" y="216684"/>
                </a:lnTo>
                <a:lnTo>
                  <a:pt x="904941" y="209431"/>
                </a:lnTo>
                <a:lnTo>
                  <a:pt x="894740" y="202631"/>
                </a:lnTo>
                <a:lnTo>
                  <a:pt x="884086" y="195831"/>
                </a:lnTo>
                <a:lnTo>
                  <a:pt x="873658" y="189485"/>
                </a:lnTo>
                <a:lnTo>
                  <a:pt x="862777" y="183139"/>
                </a:lnTo>
                <a:lnTo>
                  <a:pt x="852123" y="177246"/>
                </a:lnTo>
                <a:lnTo>
                  <a:pt x="841015" y="171579"/>
                </a:lnTo>
                <a:lnTo>
                  <a:pt x="830134" y="166593"/>
                </a:lnTo>
                <a:lnTo>
                  <a:pt x="819026" y="161380"/>
                </a:lnTo>
                <a:lnTo>
                  <a:pt x="807692" y="156620"/>
                </a:lnTo>
                <a:lnTo>
                  <a:pt x="796358" y="152313"/>
                </a:lnTo>
                <a:lnTo>
                  <a:pt x="785023" y="148234"/>
                </a:lnTo>
                <a:lnTo>
                  <a:pt x="773462" y="144380"/>
                </a:lnTo>
                <a:lnTo>
                  <a:pt x="762128" y="140754"/>
                </a:lnTo>
                <a:lnTo>
                  <a:pt x="750340" y="137581"/>
                </a:lnTo>
                <a:lnTo>
                  <a:pt x="738779" y="134407"/>
                </a:lnTo>
                <a:lnTo>
                  <a:pt x="726991" y="131688"/>
                </a:lnTo>
                <a:lnTo>
                  <a:pt x="715203" y="129421"/>
                </a:lnTo>
                <a:lnTo>
                  <a:pt x="703415" y="127154"/>
                </a:lnTo>
                <a:lnTo>
                  <a:pt x="691401" y="125341"/>
                </a:lnTo>
                <a:lnTo>
                  <a:pt x="679613" y="123755"/>
                </a:lnTo>
                <a:lnTo>
                  <a:pt x="667598" y="122621"/>
                </a:lnTo>
                <a:lnTo>
                  <a:pt x="655584" y="121488"/>
                </a:lnTo>
                <a:lnTo>
                  <a:pt x="643796" y="120581"/>
                </a:lnTo>
                <a:lnTo>
                  <a:pt x="631782" y="120128"/>
                </a:lnTo>
                <a:lnTo>
                  <a:pt x="619540" y="120128"/>
                </a:lnTo>
                <a:lnTo>
                  <a:pt x="607752" y="120128"/>
                </a:lnTo>
                <a:close/>
                <a:moveTo>
                  <a:pt x="619540" y="0"/>
                </a:moveTo>
                <a:lnTo>
                  <a:pt x="634502" y="227"/>
                </a:lnTo>
                <a:lnTo>
                  <a:pt x="649690" y="907"/>
                </a:lnTo>
                <a:lnTo>
                  <a:pt x="664198" y="1587"/>
                </a:lnTo>
                <a:lnTo>
                  <a:pt x="678933" y="3173"/>
                </a:lnTo>
                <a:lnTo>
                  <a:pt x="694121" y="4533"/>
                </a:lnTo>
                <a:lnTo>
                  <a:pt x="708629" y="6573"/>
                </a:lnTo>
                <a:lnTo>
                  <a:pt x="723364" y="8840"/>
                </a:lnTo>
                <a:lnTo>
                  <a:pt x="738098" y="11560"/>
                </a:lnTo>
                <a:lnTo>
                  <a:pt x="752607" y="14506"/>
                </a:lnTo>
                <a:lnTo>
                  <a:pt x="767115" y="17906"/>
                </a:lnTo>
                <a:lnTo>
                  <a:pt x="781623" y="21533"/>
                </a:lnTo>
                <a:lnTo>
                  <a:pt x="796131" y="25839"/>
                </a:lnTo>
                <a:lnTo>
                  <a:pt x="810412" y="30146"/>
                </a:lnTo>
                <a:lnTo>
                  <a:pt x="824694" y="34905"/>
                </a:lnTo>
                <a:lnTo>
                  <a:pt x="838975" y="40118"/>
                </a:lnTo>
                <a:lnTo>
                  <a:pt x="853030" y="45558"/>
                </a:lnTo>
                <a:lnTo>
                  <a:pt x="866858" y="51451"/>
                </a:lnTo>
                <a:lnTo>
                  <a:pt x="880686" y="57571"/>
                </a:lnTo>
                <a:lnTo>
                  <a:pt x="894514" y="64144"/>
                </a:lnTo>
                <a:lnTo>
                  <a:pt x="907888" y="71170"/>
                </a:lnTo>
                <a:lnTo>
                  <a:pt x="921263" y="78423"/>
                </a:lnTo>
                <a:lnTo>
                  <a:pt x="934638" y="85903"/>
                </a:lnTo>
                <a:lnTo>
                  <a:pt x="947786" y="93836"/>
                </a:lnTo>
                <a:lnTo>
                  <a:pt x="960934" y="102222"/>
                </a:lnTo>
                <a:lnTo>
                  <a:pt x="973401" y="110835"/>
                </a:lnTo>
                <a:lnTo>
                  <a:pt x="986096" y="119901"/>
                </a:lnTo>
                <a:lnTo>
                  <a:pt x="998791" y="129421"/>
                </a:lnTo>
                <a:lnTo>
                  <a:pt x="1010805" y="139167"/>
                </a:lnTo>
                <a:lnTo>
                  <a:pt x="1023046" y="149140"/>
                </a:lnTo>
                <a:lnTo>
                  <a:pt x="1034607" y="159793"/>
                </a:lnTo>
                <a:lnTo>
                  <a:pt x="1046395" y="170446"/>
                </a:lnTo>
                <a:lnTo>
                  <a:pt x="1057956" y="181779"/>
                </a:lnTo>
                <a:lnTo>
                  <a:pt x="1067251" y="191072"/>
                </a:lnTo>
                <a:lnTo>
                  <a:pt x="1076318" y="200591"/>
                </a:lnTo>
                <a:lnTo>
                  <a:pt x="1084932" y="210564"/>
                </a:lnTo>
                <a:lnTo>
                  <a:pt x="1093546" y="220310"/>
                </a:lnTo>
                <a:lnTo>
                  <a:pt x="1101934" y="230283"/>
                </a:lnTo>
                <a:lnTo>
                  <a:pt x="1110095" y="240709"/>
                </a:lnTo>
                <a:lnTo>
                  <a:pt x="1117802" y="250909"/>
                </a:lnTo>
                <a:lnTo>
                  <a:pt x="1125510" y="261108"/>
                </a:lnTo>
                <a:lnTo>
                  <a:pt x="1132764" y="271988"/>
                </a:lnTo>
                <a:lnTo>
                  <a:pt x="1139791" y="282414"/>
                </a:lnTo>
                <a:lnTo>
                  <a:pt x="1146592" y="293294"/>
                </a:lnTo>
                <a:lnTo>
                  <a:pt x="1153166" y="304173"/>
                </a:lnTo>
                <a:lnTo>
                  <a:pt x="1159513" y="315279"/>
                </a:lnTo>
                <a:lnTo>
                  <a:pt x="1165634" y="326159"/>
                </a:lnTo>
                <a:lnTo>
                  <a:pt x="1171527" y="337492"/>
                </a:lnTo>
                <a:lnTo>
                  <a:pt x="1177195" y="348598"/>
                </a:lnTo>
                <a:lnTo>
                  <a:pt x="1182408" y="360157"/>
                </a:lnTo>
                <a:lnTo>
                  <a:pt x="1187622" y="371490"/>
                </a:lnTo>
                <a:lnTo>
                  <a:pt x="1192610" y="383050"/>
                </a:lnTo>
                <a:lnTo>
                  <a:pt x="1197143" y="394609"/>
                </a:lnTo>
                <a:lnTo>
                  <a:pt x="1201677" y="406395"/>
                </a:lnTo>
                <a:lnTo>
                  <a:pt x="1205984" y="418181"/>
                </a:lnTo>
                <a:lnTo>
                  <a:pt x="1209611" y="429741"/>
                </a:lnTo>
                <a:lnTo>
                  <a:pt x="1213465" y="441754"/>
                </a:lnTo>
                <a:lnTo>
                  <a:pt x="1216865" y="453540"/>
                </a:lnTo>
                <a:lnTo>
                  <a:pt x="1219812" y="465552"/>
                </a:lnTo>
                <a:lnTo>
                  <a:pt x="1222986" y="477792"/>
                </a:lnTo>
                <a:lnTo>
                  <a:pt x="1225706" y="489578"/>
                </a:lnTo>
                <a:lnTo>
                  <a:pt x="1228200" y="501818"/>
                </a:lnTo>
                <a:lnTo>
                  <a:pt x="1230240" y="514057"/>
                </a:lnTo>
                <a:lnTo>
                  <a:pt x="1232280" y="526070"/>
                </a:lnTo>
                <a:lnTo>
                  <a:pt x="1233867" y="538536"/>
                </a:lnTo>
                <a:lnTo>
                  <a:pt x="1235680" y="550775"/>
                </a:lnTo>
                <a:lnTo>
                  <a:pt x="1236814" y="563015"/>
                </a:lnTo>
                <a:lnTo>
                  <a:pt x="1237720" y="575254"/>
                </a:lnTo>
                <a:lnTo>
                  <a:pt x="1238401" y="587720"/>
                </a:lnTo>
                <a:lnTo>
                  <a:pt x="1239081" y="599733"/>
                </a:lnTo>
                <a:lnTo>
                  <a:pt x="1239307" y="612199"/>
                </a:lnTo>
                <a:lnTo>
                  <a:pt x="1239307" y="624665"/>
                </a:lnTo>
                <a:lnTo>
                  <a:pt x="1239081" y="636678"/>
                </a:lnTo>
                <a:lnTo>
                  <a:pt x="1238627" y="649144"/>
                </a:lnTo>
                <a:lnTo>
                  <a:pt x="1237947" y="661610"/>
                </a:lnTo>
                <a:lnTo>
                  <a:pt x="1237040" y="673623"/>
                </a:lnTo>
                <a:lnTo>
                  <a:pt x="1235907" y="686089"/>
                </a:lnTo>
                <a:lnTo>
                  <a:pt x="1234320" y="698102"/>
                </a:lnTo>
                <a:lnTo>
                  <a:pt x="1232507" y="710341"/>
                </a:lnTo>
                <a:lnTo>
                  <a:pt x="1230693" y="722807"/>
                </a:lnTo>
                <a:lnTo>
                  <a:pt x="1228653" y="734820"/>
                </a:lnTo>
                <a:lnTo>
                  <a:pt x="1226159" y="746833"/>
                </a:lnTo>
                <a:lnTo>
                  <a:pt x="1223439" y="759073"/>
                </a:lnTo>
                <a:lnTo>
                  <a:pt x="1220719" y="771085"/>
                </a:lnTo>
                <a:lnTo>
                  <a:pt x="1217545" y="783098"/>
                </a:lnTo>
                <a:lnTo>
                  <a:pt x="1214145" y="795111"/>
                </a:lnTo>
                <a:lnTo>
                  <a:pt x="1210518" y="806897"/>
                </a:lnTo>
                <a:lnTo>
                  <a:pt x="1206664" y="818683"/>
                </a:lnTo>
                <a:lnTo>
                  <a:pt x="1202357" y="830469"/>
                </a:lnTo>
                <a:lnTo>
                  <a:pt x="1198277" y="842255"/>
                </a:lnTo>
                <a:lnTo>
                  <a:pt x="1193516" y="853588"/>
                </a:lnTo>
                <a:lnTo>
                  <a:pt x="1188529" y="865374"/>
                </a:lnTo>
                <a:lnTo>
                  <a:pt x="1183769" y="876934"/>
                </a:lnTo>
                <a:lnTo>
                  <a:pt x="1178328" y="888267"/>
                </a:lnTo>
                <a:lnTo>
                  <a:pt x="1172661" y="899599"/>
                </a:lnTo>
                <a:lnTo>
                  <a:pt x="1166767" y="910706"/>
                </a:lnTo>
                <a:lnTo>
                  <a:pt x="1160646" y="921812"/>
                </a:lnTo>
                <a:lnTo>
                  <a:pt x="1534229" y="1295115"/>
                </a:lnTo>
                <a:lnTo>
                  <a:pt x="1540350" y="1301461"/>
                </a:lnTo>
                <a:lnTo>
                  <a:pt x="1545790" y="1308034"/>
                </a:lnTo>
                <a:lnTo>
                  <a:pt x="1551231" y="1314607"/>
                </a:lnTo>
                <a:lnTo>
                  <a:pt x="1556445" y="1321407"/>
                </a:lnTo>
                <a:lnTo>
                  <a:pt x="1560752" y="1328433"/>
                </a:lnTo>
                <a:lnTo>
                  <a:pt x="1565286" y="1335460"/>
                </a:lnTo>
                <a:lnTo>
                  <a:pt x="1569366" y="1342713"/>
                </a:lnTo>
                <a:lnTo>
                  <a:pt x="1572766" y="1349966"/>
                </a:lnTo>
                <a:lnTo>
                  <a:pt x="1576167" y="1357219"/>
                </a:lnTo>
                <a:lnTo>
                  <a:pt x="1578887" y="1364698"/>
                </a:lnTo>
                <a:lnTo>
                  <a:pt x="1581381" y="1372178"/>
                </a:lnTo>
                <a:lnTo>
                  <a:pt x="1583648" y="1379658"/>
                </a:lnTo>
                <a:lnTo>
                  <a:pt x="1585461" y="1387137"/>
                </a:lnTo>
                <a:lnTo>
                  <a:pt x="1586821" y="1394617"/>
                </a:lnTo>
                <a:lnTo>
                  <a:pt x="1587955" y="1402323"/>
                </a:lnTo>
                <a:lnTo>
                  <a:pt x="1588635" y="1409803"/>
                </a:lnTo>
                <a:lnTo>
                  <a:pt x="1589088" y="1417283"/>
                </a:lnTo>
                <a:lnTo>
                  <a:pt x="1589088" y="1424762"/>
                </a:lnTo>
                <a:lnTo>
                  <a:pt x="1588861" y="1432242"/>
                </a:lnTo>
                <a:lnTo>
                  <a:pt x="1588181" y="1439495"/>
                </a:lnTo>
                <a:lnTo>
                  <a:pt x="1587274" y="1446748"/>
                </a:lnTo>
                <a:lnTo>
                  <a:pt x="1585914" y="1454001"/>
                </a:lnTo>
                <a:lnTo>
                  <a:pt x="1584101" y="1461027"/>
                </a:lnTo>
                <a:lnTo>
                  <a:pt x="1581834" y="1467827"/>
                </a:lnTo>
                <a:lnTo>
                  <a:pt x="1579340" y="1474627"/>
                </a:lnTo>
                <a:lnTo>
                  <a:pt x="1576620" y="1481200"/>
                </a:lnTo>
                <a:lnTo>
                  <a:pt x="1573220" y="1487773"/>
                </a:lnTo>
                <a:lnTo>
                  <a:pt x="1569593" y="1494119"/>
                </a:lnTo>
                <a:lnTo>
                  <a:pt x="1565512" y="1500239"/>
                </a:lnTo>
                <a:lnTo>
                  <a:pt x="1561432" y="1506132"/>
                </a:lnTo>
                <a:lnTo>
                  <a:pt x="1556445" y="1511572"/>
                </a:lnTo>
                <a:lnTo>
                  <a:pt x="1551231" y="1517011"/>
                </a:lnTo>
                <a:lnTo>
                  <a:pt x="1517228" y="1551237"/>
                </a:lnTo>
                <a:lnTo>
                  <a:pt x="1511787" y="1556223"/>
                </a:lnTo>
                <a:lnTo>
                  <a:pt x="1506120" y="1561209"/>
                </a:lnTo>
                <a:lnTo>
                  <a:pt x="1500226" y="1565516"/>
                </a:lnTo>
                <a:lnTo>
                  <a:pt x="1494106" y="1569369"/>
                </a:lnTo>
                <a:lnTo>
                  <a:pt x="1487985" y="1573222"/>
                </a:lnTo>
                <a:lnTo>
                  <a:pt x="1481411" y="1576395"/>
                </a:lnTo>
                <a:lnTo>
                  <a:pt x="1474837" y="1579342"/>
                </a:lnTo>
                <a:lnTo>
                  <a:pt x="1468036" y="1581835"/>
                </a:lnTo>
                <a:lnTo>
                  <a:pt x="1461009" y="1583875"/>
                </a:lnTo>
                <a:lnTo>
                  <a:pt x="1453982" y="1585688"/>
                </a:lnTo>
                <a:lnTo>
                  <a:pt x="1446728" y="1587275"/>
                </a:lnTo>
                <a:lnTo>
                  <a:pt x="1439474" y="1588182"/>
                </a:lnTo>
                <a:lnTo>
                  <a:pt x="1432219" y="1588862"/>
                </a:lnTo>
                <a:lnTo>
                  <a:pt x="1424739" y="1589088"/>
                </a:lnTo>
                <a:lnTo>
                  <a:pt x="1417258" y="1589088"/>
                </a:lnTo>
                <a:lnTo>
                  <a:pt x="1409777" y="1588862"/>
                </a:lnTo>
                <a:lnTo>
                  <a:pt x="1402296" y="1587955"/>
                </a:lnTo>
                <a:lnTo>
                  <a:pt x="1394589" y="1587048"/>
                </a:lnTo>
                <a:lnTo>
                  <a:pt x="1387108" y="1585235"/>
                </a:lnTo>
                <a:lnTo>
                  <a:pt x="1379628" y="1583422"/>
                </a:lnTo>
                <a:lnTo>
                  <a:pt x="1372147" y="1581382"/>
                </a:lnTo>
                <a:lnTo>
                  <a:pt x="1364666" y="1578662"/>
                </a:lnTo>
                <a:lnTo>
                  <a:pt x="1357186" y="1575942"/>
                </a:lnTo>
                <a:lnTo>
                  <a:pt x="1349931" y="1572769"/>
                </a:lnTo>
                <a:lnTo>
                  <a:pt x="1342677" y="1569142"/>
                </a:lnTo>
                <a:lnTo>
                  <a:pt x="1335423" y="1565289"/>
                </a:lnTo>
                <a:lnTo>
                  <a:pt x="1328396" y="1560756"/>
                </a:lnTo>
                <a:lnTo>
                  <a:pt x="1321369" y="1556223"/>
                </a:lnTo>
                <a:lnTo>
                  <a:pt x="1314568" y="1551237"/>
                </a:lnTo>
                <a:lnTo>
                  <a:pt x="1307994" y="1545797"/>
                </a:lnTo>
                <a:lnTo>
                  <a:pt x="1301420" y="1540130"/>
                </a:lnTo>
                <a:lnTo>
                  <a:pt x="1295299" y="1534011"/>
                </a:lnTo>
                <a:lnTo>
                  <a:pt x="921716" y="1160708"/>
                </a:lnTo>
                <a:lnTo>
                  <a:pt x="910835" y="1166827"/>
                </a:lnTo>
                <a:lnTo>
                  <a:pt x="899501" y="1172720"/>
                </a:lnTo>
                <a:lnTo>
                  <a:pt x="888166" y="1178160"/>
                </a:lnTo>
                <a:lnTo>
                  <a:pt x="876832" y="1183600"/>
                </a:lnTo>
                <a:lnTo>
                  <a:pt x="865498" y="1188586"/>
                </a:lnTo>
                <a:lnTo>
                  <a:pt x="853710" y="1193346"/>
                </a:lnTo>
                <a:lnTo>
                  <a:pt x="842375" y="1198106"/>
                </a:lnTo>
                <a:lnTo>
                  <a:pt x="830588" y="1202412"/>
                </a:lnTo>
                <a:lnTo>
                  <a:pt x="818573" y="1206492"/>
                </a:lnTo>
                <a:lnTo>
                  <a:pt x="807012" y="1210572"/>
                </a:lnTo>
                <a:lnTo>
                  <a:pt x="794997" y="1213972"/>
                </a:lnTo>
                <a:lnTo>
                  <a:pt x="783210" y="1217598"/>
                </a:lnTo>
                <a:lnTo>
                  <a:pt x="771195" y="1220545"/>
                </a:lnTo>
                <a:lnTo>
                  <a:pt x="758954" y="1223265"/>
                </a:lnTo>
                <a:lnTo>
                  <a:pt x="746939" y="1226211"/>
                </a:lnTo>
                <a:lnTo>
                  <a:pt x="734698" y="1228478"/>
                </a:lnTo>
                <a:lnTo>
                  <a:pt x="722457" y="1230518"/>
                </a:lnTo>
                <a:lnTo>
                  <a:pt x="710442" y="1232784"/>
                </a:lnTo>
                <a:lnTo>
                  <a:pt x="698201" y="1234371"/>
                </a:lnTo>
                <a:lnTo>
                  <a:pt x="685960" y="1235731"/>
                </a:lnTo>
                <a:lnTo>
                  <a:pt x="673719" y="1236864"/>
                </a:lnTo>
                <a:lnTo>
                  <a:pt x="661478" y="1237771"/>
                </a:lnTo>
                <a:lnTo>
                  <a:pt x="649010" y="1238451"/>
                </a:lnTo>
                <a:lnTo>
                  <a:pt x="636769" y="1239131"/>
                </a:lnTo>
                <a:lnTo>
                  <a:pt x="624527" y="1239357"/>
                </a:lnTo>
                <a:lnTo>
                  <a:pt x="612060" y="1239357"/>
                </a:lnTo>
                <a:lnTo>
                  <a:pt x="599818" y="1239131"/>
                </a:lnTo>
                <a:lnTo>
                  <a:pt x="587577" y="1238451"/>
                </a:lnTo>
                <a:lnTo>
                  <a:pt x="575109" y="1237544"/>
                </a:lnTo>
                <a:lnTo>
                  <a:pt x="562868" y="1236638"/>
                </a:lnTo>
                <a:lnTo>
                  <a:pt x="550627" y="1235504"/>
                </a:lnTo>
                <a:lnTo>
                  <a:pt x="538612" y="1233918"/>
                </a:lnTo>
                <a:lnTo>
                  <a:pt x="526145" y="1232331"/>
                </a:lnTo>
                <a:lnTo>
                  <a:pt x="513903" y="1230291"/>
                </a:lnTo>
                <a:lnTo>
                  <a:pt x="501889" y="1228025"/>
                </a:lnTo>
                <a:lnTo>
                  <a:pt x="489648" y="1225758"/>
                </a:lnTo>
                <a:lnTo>
                  <a:pt x="477633" y="1222811"/>
                </a:lnTo>
                <a:lnTo>
                  <a:pt x="465619" y="1219865"/>
                </a:lnTo>
                <a:lnTo>
                  <a:pt x="453604" y="1216918"/>
                </a:lnTo>
                <a:lnTo>
                  <a:pt x="441590" y="1213292"/>
                </a:lnTo>
                <a:lnTo>
                  <a:pt x="429802" y="1209665"/>
                </a:lnTo>
                <a:lnTo>
                  <a:pt x="418014" y="1205812"/>
                </a:lnTo>
                <a:lnTo>
                  <a:pt x="406453" y="1201506"/>
                </a:lnTo>
                <a:lnTo>
                  <a:pt x="394665" y="1197199"/>
                </a:lnTo>
                <a:lnTo>
                  <a:pt x="383104" y="1192440"/>
                </a:lnTo>
                <a:lnTo>
                  <a:pt x="371543" y="1187680"/>
                </a:lnTo>
                <a:lnTo>
                  <a:pt x="359982" y="1182467"/>
                </a:lnTo>
                <a:lnTo>
                  <a:pt x="348647" y="1177027"/>
                </a:lnTo>
                <a:lnTo>
                  <a:pt x="337313" y="1171360"/>
                </a:lnTo>
                <a:lnTo>
                  <a:pt x="326205" y="1165694"/>
                </a:lnTo>
                <a:lnTo>
                  <a:pt x="315097" y="1159574"/>
                </a:lnTo>
                <a:lnTo>
                  <a:pt x="304216" y="1153228"/>
                </a:lnTo>
                <a:lnTo>
                  <a:pt x="293109" y="1146655"/>
                </a:lnTo>
                <a:lnTo>
                  <a:pt x="282454" y="1139629"/>
                </a:lnTo>
                <a:lnTo>
                  <a:pt x="272026" y="1132602"/>
                </a:lnTo>
                <a:lnTo>
                  <a:pt x="261145" y="1125349"/>
                </a:lnTo>
                <a:lnTo>
                  <a:pt x="250944" y="1117643"/>
                </a:lnTo>
                <a:lnTo>
                  <a:pt x="240517" y="1109937"/>
                </a:lnTo>
                <a:lnTo>
                  <a:pt x="230316" y="1101777"/>
                </a:lnTo>
                <a:lnTo>
                  <a:pt x="220341" y="1093617"/>
                </a:lnTo>
                <a:lnTo>
                  <a:pt x="210367" y="1085004"/>
                </a:lnTo>
                <a:lnTo>
                  <a:pt x="200620" y="1076391"/>
                </a:lnTo>
                <a:lnTo>
                  <a:pt x="191099" y="1067099"/>
                </a:lnTo>
                <a:lnTo>
                  <a:pt x="181578" y="1057806"/>
                </a:lnTo>
                <a:lnTo>
                  <a:pt x="170470" y="1046473"/>
                </a:lnTo>
                <a:lnTo>
                  <a:pt x="159589" y="1034913"/>
                </a:lnTo>
                <a:lnTo>
                  <a:pt x="149161" y="1022901"/>
                </a:lnTo>
                <a:lnTo>
                  <a:pt x="139187" y="1010888"/>
                </a:lnTo>
                <a:lnTo>
                  <a:pt x="129213" y="998648"/>
                </a:lnTo>
                <a:lnTo>
                  <a:pt x="119918" y="985956"/>
                </a:lnTo>
                <a:lnTo>
                  <a:pt x="110851" y="973489"/>
                </a:lnTo>
                <a:lnTo>
                  <a:pt x="102237" y="960797"/>
                </a:lnTo>
                <a:lnTo>
                  <a:pt x="93849" y="947651"/>
                </a:lnTo>
                <a:lnTo>
                  <a:pt x="85688" y="934505"/>
                </a:lnTo>
                <a:lnTo>
                  <a:pt x="78208" y="921358"/>
                </a:lnTo>
                <a:lnTo>
                  <a:pt x="70954" y="907986"/>
                </a:lnTo>
                <a:lnTo>
                  <a:pt x="64153" y="894386"/>
                </a:lnTo>
                <a:lnTo>
                  <a:pt x="57579" y="880560"/>
                </a:lnTo>
                <a:lnTo>
                  <a:pt x="51232" y="866734"/>
                </a:lnTo>
                <a:lnTo>
                  <a:pt x="45338" y="852908"/>
                </a:lnTo>
                <a:lnTo>
                  <a:pt x="39897" y="838856"/>
                </a:lnTo>
                <a:lnTo>
                  <a:pt x="34910" y="824803"/>
                </a:lnTo>
                <a:lnTo>
                  <a:pt x="30150" y="810524"/>
                </a:lnTo>
                <a:lnTo>
                  <a:pt x="25616" y="796244"/>
                </a:lnTo>
                <a:lnTo>
                  <a:pt x="21535" y="781738"/>
                </a:lnTo>
                <a:lnTo>
                  <a:pt x="17682" y="767232"/>
                </a:lnTo>
                <a:lnTo>
                  <a:pt x="14508" y="752726"/>
                </a:lnTo>
                <a:lnTo>
                  <a:pt x="11334" y="738220"/>
                </a:lnTo>
                <a:lnTo>
                  <a:pt x="8841" y="723487"/>
                </a:lnTo>
                <a:lnTo>
                  <a:pt x="6574" y="708755"/>
                </a:lnTo>
                <a:lnTo>
                  <a:pt x="4307" y="694022"/>
                </a:lnTo>
                <a:lnTo>
                  <a:pt x="2947" y="679289"/>
                </a:lnTo>
                <a:lnTo>
                  <a:pt x="1587" y="664330"/>
                </a:lnTo>
                <a:lnTo>
                  <a:pt x="680" y="649597"/>
                </a:lnTo>
                <a:lnTo>
                  <a:pt x="227" y="634638"/>
                </a:lnTo>
                <a:lnTo>
                  <a:pt x="0" y="619905"/>
                </a:lnTo>
                <a:lnTo>
                  <a:pt x="227" y="604946"/>
                </a:lnTo>
                <a:lnTo>
                  <a:pt x="680" y="589987"/>
                </a:lnTo>
                <a:lnTo>
                  <a:pt x="1587" y="575254"/>
                </a:lnTo>
                <a:lnTo>
                  <a:pt x="2947" y="560295"/>
                </a:lnTo>
                <a:lnTo>
                  <a:pt x="4307" y="545562"/>
                </a:lnTo>
                <a:lnTo>
                  <a:pt x="6574" y="530830"/>
                </a:lnTo>
                <a:lnTo>
                  <a:pt x="8841" y="516097"/>
                </a:lnTo>
                <a:lnTo>
                  <a:pt x="11334" y="501364"/>
                </a:lnTo>
                <a:lnTo>
                  <a:pt x="14508" y="486858"/>
                </a:lnTo>
                <a:lnTo>
                  <a:pt x="17682" y="472352"/>
                </a:lnTo>
                <a:lnTo>
                  <a:pt x="21535" y="457846"/>
                </a:lnTo>
                <a:lnTo>
                  <a:pt x="25616" y="443340"/>
                </a:lnTo>
                <a:lnTo>
                  <a:pt x="30150" y="429061"/>
                </a:lnTo>
                <a:lnTo>
                  <a:pt x="34910" y="414781"/>
                </a:lnTo>
                <a:lnTo>
                  <a:pt x="39897" y="400502"/>
                </a:lnTo>
                <a:lnTo>
                  <a:pt x="45338" y="386449"/>
                </a:lnTo>
                <a:lnTo>
                  <a:pt x="51232" y="372850"/>
                </a:lnTo>
                <a:lnTo>
                  <a:pt x="57579" y="359024"/>
                </a:lnTo>
                <a:lnTo>
                  <a:pt x="64153" y="345198"/>
                </a:lnTo>
                <a:lnTo>
                  <a:pt x="70954" y="331599"/>
                </a:lnTo>
                <a:lnTo>
                  <a:pt x="78208" y="318226"/>
                </a:lnTo>
                <a:lnTo>
                  <a:pt x="85688" y="304853"/>
                </a:lnTo>
                <a:lnTo>
                  <a:pt x="93849" y="291934"/>
                </a:lnTo>
                <a:lnTo>
                  <a:pt x="102237" y="278788"/>
                </a:lnTo>
                <a:lnTo>
                  <a:pt x="110851" y="266095"/>
                </a:lnTo>
                <a:lnTo>
                  <a:pt x="119918" y="253402"/>
                </a:lnTo>
                <a:lnTo>
                  <a:pt x="129213" y="240936"/>
                </a:lnTo>
                <a:lnTo>
                  <a:pt x="139187" y="228697"/>
                </a:lnTo>
                <a:lnTo>
                  <a:pt x="149161" y="216457"/>
                </a:lnTo>
                <a:lnTo>
                  <a:pt x="159589" y="204671"/>
                </a:lnTo>
                <a:lnTo>
                  <a:pt x="170470" y="193111"/>
                </a:lnTo>
                <a:lnTo>
                  <a:pt x="181578" y="181779"/>
                </a:lnTo>
                <a:lnTo>
                  <a:pt x="193139" y="170446"/>
                </a:lnTo>
                <a:lnTo>
                  <a:pt x="204473" y="159793"/>
                </a:lnTo>
                <a:lnTo>
                  <a:pt x="216488" y="149140"/>
                </a:lnTo>
                <a:lnTo>
                  <a:pt x="228729" y="139167"/>
                </a:lnTo>
                <a:lnTo>
                  <a:pt x="240743" y="129421"/>
                </a:lnTo>
                <a:lnTo>
                  <a:pt x="253438" y="119901"/>
                </a:lnTo>
                <a:lnTo>
                  <a:pt x="266133" y="110835"/>
                </a:lnTo>
                <a:lnTo>
                  <a:pt x="278600" y="102222"/>
                </a:lnTo>
                <a:lnTo>
                  <a:pt x="291748" y="93836"/>
                </a:lnTo>
                <a:lnTo>
                  <a:pt x="304896" y="85903"/>
                </a:lnTo>
                <a:lnTo>
                  <a:pt x="318271" y="78423"/>
                </a:lnTo>
                <a:lnTo>
                  <a:pt x="331646" y="71170"/>
                </a:lnTo>
                <a:lnTo>
                  <a:pt x="345020" y="64144"/>
                </a:lnTo>
                <a:lnTo>
                  <a:pt x="358848" y="57571"/>
                </a:lnTo>
                <a:lnTo>
                  <a:pt x="372676" y="51451"/>
                </a:lnTo>
                <a:lnTo>
                  <a:pt x="386504" y="45558"/>
                </a:lnTo>
                <a:lnTo>
                  <a:pt x="400559" y="40118"/>
                </a:lnTo>
                <a:lnTo>
                  <a:pt x="414840" y="34905"/>
                </a:lnTo>
                <a:lnTo>
                  <a:pt x="429122" y="30146"/>
                </a:lnTo>
                <a:lnTo>
                  <a:pt x="443403" y="25839"/>
                </a:lnTo>
                <a:lnTo>
                  <a:pt x="457911" y="21533"/>
                </a:lnTo>
                <a:lnTo>
                  <a:pt x="472419" y="17906"/>
                </a:lnTo>
                <a:lnTo>
                  <a:pt x="486927" y="14506"/>
                </a:lnTo>
                <a:lnTo>
                  <a:pt x="501435" y="11560"/>
                </a:lnTo>
                <a:lnTo>
                  <a:pt x="515944" y="8840"/>
                </a:lnTo>
                <a:lnTo>
                  <a:pt x="530678" y="6573"/>
                </a:lnTo>
                <a:lnTo>
                  <a:pt x="545413" y="4533"/>
                </a:lnTo>
                <a:lnTo>
                  <a:pt x="560148" y="3173"/>
                </a:lnTo>
                <a:lnTo>
                  <a:pt x="575109" y="1587"/>
                </a:lnTo>
                <a:lnTo>
                  <a:pt x="589844" y="907"/>
                </a:lnTo>
                <a:lnTo>
                  <a:pt x="604806" y="227"/>
                </a:lnTo>
                <a:lnTo>
                  <a:pt x="6195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5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9" name="矩形 188"/>
          <p:cNvSpPr/>
          <p:nvPr/>
        </p:nvSpPr>
        <p:spPr>
          <a:xfrm>
            <a:off x="1538780" y="2780757"/>
            <a:ext cx="1565251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 algn="ctr"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现实需求</a:t>
            </a:r>
            <a:endParaRPr lang="zh-CN" altLang="en-US" sz="1012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0" name="矩形 189"/>
          <p:cNvSpPr>
            <a:spLocks noChangeArrowheads="1"/>
          </p:cNvSpPr>
          <p:nvPr/>
        </p:nvSpPr>
        <p:spPr bwMode="auto">
          <a:xfrm>
            <a:off x="1386475" y="3219653"/>
            <a:ext cx="2159678" cy="26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项目所在传统行业危机状况？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91" name="矩形 190"/>
          <p:cNvSpPr/>
          <p:nvPr/>
        </p:nvSpPr>
        <p:spPr>
          <a:xfrm>
            <a:off x="5534184" y="1113968"/>
            <a:ext cx="20681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2" name="矩形 47"/>
          <p:cNvSpPr>
            <a:spLocks noChangeArrowheads="1"/>
          </p:cNvSpPr>
          <p:nvPr/>
        </p:nvSpPr>
        <p:spPr bwMode="auto">
          <a:xfrm>
            <a:off x="5533668" y="1329936"/>
            <a:ext cx="2267661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综合说明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，在此录入上述图表的综合描述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93" name="矩形 47"/>
          <p:cNvSpPr>
            <a:spLocks noChangeArrowheads="1"/>
          </p:cNvSpPr>
          <p:nvPr/>
        </p:nvSpPr>
        <p:spPr bwMode="auto">
          <a:xfrm>
            <a:off x="6127579" y="2102688"/>
            <a:ext cx="2213670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在此录入上述图表的综合说明，在此录入上述图表的综合描述说明。</a:t>
            </a:r>
          </a:p>
        </p:txBody>
      </p:sp>
      <p:sp>
        <p:nvSpPr>
          <p:cNvPr id="194" name="矩形 193"/>
          <p:cNvSpPr/>
          <p:nvPr/>
        </p:nvSpPr>
        <p:spPr>
          <a:xfrm>
            <a:off x="5534184" y="2618781"/>
            <a:ext cx="1592247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5" name="矩形 47"/>
          <p:cNvSpPr>
            <a:spLocks noChangeArrowheads="1"/>
          </p:cNvSpPr>
          <p:nvPr/>
        </p:nvSpPr>
        <p:spPr bwMode="auto">
          <a:xfrm>
            <a:off x="5533668" y="2851614"/>
            <a:ext cx="2267661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在此录入上述图表的综合说明，在此录入上述图表的综合描述说明。</a:t>
            </a:r>
          </a:p>
        </p:txBody>
      </p:sp>
      <p:sp>
        <p:nvSpPr>
          <p:cNvPr id="196" name="矩形 195"/>
          <p:cNvSpPr/>
          <p:nvPr/>
        </p:nvSpPr>
        <p:spPr>
          <a:xfrm>
            <a:off x="6074103" y="3374668"/>
            <a:ext cx="1674318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7" name="矩形 47"/>
          <p:cNvSpPr>
            <a:spLocks noChangeArrowheads="1"/>
          </p:cNvSpPr>
          <p:nvPr/>
        </p:nvSpPr>
        <p:spPr bwMode="auto">
          <a:xfrm>
            <a:off x="6073588" y="3607501"/>
            <a:ext cx="2267661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在此录入上述图表的综合说明，在此录入上述图表的综合描述说明。</a:t>
            </a:r>
          </a:p>
        </p:txBody>
      </p:sp>
      <p:sp>
        <p:nvSpPr>
          <p:cNvPr id="198" name="矩形 197"/>
          <p:cNvSpPr/>
          <p:nvPr/>
        </p:nvSpPr>
        <p:spPr>
          <a:xfrm>
            <a:off x="6127580" y="1869855"/>
            <a:ext cx="1592247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99" name="矩形 198"/>
          <p:cNvSpPr>
            <a:spLocks noChangeArrowheads="1"/>
          </p:cNvSpPr>
          <p:nvPr/>
        </p:nvSpPr>
        <p:spPr bwMode="auto">
          <a:xfrm>
            <a:off x="1386475" y="3388515"/>
            <a:ext cx="2051694" cy="26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项目所在传统行业危机状况？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00" name="矩形 199"/>
          <p:cNvSpPr>
            <a:spLocks noChangeArrowheads="1"/>
          </p:cNvSpPr>
          <p:nvPr/>
        </p:nvSpPr>
        <p:spPr bwMode="auto">
          <a:xfrm>
            <a:off x="1386475" y="3543605"/>
            <a:ext cx="2051694" cy="26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项目所在传统行业危机状况？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01" name="矩形 200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2" name="矩形 201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3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4" name="矩形 203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5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6199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32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4500"/>
                            </p:stCondLst>
                            <p:childTnLst>
                              <p:par>
                                <p:cTn id="6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500"/>
                            </p:stCondLst>
                            <p:childTnLst>
                              <p:par>
                                <p:cTn id="9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6" dur="50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" grpId="0" animBg="1"/>
      <p:bldP spid="178" grpId="0"/>
      <p:bldP spid="181" grpId="0" animBg="1"/>
      <p:bldP spid="182" grpId="0"/>
      <p:bldP spid="183" grpId="0" animBg="1"/>
      <p:bldP spid="184" grpId="0"/>
      <p:bldP spid="185" grpId="0" animBg="1"/>
      <p:bldP spid="186" grpId="0"/>
      <p:bldP spid="187" grpId="0" animBg="1"/>
      <p:bldP spid="187" grpId="1" animBg="1"/>
      <p:bldP spid="188" grpId="0" animBg="1"/>
      <p:bldP spid="189" grpId="0"/>
      <p:bldP spid="190" grpId="0"/>
      <p:bldP spid="191" grpId="0"/>
      <p:bldP spid="192" grpId="0"/>
      <p:bldP spid="193" grpId="0"/>
      <p:bldP spid="194" grpId="0"/>
      <p:bldP spid="195" grpId="0"/>
      <p:bldP spid="196" grpId="0"/>
      <p:bldP spid="197" grpId="0"/>
      <p:bldP spid="198" grpId="0"/>
      <p:bldP spid="199" grpId="0"/>
      <p:bldP spid="20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943710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项目解决了什么问题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6528" y="152453"/>
            <a:ext cx="272025" cy="213715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4" name="任意多边形 53"/>
          <p:cNvSpPr/>
          <p:nvPr/>
        </p:nvSpPr>
        <p:spPr>
          <a:xfrm flipH="1">
            <a:off x="5404539" y="3158463"/>
            <a:ext cx="1948545" cy="418991"/>
          </a:xfrm>
          <a:custGeom>
            <a:avLst/>
            <a:gdLst>
              <a:gd name="connsiteX0" fmla="*/ 2298700 w 2298700"/>
              <a:gd name="connsiteY0" fmla="*/ 0 h 558800"/>
              <a:gd name="connsiteX1" fmla="*/ 1739900 w 2298700"/>
              <a:gd name="connsiteY1" fmla="*/ 558800 h 558800"/>
              <a:gd name="connsiteX2" fmla="*/ 0 w 2298700"/>
              <a:gd name="connsiteY2" fmla="*/ 5588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98700" h="558800">
                <a:moveTo>
                  <a:pt x="2298700" y="0"/>
                </a:moveTo>
                <a:lnTo>
                  <a:pt x="1739900" y="558800"/>
                </a:lnTo>
                <a:lnTo>
                  <a:pt x="0" y="558800"/>
                </a:lnTo>
              </a:path>
            </a:pathLst>
          </a:custGeom>
          <a:noFill/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5" name="任意多边形 54"/>
          <p:cNvSpPr/>
          <p:nvPr/>
        </p:nvSpPr>
        <p:spPr>
          <a:xfrm flipH="1">
            <a:off x="5404539" y="1616787"/>
            <a:ext cx="1948545" cy="418991"/>
          </a:xfrm>
          <a:custGeom>
            <a:avLst/>
            <a:gdLst>
              <a:gd name="connsiteX0" fmla="*/ 2298700 w 2298700"/>
              <a:gd name="connsiteY0" fmla="*/ 0 h 558800"/>
              <a:gd name="connsiteX1" fmla="*/ 1739900 w 2298700"/>
              <a:gd name="connsiteY1" fmla="*/ 558800 h 558800"/>
              <a:gd name="connsiteX2" fmla="*/ 0 w 2298700"/>
              <a:gd name="connsiteY2" fmla="*/ 5588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98700" h="558800">
                <a:moveTo>
                  <a:pt x="2298700" y="0"/>
                </a:moveTo>
                <a:lnTo>
                  <a:pt x="1739900" y="558800"/>
                </a:lnTo>
                <a:lnTo>
                  <a:pt x="0" y="558800"/>
                </a:lnTo>
              </a:path>
            </a:pathLst>
          </a:custGeom>
          <a:noFill/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6" name="任意多边形 55"/>
          <p:cNvSpPr/>
          <p:nvPr/>
        </p:nvSpPr>
        <p:spPr>
          <a:xfrm>
            <a:off x="1692534" y="3158463"/>
            <a:ext cx="1948545" cy="418991"/>
          </a:xfrm>
          <a:custGeom>
            <a:avLst/>
            <a:gdLst>
              <a:gd name="connsiteX0" fmla="*/ 2298700 w 2298700"/>
              <a:gd name="connsiteY0" fmla="*/ 0 h 558800"/>
              <a:gd name="connsiteX1" fmla="*/ 1739900 w 2298700"/>
              <a:gd name="connsiteY1" fmla="*/ 558800 h 558800"/>
              <a:gd name="connsiteX2" fmla="*/ 0 w 2298700"/>
              <a:gd name="connsiteY2" fmla="*/ 558800 h 55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298700" h="558800">
                <a:moveTo>
                  <a:pt x="2298700" y="0"/>
                </a:moveTo>
                <a:lnTo>
                  <a:pt x="1739900" y="558800"/>
                </a:lnTo>
                <a:lnTo>
                  <a:pt x="0" y="558800"/>
                </a:lnTo>
              </a:path>
            </a:pathLst>
          </a:custGeom>
          <a:noFill/>
          <a:ln w="9525">
            <a:solidFill>
              <a:schemeClr val="bg1">
                <a:lumMod val="50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7" name="AutoShape 12"/>
          <p:cNvSpPr>
            <a:spLocks noChangeAspect="1" noChangeArrowheads="1" noTextEdit="1"/>
          </p:cNvSpPr>
          <p:nvPr/>
        </p:nvSpPr>
        <p:spPr bwMode="auto">
          <a:xfrm>
            <a:off x="3016165" y="1074222"/>
            <a:ext cx="2268740" cy="2563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grpSp>
        <p:nvGrpSpPr>
          <p:cNvPr id="58" name="组合 57"/>
          <p:cNvGrpSpPr/>
          <p:nvPr/>
        </p:nvGrpSpPr>
        <p:grpSpPr>
          <a:xfrm>
            <a:off x="3180427" y="1787220"/>
            <a:ext cx="871311" cy="972488"/>
            <a:chOff x="2776538" y="1841500"/>
            <a:chExt cx="1162050" cy="1296988"/>
          </a:xfr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</p:grpSpPr>
        <p:sp>
          <p:nvSpPr>
            <p:cNvPr id="59" name="Freeform 5"/>
            <p:cNvSpPr>
              <a:spLocks noEditPoints="1"/>
            </p:cNvSpPr>
            <p:nvPr/>
          </p:nvSpPr>
          <p:spPr bwMode="auto">
            <a:xfrm>
              <a:off x="3160713" y="2141538"/>
              <a:ext cx="777875" cy="609600"/>
            </a:xfrm>
            <a:custGeom>
              <a:avLst/>
              <a:gdLst>
                <a:gd name="T0" fmla="*/ 536 w 543"/>
                <a:gd name="T1" fmla="*/ 423 h 425"/>
                <a:gd name="T2" fmla="*/ 9 w 543"/>
                <a:gd name="T3" fmla="*/ 425 h 425"/>
                <a:gd name="T4" fmla="*/ 2 w 543"/>
                <a:gd name="T5" fmla="*/ 418 h 425"/>
                <a:gd name="T6" fmla="*/ 0 w 543"/>
                <a:gd name="T7" fmla="*/ 10 h 425"/>
                <a:gd name="T8" fmla="*/ 7 w 543"/>
                <a:gd name="T9" fmla="*/ 3 h 425"/>
                <a:gd name="T10" fmla="*/ 534 w 543"/>
                <a:gd name="T11" fmla="*/ 0 h 425"/>
                <a:gd name="T12" fmla="*/ 541 w 543"/>
                <a:gd name="T13" fmla="*/ 7 h 425"/>
                <a:gd name="T14" fmla="*/ 543 w 543"/>
                <a:gd name="T15" fmla="*/ 415 h 425"/>
                <a:gd name="T16" fmla="*/ 536 w 543"/>
                <a:gd name="T17" fmla="*/ 423 h 425"/>
                <a:gd name="T18" fmla="*/ 17 w 543"/>
                <a:gd name="T19" fmla="*/ 411 h 425"/>
                <a:gd name="T20" fmla="*/ 528 w 543"/>
                <a:gd name="T21" fmla="*/ 408 h 425"/>
                <a:gd name="T22" fmla="*/ 527 w 543"/>
                <a:gd name="T23" fmla="*/ 15 h 425"/>
                <a:gd name="T24" fmla="*/ 15 w 543"/>
                <a:gd name="T25" fmla="*/ 17 h 425"/>
                <a:gd name="T26" fmla="*/ 17 w 543"/>
                <a:gd name="T27" fmla="*/ 411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3" h="425">
                  <a:moveTo>
                    <a:pt x="536" y="423"/>
                  </a:moveTo>
                  <a:cubicBezTo>
                    <a:pt x="9" y="425"/>
                    <a:pt x="9" y="425"/>
                    <a:pt x="9" y="425"/>
                  </a:cubicBezTo>
                  <a:cubicBezTo>
                    <a:pt x="5" y="425"/>
                    <a:pt x="2" y="422"/>
                    <a:pt x="2" y="41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6"/>
                    <a:pt x="3" y="3"/>
                    <a:pt x="7" y="3"/>
                  </a:cubicBezTo>
                  <a:cubicBezTo>
                    <a:pt x="534" y="0"/>
                    <a:pt x="534" y="0"/>
                    <a:pt x="534" y="0"/>
                  </a:cubicBezTo>
                  <a:cubicBezTo>
                    <a:pt x="538" y="0"/>
                    <a:pt x="541" y="3"/>
                    <a:pt x="541" y="7"/>
                  </a:cubicBezTo>
                  <a:cubicBezTo>
                    <a:pt x="543" y="415"/>
                    <a:pt x="543" y="415"/>
                    <a:pt x="543" y="415"/>
                  </a:cubicBezTo>
                  <a:cubicBezTo>
                    <a:pt x="543" y="419"/>
                    <a:pt x="540" y="423"/>
                    <a:pt x="536" y="423"/>
                  </a:cubicBezTo>
                  <a:close/>
                  <a:moveTo>
                    <a:pt x="17" y="411"/>
                  </a:moveTo>
                  <a:cubicBezTo>
                    <a:pt x="528" y="408"/>
                    <a:pt x="528" y="408"/>
                    <a:pt x="528" y="408"/>
                  </a:cubicBezTo>
                  <a:cubicBezTo>
                    <a:pt x="527" y="15"/>
                    <a:pt x="527" y="15"/>
                    <a:pt x="527" y="15"/>
                  </a:cubicBezTo>
                  <a:cubicBezTo>
                    <a:pt x="15" y="17"/>
                    <a:pt x="15" y="17"/>
                    <a:pt x="15" y="17"/>
                  </a:cubicBezTo>
                  <a:lnTo>
                    <a:pt x="17" y="4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0" name="Freeform 6"/>
            <p:cNvSpPr>
              <a:spLocks/>
            </p:cNvSpPr>
            <p:nvPr/>
          </p:nvSpPr>
          <p:spPr bwMode="auto">
            <a:xfrm>
              <a:off x="2776538" y="1841500"/>
              <a:ext cx="1127125" cy="1023938"/>
            </a:xfrm>
            <a:custGeom>
              <a:avLst/>
              <a:gdLst>
                <a:gd name="T0" fmla="*/ 763 w 785"/>
                <a:gd name="T1" fmla="*/ 666 h 713"/>
                <a:gd name="T2" fmla="*/ 201 w 785"/>
                <a:gd name="T3" fmla="*/ 669 h 713"/>
                <a:gd name="T4" fmla="*/ 237 w 785"/>
                <a:gd name="T5" fmla="*/ 631 h 713"/>
                <a:gd name="T6" fmla="*/ 244 w 785"/>
                <a:gd name="T7" fmla="*/ 616 h 713"/>
                <a:gd name="T8" fmla="*/ 242 w 785"/>
                <a:gd name="T9" fmla="*/ 217 h 713"/>
                <a:gd name="T10" fmla="*/ 235 w 785"/>
                <a:gd name="T11" fmla="*/ 202 h 713"/>
                <a:gd name="T12" fmla="*/ 40 w 785"/>
                <a:gd name="T13" fmla="*/ 8 h 713"/>
                <a:gd name="T14" fmla="*/ 9 w 785"/>
                <a:gd name="T15" fmla="*/ 8 h 713"/>
                <a:gd name="T16" fmla="*/ 9 w 785"/>
                <a:gd name="T17" fmla="*/ 40 h 713"/>
                <a:gd name="T18" fmla="*/ 198 w 785"/>
                <a:gd name="T19" fmla="*/ 227 h 713"/>
                <a:gd name="T20" fmla="*/ 200 w 785"/>
                <a:gd name="T21" fmla="*/ 607 h 713"/>
                <a:gd name="T22" fmla="*/ 132 w 785"/>
                <a:gd name="T23" fmla="*/ 675 h 713"/>
                <a:gd name="T24" fmla="*/ 127 w 785"/>
                <a:gd name="T25" fmla="*/ 700 h 713"/>
                <a:gd name="T26" fmla="*/ 147 w 785"/>
                <a:gd name="T27" fmla="*/ 713 h 713"/>
                <a:gd name="T28" fmla="*/ 215 w 785"/>
                <a:gd name="T29" fmla="*/ 713 h 713"/>
                <a:gd name="T30" fmla="*/ 290 w 785"/>
                <a:gd name="T31" fmla="*/ 681 h 713"/>
                <a:gd name="T32" fmla="*/ 365 w 785"/>
                <a:gd name="T33" fmla="*/ 712 h 713"/>
                <a:gd name="T34" fmla="*/ 592 w 785"/>
                <a:gd name="T35" fmla="*/ 711 h 713"/>
                <a:gd name="T36" fmla="*/ 667 w 785"/>
                <a:gd name="T37" fmla="*/ 679 h 713"/>
                <a:gd name="T38" fmla="*/ 742 w 785"/>
                <a:gd name="T39" fmla="*/ 710 h 713"/>
                <a:gd name="T40" fmla="*/ 763 w 785"/>
                <a:gd name="T41" fmla="*/ 710 h 713"/>
                <a:gd name="T42" fmla="*/ 785 w 785"/>
                <a:gd name="T43" fmla="*/ 688 h 713"/>
                <a:gd name="T44" fmla="*/ 763 w 785"/>
                <a:gd name="T45" fmla="*/ 666 h 7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785" h="713">
                  <a:moveTo>
                    <a:pt x="763" y="666"/>
                  </a:moveTo>
                  <a:cubicBezTo>
                    <a:pt x="201" y="669"/>
                    <a:pt x="201" y="669"/>
                    <a:pt x="201" y="669"/>
                  </a:cubicBezTo>
                  <a:cubicBezTo>
                    <a:pt x="237" y="631"/>
                    <a:pt x="237" y="631"/>
                    <a:pt x="237" y="631"/>
                  </a:cubicBezTo>
                  <a:cubicBezTo>
                    <a:pt x="242" y="627"/>
                    <a:pt x="244" y="622"/>
                    <a:pt x="244" y="616"/>
                  </a:cubicBezTo>
                  <a:cubicBezTo>
                    <a:pt x="242" y="217"/>
                    <a:pt x="242" y="217"/>
                    <a:pt x="242" y="217"/>
                  </a:cubicBezTo>
                  <a:cubicBezTo>
                    <a:pt x="242" y="211"/>
                    <a:pt x="240" y="206"/>
                    <a:pt x="235" y="202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31" y="0"/>
                    <a:pt x="17" y="0"/>
                    <a:pt x="9" y="8"/>
                  </a:cubicBezTo>
                  <a:cubicBezTo>
                    <a:pt x="0" y="17"/>
                    <a:pt x="0" y="31"/>
                    <a:pt x="9" y="40"/>
                  </a:cubicBezTo>
                  <a:cubicBezTo>
                    <a:pt x="198" y="227"/>
                    <a:pt x="198" y="227"/>
                    <a:pt x="198" y="227"/>
                  </a:cubicBezTo>
                  <a:cubicBezTo>
                    <a:pt x="200" y="607"/>
                    <a:pt x="200" y="607"/>
                    <a:pt x="200" y="607"/>
                  </a:cubicBezTo>
                  <a:cubicBezTo>
                    <a:pt x="132" y="675"/>
                    <a:pt x="132" y="675"/>
                    <a:pt x="132" y="675"/>
                  </a:cubicBezTo>
                  <a:cubicBezTo>
                    <a:pt x="125" y="682"/>
                    <a:pt x="123" y="691"/>
                    <a:pt x="127" y="700"/>
                  </a:cubicBezTo>
                  <a:cubicBezTo>
                    <a:pt x="130" y="708"/>
                    <a:pt x="139" y="713"/>
                    <a:pt x="147" y="713"/>
                  </a:cubicBezTo>
                  <a:cubicBezTo>
                    <a:pt x="215" y="713"/>
                    <a:pt x="215" y="713"/>
                    <a:pt x="215" y="713"/>
                  </a:cubicBezTo>
                  <a:cubicBezTo>
                    <a:pt x="234" y="693"/>
                    <a:pt x="260" y="681"/>
                    <a:pt x="290" y="681"/>
                  </a:cubicBezTo>
                  <a:cubicBezTo>
                    <a:pt x="319" y="681"/>
                    <a:pt x="346" y="693"/>
                    <a:pt x="365" y="712"/>
                  </a:cubicBezTo>
                  <a:cubicBezTo>
                    <a:pt x="592" y="711"/>
                    <a:pt x="592" y="711"/>
                    <a:pt x="592" y="711"/>
                  </a:cubicBezTo>
                  <a:cubicBezTo>
                    <a:pt x="611" y="691"/>
                    <a:pt x="638" y="679"/>
                    <a:pt x="667" y="679"/>
                  </a:cubicBezTo>
                  <a:cubicBezTo>
                    <a:pt x="697" y="679"/>
                    <a:pt x="723" y="691"/>
                    <a:pt x="742" y="710"/>
                  </a:cubicBezTo>
                  <a:cubicBezTo>
                    <a:pt x="763" y="710"/>
                    <a:pt x="763" y="710"/>
                    <a:pt x="763" y="710"/>
                  </a:cubicBezTo>
                  <a:cubicBezTo>
                    <a:pt x="775" y="710"/>
                    <a:pt x="785" y="700"/>
                    <a:pt x="785" y="688"/>
                  </a:cubicBezTo>
                  <a:cubicBezTo>
                    <a:pt x="785" y="676"/>
                    <a:pt x="775" y="666"/>
                    <a:pt x="763" y="66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1" name="Freeform 7"/>
            <p:cNvSpPr>
              <a:spLocks noEditPoints="1"/>
            </p:cNvSpPr>
            <p:nvPr/>
          </p:nvSpPr>
          <p:spPr bwMode="auto">
            <a:xfrm>
              <a:off x="3584575" y="2833688"/>
              <a:ext cx="303213" cy="301625"/>
            </a:xfrm>
            <a:custGeom>
              <a:avLst/>
              <a:gdLst>
                <a:gd name="T0" fmla="*/ 106 w 211"/>
                <a:gd name="T1" fmla="*/ 211 h 211"/>
                <a:gd name="T2" fmla="*/ 0 w 211"/>
                <a:gd name="T3" fmla="*/ 106 h 211"/>
                <a:gd name="T4" fmla="*/ 105 w 211"/>
                <a:gd name="T5" fmla="*/ 0 h 211"/>
                <a:gd name="T6" fmla="*/ 211 w 211"/>
                <a:gd name="T7" fmla="*/ 105 h 211"/>
                <a:gd name="T8" fmla="*/ 106 w 211"/>
                <a:gd name="T9" fmla="*/ 211 h 211"/>
                <a:gd name="T10" fmla="*/ 105 w 211"/>
                <a:gd name="T11" fmla="*/ 64 h 211"/>
                <a:gd name="T12" fmla="*/ 64 w 211"/>
                <a:gd name="T13" fmla="*/ 105 h 211"/>
                <a:gd name="T14" fmla="*/ 106 w 211"/>
                <a:gd name="T15" fmla="*/ 147 h 211"/>
                <a:gd name="T16" fmla="*/ 147 w 211"/>
                <a:gd name="T17" fmla="*/ 105 h 211"/>
                <a:gd name="T18" fmla="*/ 105 w 211"/>
                <a:gd name="T19" fmla="*/ 64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1" h="211">
                  <a:moveTo>
                    <a:pt x="106" y="211"/>
                  </a:moveTo>
                  <a:cubicBezTo>
                    <a:pt x="48" y="211"/>
                    <a:pt x="0" y="164"/>
                    <a:pt x="0" y="106"/>
                  </a:cubicBezTo>
                  <a:cubicBezTo>
                    <a:pt x="0" y="48"/>
                    <a:pt x="47" y="0"/>
                    <a:pt x="105" y="0"/>
                  </a:cubicBezTo>
                  <a:cubicBezTo>
                    <a:pt x="163" y="0"/>
                    <a:pt x="211" y="47"/>
                    <a:pt x="211" y="105"/>
                  </a:cubicBezTo>
                  <a:cubicBezTo>
                    <a:pt x="211" y="163"/>
                    <a:pt x="164" y="210"/>
                    <a:pt x="106" y="211"/>
                  </a:cubicBezTo>
                  <a:close/>
                  <a:moveTo>
                    <a:pt x="105" y="64"/>
                  </a:moveTo>
                  <a:cubicBezTo>
                    <a:pt x="82" y="64"/>
                    <a:pt x="64" y="82"/>
                    <a:pt x="64" y="105"/>
                  </a:cubicBezTo>
                  <a:cubicBezTo>
                    <a:pt x="64" y="128"/>
                    <a:pt x="83" y="147"/>
                    <a:pt x="106" y="147"/>
                  </a:cubicBezTo>
                  <a:cubicBezTo>
                    <a:pt x="129" y="147"/>
                    <a:pt x="147" y="128"/>
                    <a:pt x="147" y="105"/>
                  </a:cubicBezTo>
                  <a:cubicBezTo>
                    <a:pt x="147" y="82"/>
                    <a:pt x="128" y="63"/>
                    <a:pt x="10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2" name="Freeform 8"/>
            <p:cNvSpPr>
              <a:spLocks noEditPoints="1"/>
            </p:cNvSpPr>
            <p:nvPr/>
          </p:nvSpPr>
          <p:spPr bwMode="auto">
            <a:xfrm>
              <a:off x="3041650" y="2835275"/>
              <a:ext cx="303213" cy="303213"/>
            </a:xfrm>
            <a:custGeom>
              <a:avLst/>
              <a:gdLst>
                <a:gd name="T0" fmla="*/ 106 w 211"/>
                <a:gd name="T1" fmla="*/ 211 h 212"/>
                <a:gd name="T2" fmla="*/ 0 w 211"/>
                <a:gd name="T3" fmla="*/ 107 h 212"/>
                <a:gd name="T4" fmla="*/ 105 w 211"/>
                <a:gd name="T5" fmla="*/ 1 h 212"/>
                <a:gd name="T6" fmla="*/ 211 w 211"/>
                <a:gd name="T7" fmla="*/ 106 h 212"/>
                <a:gd name="T8" fmla="*/ 106 w 211"/>
                <a:gd name="T9" fmla="*/ 211 h 212"/>
                <a:gd name="T10" fmla="*/ 105 w 211"/>
                <a:gd name="T11" fmla="*/ 64 h 212"/>
                <a:gd name="T12" fmla="*/ 64 w 211"/>
                <a:gd name="T13" fmla="*/ 106 h 212"/>
                <a:gd name="T14" fmla="*/ 106 w 211"/>
                <a:gd name="T15" fmla="*/ 148 h 212"/>
                <a:gd name="T16" fmla="*/ 147 w 211"/>
                <a:gd name="T17" fmla="*/ 106 h 212"/>
                <a:gd name="T18" fmla="*/ 105 w 211"/>
                <a:gd name="T19" fmla="*/ 6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1" h="212">
                  <a:moveTo>
                    <a:pt x="106" y="211"/>
                  </a:moveTo>
                  <a:cubicBezTo>
                    <a:pt x="48" y="212"/>
                    <a:pt x="0" y="165"/>
                    <a:pt x="0" y="107"/>
                  </a:cubicBezTo>
                  <a:cubicBezTo>
                    <a:pt x="0" y="48"/>
                    <a:pt x="47" y="1"/>
                    <a:pt x="105" y="1"/>
                  </a:cubicBezTo>
                  <a:cubicBezTo>
                    <a:pt x="163" y="0"/>
                    <a:pt x="210" y="47"/>
                    <a:pt x="211" y="106"/>
                  </a:cubicBezTo>
                  <a:cubicBezTo>
                    <a:pt x="211" y="164"/>
                    <a:pt x="164" y="211"/>
                    <a:pt x="106" y="211"/>
                  </a:cubicBezTo>
                  <a:close/>
                  <a:moveTo>
                    <a:pt x="105" y="64"/>
                  </a:moveTo>
                  <a:cubicBezTo>
                    <a:pt x="82" y="65"/>
                    <a:pt x="64" y="83"/>
                    <a:pt x="64" y="106"/>
                  </a:cubicBezTo>
                  <a:cubicBezTo>
                    <a:pt x="64" y="129"/>
                    <a:pt x="83" y="148"/>
                    <a:pt x="106" y="148"/>
                  </a:cubicBezTo>
                  <a:cubicBezTo>
                    <a:pt x="128" y="148"/>
                    <a:pt x="147" y="129"/>
                    <a:pt x="147" y="106"/>
                  </a:cubicBezTo>
                  <a:cubicBezTo>
                    <a:pt x="147" y="83"/>
                    <a:pt x="128" y="64"/>
                    <a:pt x="105" y="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3" name="Freeform 9"/>
            <p:cNvSpPr>
              <a:spLocks/>
            </p:cNvSpPr>
            <p:nvPr/>
          </p:nvSpPr>
          <p:spPr bwMode="auto">
            <a:xfrm>
              <a:off x="3286125" y="2165350"/>
              <a:ext cx="11113" cy="565150"/>
            </a:xfrm>
            <a:custGeom>
              <a:avLst/>
              <a:gdLst>
                <a:gd name="T0" fmla="*/ 7 w 7"/>
                <a:gd name="T1" fmla="*/ 356 h 356"/>
                <a:gd name="T2" fmla="*/ 2 w 7"/>
                <a:gd name="T3" fmla="*/ 356 h 356"/>
                <a:gd name="T4" fmla="*/ 0 w 7"/>
                <a:gd name="T5" fmla="*/ 0 h 356"/>
                <a:gd name="T6" fmla="*/ 6 w 7"/>
                <a:gd name="T7" fmla="*/ 0 h 356"/>
                <a:gd name="T8" fmla="*/ 7 w 7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6">
                  <a:moveTo>
                    <a:pt x="7" y="356"/>
                  </a:moveTo>
                  <a:lnTo>
                    <a:pt x="2" y="356"/>
                  </a:lnTo>
                  <a:lnTo>
                    <a:pt x="0" y="0"/>
                  </a:lnTo>
                  <a:lnTo>
                    <a:pt x="6" y="0"/>
                  </a:lnTo>
                  <a:lnTo>
                    <a:pt x="7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4" name="Freeform 10"/>
            <p:cNvSpPr>
              <a:spLocks/>
            </p:cNvSpPr>
            <p:nvPr/>
          </p:nvSpPr>
          <p:spPr bwMode="auto">
            <a:xfrm>
              <a:off x="3419475" y="2165350"/>
              <a:ext cx="11113" cy="565150"/>
            </a:xfrm>
            <a:custGeom>
              <a:avLst/>
              <a:gdLst>
                <a:gd name="T0" fmla="*/ 7 w 7"/>
                <a:gd name="T1" fmla="*/ 356 h 356"/>
                <a:gd name="T2" fmla="*/ 2 w 7"/>
                <a:gd name="T3" fmla="*/ 356 h 356"/>
                <a:gd name="T4" fmla="*/ 0 w 7"/>
                <a:gd name="T5" fmla="*/ 0 h 356"/>
                <a:gd name="T6" fmla="*/ 6 w 7"/>
                <a:gd name="T7" fmla="*/ 0 h 356"/>
                <a:gd name="T8" fmla="*/ 7 w 7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6">
                  <a:moveTo>
                    <a:pt x="7" y="356"/>
                  </a:moveTo>
                  <a:lnTo>
                    <a:pt x="2" y="356"/>
                  </a:lnTo>
                  <a:lnTo>
                    <a:pt x="0" y="0"/>
                  </a:lnTo>
                  <a:lnTo>
                    <a:pt x="6" y="0"/>
                  </a:lnTo>
                  <a:lnTo>
                    <a:pt x="7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5" name="Freeform 11"/>
            <p:cNvSpPr>
              <a:spLocks/>
            </p:cNvSpPr>
            <p:nvPr/>
          </p:nvSpPr>
          <p:spPr bwMode="auto">
            <a:xfrm>
              <a:off x="3544888" y="2163763"/>
              <a:ext cx="11113" cy="565150"/>
            </a:xfrm>
            <a:custGeom>
              <a:avLst/>
              <a:gdLst>
                <a:gd name="T0" fmla="*/ 7 w 7"/>
                <a:gd name="T1" fmla="*/ 356 h 356"/>
                <a:gd name="T2" fmla="*/ 1 w 7"/>
                <a:gd name="T3" fmla="*/ 356 h 356"/>
                <a:gd name="T4" fmla="*/ 0 w 7"/>
                <a:gd name="T5" fmla="*/ 0 h 356"/>
                <a:gd name="T6" fmla="*/ 5 w 7"/>
                <a:gd name="T7" fmla="*/ 0 h 356"/>
                <a:gd name="T8" fmla="*/ 7 w 7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6">
                  <a:moveTo>
                    <a:pt x="7" y="356"/>
                  </a:moveTo>
                  <a:lnTo>
                    <a:pt x="1" y="356"/>
                  </a:lnTo>
                  <a:lnTo>
                    <a:pt x="0" y="0"/>
                  </a:lnTo>
                  <a:lnTo>
                    <a:pt x="5" y="0"/>
                  </a:lnTo>
                  <a:lnTo>
                    <a:pt x="7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6" name="Freeform 12"/>
            <p:cNvSpPr>
              <a:spLocks/>
            </p:cNvSpPr>
            <p:nvPr/>
          </p:nvSpPr>
          <p:spPr bwMode="auto">
            <a:xfrm>
              <a:off x="3668713" y="2163763"/>
              <a:ext cx="11113" cy="565150"/>
            </a:xfrm>
            <a:custGeom>
              <a:avLst/>
              <a:gdLst>
                <a:gd name="T0" fmla="*/ 7 w 7"/>
                <a:gd name="T1" fmla="*/ 356 h 356"/>
                <a:gd name="T2" fmla="*/ 1 w 7"/>
                <a:gd name="T3" fmla="*/ 356 h 356"/>
                <a:gd name="T4" fmla="*/ 0 w 7"/>
                <a:gd name="T5" fmla="*/ 0 h 356"/>
                <a:gd name="T6" fmla="*/ 5 w 7"/>
                <a:gd name="T7" fmla="*/ 0 h 356"/>
                <a:gd name="T8" fmla="*/ 7 w 7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56">
                  <a:moveTo>
                    <a:pt x="7" y="356"/>
                  </a:moveTo>
                  <a:lnTo>
                    <a:pt x="1" y="356"/>
                  </a:lnTo>
                  <a:lnTo>
                    <a:pt x="0" y="0"/>
                  </a:lnTo>
                  <a:lnTo>
                    <a:pt x="5" y="0"/>
                  </a:lnTo>
                  <a:lnTo>
                    <a:pt x="7" y="3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67" name="Freeform 13"/>
            <p:cNvSpPr>
              <a:spLocks/>
            </p:cNvSpPr>
            <p:nvPr/>
          </p:nvSpPr>
          <p:spPr bwMode="auto">
            <a:xfrm>
              <a:off x="3789363" y="2163763"/>
              <a:ext cx="12700" cy="563563"/>
            </a:xfrm>
            <a:custGeom>
              <a:avLst/>
              <a:gdLst>
                <a:gd name="T0" fmla="*/ 8 w 8"/>
                <a:gd name="T1" fmla="*/ 355 h 355"/>
                <a:gd name="T2" fmla="*/ 1 w 8"/>
                <a:gd name="T3" fmla="*/ 355 h 355"/>
                <a:gd name="T4" fmla="*/ 0 w 8"/>
                <a:gd name="T5" fmla="*/ 0 h 355"/>
                <a:gd name="T6" fmla="*/ 6 w 8"/>
                <a:gd name="T7" fmla="*/ 0 h 355"/>
                <a:gd name="T8" fmla="*/ 8 w 8"/>
                <a:gd name="T9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55">
                  <a:moveTo>
                    <a:pt x="8" y="355"/>
                  </a:moveTo>
                  <a:lnTo>
                    <a:pt x="1" y="355"/>
                  </a:lnTo>
                  <a:lnTo>
                    <a:pt x="0" y="0"/>
                  </a:lnTo>
                  <a:lnTo>
                    <a:pt x="6" y="0"/>
                  </a:lnTo>
                  <a:lnTo>
                    <a:pt x="8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68" name="Freeform 14"/>
          <p:cNvSpPr>
            <a:spLocks/>
          </p:cNvSpPr>
          <p:nvPr/>
        </p:nvSpPr>
        <p:spPr bwMode="auto">
          <a:xfrm>
            <a:off x="4525484" y="1194444"/>
            <a:ext cx="1343866" cy="1368862"/>
          </a:xfrm>
          <a:custGeom>
            <a:avLst/>
            <a:gdLst>
              <a:gd name="T0" fmla="*/ 1249 w 1249"/>
              <a:gd name="T1" fmla="*/ 1192 h 1272"/>
              <a:gd name="T2" fmla="*/ 1155 w 1249"/>
              <a:gd name="T3" fmla="*/ 728 h 1272"/>
              <a:gd name="T4" fmla="*/ 900 w 1249"/>
              <a:gd name="T5" fmla="*/ 349 h 1272"/>
              <a:gd name="T6" fmla="*/ 521 w 1249"/>
              <a:gd name="T7" fmla="*/ 94 h 1272"/>
              <a:gd name="T8" fmla="*/ 57 w 1249"/>
              <a:gd name="T9" fmla="*/ 0 h 1272"/>
              <a:gd name="T10" fmla="*/ 0 w 1249"/>
              <a:gd name="T11" fmla="*/ 1 h 1272"/>
              <a:gd name="T12" fmla="*/ 0 w 1249"/>
              <a:gd name="T13" fmla="*/ 603 h 1272"/>
              <a:gd name="T14" fmla="*/ 57 w 1249"/>
              <a:gd name="T15" fmla="*/ 600 h 1272"/>
              <a:gd name="T16" fmla="*/ 648 w 1249"/>
              <a:gd name="T17" fmla="*/ 1151 h 1272"/>
              <a:gd name="T18" fmla="*/ 1246 w 1249"/>
              <a:gd name="T19" fmla="*/ 1272 h 1272"/>
              <a:gd name="T20" fmla="*/ 1249 w 1249"/>
              <a:gd name="T21" fmla="*/ 1192 h 1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49" h="1272">
                <a:moveTo>
                  <a:pt x="1249" y="1192"/>
                </a:moveTo>
                <a:cubicBezTo>
                  <a:pt x="1249" y="1031"/>
                  <a:pt x="1217" y="875"/>
                  <a:pt x="1155" y="728"/>
                </a:cubicBezTo>
                <a:cubicBezTo>
                  <a:pt x="1095" y="586"/>
                  <a:pt x="1009" y="458"/>
                  <a:pt x="900" y="349"/>
                </a:cubicBezTo>
                <a:cubicBezTo>
                  <a:pt x="790" y="240"/>
                  <a:pt x="663" y="154"/>
                  <a:pt x="521" y="94"/>
                </a:cubicBezTo>
                <a:cubicBezTo>
                  <a:pt x="374" y="31"/>
                  <a:pt x="218" y="0"/>
                  <a:pt x="57" y="0"/>
                </a:cubicBezTo>
                <a:cubicBezTo>
                  <a:pt x="38" y="0"/>
                  <a:pt x="19" y="0"/>
                  <a:pt x="0" y="1"/>
                </a:cubicBezTo>
                <a:cubicBezTo>
                  <a:pt x="0" y="603"/>
                  <a:pt x="0" y="603"/>
                  <a:pt x="0" y="603"/>
                </a:cubicBezTo>
                <a:cubicBezTo>
                  <a:pt x="18" y="601"/>
                  <a:pt x="38" y="600"/>
                  <a:pt x="57" y="600"/>
                </a:cubicBezTo>
                <a:cubicBezTo>
                  <a:pt x="370" y="600"/>
                  <a:pt x="626" y="844"/>
                  <a:pt x="648" y="1151"/>
                </a:cubicBezTo>
                <a:cubicBezTo>
                  <a:pt x="1246" y="1272"/>
                  <a:pt x="1246" y="1272"/>
                  <a:pt x="1246" y="1272"/>
                </a:cubicBezTo>
                <a:cubicBezTo>
                  <a:pt x="1248" y="1246"/>
                  <a:pt x="1249" y="1219"/>
                  <a:pt x="1249" y="1192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69" name="Freeform 15"/>
          <p:cNvSpPr>
            <a:spLocks/>
          </p:cNvSpPr>
          <p:nvPr/>
        </p:nvSpPr>
        <p:spPr bwMode="auto">
          <a:xfrm>
            <a:off x="4176722" y="2501409"/>
            <a:ext cx="1683105" cy="1258163"/>
          </a:xfrm>
          <a:custGeom>
            <a:avLst/>
            <a:gdLst>
              <a:gd name="T0" fmla="*/ 381 w 1564"/>
              <a:gd name="T1" fmla="*/ 569 h 1169"/>
              <a:gd name="T2" fmla="*/ 301 w 1564"/>
              <a:gd name="T3" fmla="*/ 564 h 1169"/>
              <a:gd name="T4" fmla="*/ 0 w 1564"/>
              <a:gd name="T5" fmla="*/ 1107 h 1169"/>
              <a:gd name="T6" fmla="*/ 381 w 1564"/>
              <a:gd name="T7" fmla="*/ 1169 h 1169"/>
              <a:gd name="T8" fmla="*/ 845 w 1564"/>
              <a:gd name="T9" fmla="*/ 1075 h 1169"/>
              <a:gd name="T10" fmla="*/ 1224 w 1564"/>
              <a:gd name="T11" fmla="*/ 820 h 1169"/>
              <a:gd name="T12" fmla="*/ 1479 w 1564"/>
              <a:gd name="T13" fmla="*/ 441 h 1169"/>
              <a:gd name="T14" fmla="*/ 1564 w 1564"/>
              <a:gd name="T15" fmla="*/ 120 h 1169"/>
              <a:gd name="T16" fmla="*/ 972 w 1564"/>
              <a:gd name="T17" fmla="*/ 0 h 1169"/>
              <a:gd name="T18" fmla="*/ 381 w 1564"/>
              <a:gd name="T19" fmla="*/ 569 h 1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64" h="1169">
                <a:moveTo>
                  <a:pt x="381" y="569"/>
                </a:moveTo>
                <a:cubicBezTo>
                  <a:pt x="354" y="569"/>
                  <a:pt x="327" y="567"/>
                  <a:pt x="301" y="564"/>
                </a:cubicBezTo>
                <a:cubicBezTo>
                  <a:pt x="0" y="1107"/>
                  <a:pt x="0" y="1107"/>
                  <a:pt x="0" y="1107"/>
                </a:cubicBezTo>
                <a:cubicBezTo>
                  <a:pt x="122" y="1148"/>
                  <a:pt x="250" y="1169"/>
                  <a:pt x="381" y="1169"/>
                </a:cubicBezTo>
                <a:cubicBezTo>
                  <a:pt x="542" y="1169"/>
                  <a:pt x="698" y="1138"/>
                  <a:pt x="845" y="1075"/>
                </a:cubicBezTo>
                <a:cubicBezTo>
                  <a:pt x="987" y="1015"/>
                  <a:pt x="1114" y="929"/>
                  <a:pt x="1224" y="820"/>
                </a:cubicBezTo>
                <a:cubicBezTo>
                  <a:pt x="1333" y="711"/>
                  <a:pt x="1419" y="583"/>
                  <a:pt x="1479" y="441"/>
                </a:cubicBezTo>
                <a:cubicBezTo>
                  <a:pt x="1523" y="338"/>
                  <a:pt x="1551" y="231"/>
                  <a:pt x="1564" y="120"/>
                </a:cubicBezTo>
                <a:cubicBezTo>
                  <a:pt x="972" y="0"/>
                  <a:pt x="972" y="0"/>
                  <a:pt x="972" y="0"/>
                </a:cubicBezTo>
                <a:cubicBezTo>
                  <a:pt x="960" y="316"/>
                  <a:pt x="700" y="569"/>
                  <a:pt x="381" y="569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70" name="Freeform 19"/>
          <p:cNvSpPr>
            <a:spLocks/>
          </p:cNvSpPr>
          <p:nvPr/>
        </p:nvSpPr>
        <p:spPr bwMode="auto">
          <a:xfrm>
            <a:off x="3345881" y="2798988"/>
            <a:ext cx="1085567" cy="870121"/>
          </a:xfrm>
          <a:custGeom>
            <a:avLst/>
            <a:gdLst>
              <a:gd name="T0" fmla="*/ 643 w 1009"/>
              <a:gd name="T1" fmla="*/ 0 h 809"/>
              <a:gd name="T2" fmla="*/ 0 w 1009"/>
              <a:gd name="T3" fmla="*/ 0 h 809"/>
              <a:gd name="T4" fmla="*/ 56 w 1009"/>
              <a:gd name="T5" fmla="*/ 165 h 809"/>
              <a:gd name="T6" fmla="*/ 311 w 1009"/>
              <a:gd name="T7" fmla="*/ 544 h 809"/>
              <a:gd name="T8" fmla="*/ 690 w 1009"/>
              <a:gd name="T9" fmla="*/ 799 h 809"/>
              <a:gd name="T10" fmla="*/ 713 w 1009"/>
              <a:gd name="T11" fmla="*/ 809 h 809"/>
              <a:gd name="T12" fmla="*/ 1009 w 1009"/>
              <a:gd name="T13" fmla="*/ 275 h 809"/>
              <a:gd name="T14" fmla="*/ 643 w 1009"/>
              <a:gd name="T15" fmla="*/ 0 h 8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09" h="809">
                <a:moveTo>
                  <a:pt x="643" y="0"/>
                </a:moveTo>
                <a:cubicBezTo>
                  <a:pt x="0" y="0"/>
                  <a:pt x="0" y="0"/>
                  <a:pt x="0" y="0"/>
                </a:cubicBezTo>
                <a:cubicBezTo>
                  <a:pt x="14" y="56"/>
                  <a:pt x="33" y="111"/>
                  <a:pt x="56" y="165"/>
                </a:cubicBezTo>
                <a:cubicBezTo>
                  <a:pt x="116" y="307"/>
                  <a:pt x="202" y="435"/>
                  <a:pt x="311" y="544"/>
                </a:cubicBezTo>
                <a:cubicBezTo>
                  <a:pt x="420" y="653"/>
                  <a:pt x="548" y="739"/>
                  <a:pt x="690" y="799"/>
                </a:cubicBezTo>
                <a:cubicBezTo>
                  <a:pt x="698" y="803"/>
                  <a:pt x="705" y="806"/>
                  <a:pt x="713" y="809"/>
                </a:cubicBezTo>
                <a:cubicBezTo>
                  <a:pt x="1009" y="275"/>
                  <a:pt x="1009" y="275"/>
                  <a:pt x="1009" y="275"/>
                </a:cubicBezTo>
                <a:cubicBezTo>
                  <a:pt x="854" y="236"/>
                  <a:pt x="722" y="135"/>
                  <a:pt x="643" y="0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71" name="Freeform 84"/>
          <p:cNvSpPr>
            <a:spLocks noEditPoints="1"/>
          </p:cNvSpPr>
          <p:nvPr/>
        </p:nvSpPr>
        <p:spPr bwMode="auto">
          <a:xfrm>
            <a:off x="4221953" y="2272869"/>
            <a:ext cx="190450" cy="364236"/>
          </a:xfrm>
          <a:custGeom>
            <a:avLst/>
            <a:gdLst>
              <a:gd name="T0" fmla="*/ 145 w 177"/>
              <a:gd name="T1" fmla="*/ 339 h 339"/>
              <a:gd name="T2" fmla="*/ 145 w 177"/>
              <a:gd name="T3" fmla="*/ 339 h 339"/>
              <a:gd name="T4" fmla="*/ 177 w 177"/>
              <a:gd name="T5" fmla="*/ 214 h 339"/>
              <a:gd name="T6" fmla="*/ 177 w 177"/>
              <a:gd name="T7" fmla="*/ 214 h 339"/>
              <a:gd name="T8" fmla="*/ 177 w 177"/>
              <a:gd name="T9" fmla="*/ 214 h 339"/>
              <a:gd name="T10" fmla="*/ 154 w 177"/>
              <a:gd name="T11" fmla="*/ 104 h 339"/>
              <a:gd name="T12" fmla="*/ 150 w 177"/>
              <a:gd name="T13" fmla="*/ 108 h 339"/>
              <a:gd name="T14" fmla="*/ 151 w 177"/>
              <a:gd name="T15" fmla="*/ 109 h 339"/>
              <a:gd name="T16" fmla="*/ 151 w 177"/>
              <a:gd name="T17" fmla="*/ 109 h 339"/>
              <a:gd name="T18" fmla="*/ 151 w 177"/>
              <a:gd name="T19" fmla="*/ 109 h 339"/>
              <a:gd name="T20" fmla="*/ 154 w 177"/>
              <a:gd name="T21" fmla="*/ 106 h 339"/>
              <a:gd name="T22" fmla="*/ 155 w 177"/>
              <a:gd name="T23" fmla="*/ 106 h 339"/>
              <a:gd name="T24" fmla="*/ 155 w 177"/>
              <a:gd name="T25" fmla="*/ 106 h 339"/>
              <a:gd name="T26" fmla="*/ 155 w 177"/>
              <a:gd name="T27" fmla="*/ 106 h 339"/>
              <a:gd name="T28" fmla="*/ 157 w 177"/>
              <a:gd name="T29" fmla="*/ 106 h 339"/>
              <a:gd name="T30" fmla="*/ 155 w 177"/>
              <a:gd name="T31" fmla="*/ 104 h 339"/>
              <a:gd name="T32" fmla="*/ 154 w 177"/>
              <a:gd name="T33" fmla="*/ 105 h 339"/>
              <a:gd name="T34" fmla="*/ 154 w 177"/>
              <a:gd name="T35" fmla="*/ 104 h 339"/>
              <a:gd name="T36" fmla="*/ 108 w 177"/>
              <a:gd name="T37" fmla="*/ 103 h 339"/>
              <a:gd name="T38" fmla="*/ 108 w 177"/>
              <a:gd name="T39" fmla="*/ 103 h 339"/>
              <a:gd name="T40" fmla="*/ 108 w 177"/>
              <a:gd name="T41" fmla="*/ 103 h 339"/>
              <a:gd name="T42" fmla="*/ 154 w 177"/>
              <a:gd name="T43" fmla="*/ 103 h 339"/>
              <a:gd name="T44" fmla="*/ 153 w 177"/>
              <a:gd name="T45" fmla="*/ 104 h 339"/>
              <a:gd name="T46" fmla="*/ 154 w 177"/>
              <a:gd name="T47" fmla="*/ 104 h 339"/>
              <a:gd name="T48" fmla="*/ 155 w 177"/>
              <a:gd name="T49" fmla="*/ 104 h 339"/>
              <a:gd name="T50" fmla="*/ 154 w 177"/>
              <a:gd name="T51" fmla="*/ 103 h 339"/>
              <a:gd name="T52" fmla="*/ 41 w 177"/>
              <a:gd name="T53" fmla="*/ 89 h 339"/>
              <a:gd name="T54" fmla="*/ 41 w 177"/>
              <a:gd name="T55" fmla="*/ 89 h 339"/>
              <a:gd name="T56" fmla="*/ 41 w 177"/>
              <a:gd name="T57" fmla="*/ 89 h 339"/>
              <a:gd name="T58" fmla="*/ 168 w 177"/>
              <a:gd name="T59" fmla="*/ 75 h 339"/>
              <a:gd name="T60" fmla="*/ 168 w 177"/>
              <a:gd name="T61" fmla="*/ 75 h 339"/>
              <a:gd name="T62" fmla="*/ 168 w 177"/>
              <a:gd name="T63" fmla="*/ 75 h 339"/>
              <a:gd name="T64" fmla="*/ 165 w 177"/>
              <a:gd name="T65" fmla="*/ 65 h 339"/>
              <a:gd name="T66" fmla="*/ 165 w 177"/>
              <a:gd name="T67" fmla="*/ 65 h 339"/>
              <a:gd name="T68" fmla="*/ 165 w 177"/>
              <a:gd name="T69" fmla="*/ 65 h 339"/>
              <a:gd name="T70" fmla="*/ 163 w 177"/>
              <a:gd name="T71" fmla="*/ 58 h 339"/>
              <a:gd name="T72" fmla="*/ 163 w 177"/>
              <a:gd name="T73" fmla="*/ 58 h 339"/>
              <a:gd name="T74" fmla="*/ 163 w 177"/>
              <a:gd name="T75" fmla="*/ 58 h 339"/>
              <a:gd name="T76" fmla="*/ 29 w 177"/>
              <a:gd name="T77" fmla="*/ 46 h 339"/>
              <a:gd name="T78" fmla="*/ 29 w 177"/>
              <a:gd name="T79" fmla="*/ 46 h 339"/>
              <a:gd name="T80" fmla="*/ 85 w 177"/>
              <a:gd name="T81" fmla="*/ 34 h 339"/>
              <a:gd name="T82" fmla="*/ 85 w 177"/>
              <a:gd name="T83" fmla="*/ 34 h 339"/>
              <a:gd name="T84" fmla="*/ 85 w 177"/>
              <a:gd name="T85" fmla="*/ 34 h 339"/>
              <a:gd name="T86" fmla="*/ 106 w 177"/>
              <a:gd name="T87" fmla="*/ 29 h 339"/>
              <a:gd name="T88" fmla="*/ 106 w 177"/>
              <a:gd name="T89" fmla="*/ 29 h 339"/>
              <a:gd name="T90" fmla="*/ 118 w 177"/>
              <a:gd name="T91" fmla="*/ 25 h 339"/>
              <a:gd name="T92" fmla="*/ 118 w 177"/>
              <a:gd name="T93" fmla="*/ 25 h 339"/>
              <a:gd name="T94" fmla="*/ 118 w 177"/>
              <a:gd name="T95" fmla="*/ 25 h 339"/>
              <a:gd name="T96" fmla="*/ 108 w 177"/>
              <a:gd name="T97" fmla="*/ 21 h 339"/>
              <a:gd name="T98" fmla="*/ 108 w 177"/>
              <a:gd name="T99" fmla="*/ 21 h 339"/>
              <a:gd name="T100" fmla="*/ 55 w 177"/>
              <a:gd name="T101" fmla="*/ 1 h 339"/>
              <a:gd name="T102" fmla="*/ 55 w 177"/>
              <a:gd name="T103" fmla="*/ 1 h 339"/>
              <a:gd name="T104" fmla="*/ 55 w 177"/>
              <a:gd name="T105" fmla="*/ 1 h 339"/>
              <a:gd name="T106" fmla="*/ 0 w 177"/>
              <a:gd name="T107" fmla="*/ 1 h 339"/>
              <a:gd name="T108" fmla="*/ 0 w 177"/>
              <a:gd name="T109" fmla="*/ 1 h 339"/>
              <a:gd name="T110" fmla="*/ 2 w 177"/>
              <a:gd name="T111" fmla="*/ 0 h 339"/>
              <a:gd name="T112" fmla="*/ 2 w 177"/>
              <a:gd name="T113" fmla="*/ 0 h 339"/>
              <a:gd name="T114" fmla="*/ 2 w 177"/>
              <a:gd name="T115" fmla="*/ 0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77" h="339">
                <a:moveTo>
                  <a:pt x="145" y="339"/>
                </a:moveTo>
                <a:cubicBezTo>
                  <a:pt x="145" y="339"/>
                  <a:pt x="145" y="339"/>
                  <a:pt x="145" y="339"/>
                </a:cubicBezTo>
                <a:moveTo>
                  <a:pt x="177" y="214"/>
                </a:moveTo>
                <a:cubicBezTo>
                  <a:pt x="177" y="214"/>
                  <a:pt x="177" y="214"/>
                  <a:pt x="177" y="214"/>
                </a:cubicBezTo>
                <a:cubicBezTo>
                  <a:pt x="177" y="214"/>
                  <a:pt x="177" y="214"/>
                  <a:pt x="177" y="214"/>
                </a:cubicBezTo>
                <a:moveTo>
                  <a:pt x="154" y="104"/>
                </a:moveTo>
                <a:cubicBezTo>
                  <a:pt x="152" y="105"/>
                  <a:pt x="150" y="105"/>
                  <a:pt x="150" y="108"/>
                </a:cubicBezTo>
                <a:cubicBezTo>
                  <a:pt x="151" y="108"/>
                  <a:pt x="150" y="109"/>
                  <a:pt x="151" y="109"/>
                </a:cubicBezTo>
                <a:cubicBezTo>
                  <a:pt x="151" y="109"/>
                  <a:pt x="151" y="109"/>
                  <a:pt x="151" y="109"/>
                </a:cubicBezTo>
                <a:cubicBezTo>
                  <a:pt x="151" y="109"/>
                  <a:pt x="151" y="109"/>
                  <a:pt x="151" y="109"/>
                </a:cubicBezTo>
                <a:cubicBezTo>
                  <a:pt x="152" y="108"/>
                  <a:pt x="154" y="108"/>
                  <a:pt x="154" y="106"/>
                </a:cubicBezTo>
                <a:cubicBezTo>
                  <a:pt x="155" y="106"/>
                  <a:pt x="155" y="106"/>
                  <a:pt x="155" y="106"/>
                </a:cubicBezTo>
                <a:cubicBezTo>
                  <a:pt x="155" y="106"/>
                  <a:pt x="155" y="106"/>
                  <a:pt x="155" y="106"/>
                </a:cubicBezTo>
                <a:cubicBezTo>
                  <a:pt x="155" y="106"/>
                  <a:pt x="155" y="106"/>
                  <a:pt x="155" y="106"/>
                </a:cubicBezTo>
                <a:cubicBezTo>
                  <a:pt x="156" y="106"/>
                  <a:pt x="156" y="106"/>
                  <a:pt x="157" y="106"/>
                </a:cubicBezTo>
                <a:cubicBezTo>
                  <a:pt x="156" y="105"/>
                  <a:pt x="156" y="105"/>
                  <a:pt x="155" y="104"/>
                </a:cubicBezTo>
                <a:cubicBezTo>
                  <a:pt x="155" y="104"/>
                  <a:pt x="154" y="105"/>
                  <a:pt x="154" y="105"/>
                </a:cubicBezTo>
                <a:cubicBezTo>
                  <a:pt x="154" y="104"/>
                  <a:pt x="154" y="104"/>
                  <a:pt x="154" y="104"/>
                </a:cubicBezTo>
                <a:moveTo>
                  <a:pt x="108" y="103"/>
                </a:moveTo>
                <a:cubicBezTo>
                  <a:pt x="108" y="103"/>
                  <a:pt x="108" y="103"/>
                  <a:pt x="108" y="103"/>
                </a:cubicBezTo>
                <a:cubicBezTo>
                  <a:pt x="108" y="103"/>
                  <a:pt x="108" y="103"/>
                  <a:pt x="108" y="103"/>
                </a:cubicBezTo>
                <a:moveTo>
                  <a:pt x="154" y="103"/>
                </a:moveTo>
                <a:cubicBezTo>
                  <a:pt x="154" y="104"/>
                  <a:pt x="153" y="103"/>
                  <a:pt x="153" y="104"/>
                </a:cubicBezTo>
                <a:cubicBezTo>
                  <a:pt x="153" y="104"/>
                  <a:pt x="154" y="104"/>
                  <a:pt x="154" y="104"/>
                </a:cubicBezTo>
                <a:cubicBezTo>
                  <a:pt x="154" y="104"/>
                  <a:pt x="154" y="104"/>
                  <a:pt x="155" y="104"/>
                </a:cubicBezTo>
                <a:cubicBezTo>
                  <a:pt x="154" y="104"/>
                  <a:pt x="154" y="104"/>
                  <a:pt x="154" y="103"/>
                </a:cubicBezTo>
                <a:moveTo>
                  <a:pt x="41" y="89"/>
                </a:moveTo>
                <a:cubicBezTo>
                  <a:pt x="41" y="89"/>
                  <a:pt x="41" y="89"/>
                  <a:pt x="41" y="89"/>
                </a:cubicBezTo>
                <a:cubicBezTo>
                  <a:pt x="41" y="89"/>
                  <a:pt x="41" y="89"/>
                  <a:pt x="41" y="89"/>
                </a:cubicBezTo>
                <a:moveTo>
                  <a:pt x="168" y="75"/>
                </a:moveTo>
                <a:cubicBezTo>
                  <a:pt x="168" y="75"/>
                  <a:pt x="168" y="75"/>
                  <a:pt x="168" y="75"/>
                </a:cubicBezTo>
                <a:cubicBezTo>
                  <a:pt x="168" y="75"/>
                  <a:pt x="168" y="75"/>
                  <a:pt x="168" y="75"/>
                </a:cubicBezTo>
                <a:moveTo>
                  <a:pt x="165" y="65"/>
                </a:moveTo>
                <a:cubicBezTo>
                  <a:pt x="165" y="65"/>
                  <a:pt x="165" y="65"/>
                  <a:pt x="165" y="65"/>
                </a:cubicBezTo>
                <a:cubicBezTo>
                  <a:pt x="165" y="65"/>
                  <a:pt x="165" y="65"/>
                  <a:pt x="165" y="65"/>
                </a:cubicBezTo>
                <a:moveTo>
                  <a:pt x="163" y="58"/>
                </a:moveTo>
                <a:cubicBezTo>
                  <a:pt x="163" y="58"/>
                  <a:pt x="163" y="58"/>
                  <a:pt x="163" y="58"/>
                </a:cubicBezTo>
                <a:cubicBezTo>
                  <a:pt x="163" y="58"/>
                  <a:pt x="163" y="58"/>
                  <a:pt x="163" y="58"/>
                </a:cubicBezTo>
                <a:moveTo>
                  <a:pt x="29" y="46"/>
                </a:moveTo>
                <a:cubicBezTo>
                  <a:pt x="29" y="46"/>
                  <a:pt x="29" y="46"/>
                  <a:pt x="29" y="46"/>
                </a:cubicBezTo>
                <a:moveTo>
                  <a:pt x="85" y="34"/>
                </a:moveTo>
                <a:cubicBezTo>
                  <a:pt x="85" y="34"/>
                  <a:pt x="85" y="34"/>
                  <a:pt x="85" y="34"/>
                </a:cubicBezTo>
                <a:cubicBezTo>
                  <a:pt x="85" y="34"/>
                  <a:pt x="85" y="34"/>
                  <a:pt x="85" y="34"/>
                </a:cubicBezTo>
                <a:moveTo>
                  <a:pt x="106" y="29"/>
                </a:moveTo>
                <a:cubicBezTo>
                  <a:pt x="106" y="29"/>
                  <a:pt x="106" y="29"/>
                  <a:pt x="106" y="29"/>
                </a:cubicBezTo>
                <a:moveTo>
                  <a:pt x="118" y="25"/>
                </a:moveTo>
                <a:cubicBezTo>
                  <a:pt x="118" y="25"/>
                  <a:pt x="118" y="25"/>
                  <a:pt x="118" y="25"/>
                </a:cubicBezTo>
                <a:cubicBezTo>
                  <a:pt x="118" y="25"/>
                  <a:pt x="118" y="25"/>
                  <a:pt x="118" y="25"/>
                </a:cubicBezTo>
                <a:moveTo>
                  <a:pt x="108" y="21"/>
                </a:moveTo>
                <a:cubicBezTo>
                  <a:pt x="108" y="21"/>
                  <a:pt x="108" y="21"/>
                  <a:pt x="108" y="21"/>
                </a:cubicBezTo>
                <a:moveTo>
                  <a:pt x="55" y="1"/>
                </a:moveTo>
                <a:cubicBezTo>
                  <a:pt x="55" y="1"/>
                  <a:pt x="55" y="1"/>
                  <a:pt x="55" y="1"/>
                </a:cubicBezTo>
                <a:cubicBezTo>
                  <a:pt x="55" y="1"/>
                  <a:pt x="55" y="1"/>
                  <a:pt x="55" y="1"/>
                </a:cubicBezTo>
                <a:moveTo>
                  <a:pt x="0" y="1"/>
                </a:moveTo>
                <a:cubicBezTo>
                  <a:pt x="0" y="1"/>
                  <a:pt x="0" y="1"/>
                  <a:pt x="0" y="1"/>
                </a:cubicBezTo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2" y="0"/>
                  <a:pt x="2" y="0"/>
                  <a:pt x="2" y="0"/>
                </a:cubicBezTo>
              </a:path>
            </a:pathLst>
          </a:custGeom>
          <a:solidFill>
            <a:srgbClr val="9A989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grpSp>
        <p:nvGrpSpPr>
          <p:cNvPr id="72" name="KSO_Shape"/>
          <p:cNvGrpSpPr>
            <a:grpSpLocks/>
          </p:cNvGrpSpPr>
          <p:nvPr/>
        </p:nvGrpSpPr>
        <p:grpSpPr bwMode="auto">
          <a:xfrm>
            <a:off x="4100541" y="2154859"/>
            <a:ext cx="930740" cy="769412"/>
            <a:chOff x="1331640" y="1268760"/>
            <a:chExt cx="5832647" cy="4819363"/>
          </a:xfrm>
          <a:solidFill>
            <a:schemeClr val="bg1">
              <a:lumMod val="65000"/>
              <a:alpha val="70000"/>
            </a:schemeClr>
          </a:solidFill>
        </p:grpSpPr>
        <p:sp>
          <p:nvSpPr>
            <p:cNvPr id="73" name="内蒙古"/>
            <p:cNvSpPr>
              <a:spLocks/>
            </p:cNvSpPr>
            <p:nvPr/>
          </p:nvSpPr>
          <p:spPr bwMode="auto">
            <a:xfrm>
              <a:off x="3781351" y="1323173"/>
              <a:ext cx="2555478" cy="2179596"/>
            </a:xfrm>
            <a:custGeom>
              <a:avLst/>
              <a:gdLst>
                <a:gd name="T0" fmla="*/ 2147483646 w 1428"/>
                <a:gd name="T1" fmla="*/ 2147483646 h 1218"/>
                <a:gd name="T2" fmla="*/ 2147483646 w 1428"/>
                <a:gd name="T3" fmla="*/ 2147483646 h 1218"/>
                <a:gd name="T4" fmla="*/ 2147483646 w 1428"/>
                <a:gd name="T5" fmla="*/ 2147483646 h 1218"/>
                <a:gd name="T6" fmla="*/ 2147483646 w 1428"/>
                <a:gd name="T7" fmla="*/ 2147483646 h 1218"/>
                <a:gd name="T8" fmla="*/ 2147483646 w 1428"/>
                <a:gd name="T9" fmla="*/ 2147483646 h 1218"/>
                <a:gd name="T10" fmla="*/ 2147483646 w 1428"/>
                <a:gd name="T11" fmla="*/ 2147483646 h 1218"/>
                <a:gd name="T12" fmla="*/ 2147483646 w 1428"/>
                <a:gd name="T13" fmla="*/ 2147483646 h 1218"/>
                <a:gd name="T14" fmla="*/ 2147483646 w 1428"/>
                <a:gd name="T15" fmla="*/ 2147483646 h 1218"/>
                <a:gd name="T16" fmla="*/ 2147483646 w 1428"/>
                <a:gd name="T17" fmla="*/ 2147483646 h 1218"/>
                <a:gd name="T18" fmla="*/ 2147483646 w 1428"/>
                <a:gd name="T19" fmla="*/ 2147483646 h 1218"/>
                <a:gd name="T20" fmla="*/ 2147483646 w 1428"/>
                <a:gd name="T21" fmla="*/ 2147483646 h 1218"/>
                <a:gd name="T22" fmla="*/ 2147483646 w 1428"/>
                <a:gd name="T23" fmla="*/ 2147483646 h 1218"/>
                <a:gd name="T24" fmla="*/ 2147483646 w 1428"/>
                <a:gd name="T25" fmla="*/ 2147483646 h 1218"/>
                <a:gd name="T26" fmla="*/ 2147483646 w 1428"/>
                <a:gd name="T27" fmla="*/ 2147483646 h 1218"/>
                <a:gd name="T28" fmla="*/ 2147483646 w 1428"/>
                <a:gd name="T29" fmla="*/ 2147483646 h 1218"/>
                <a:gd name="T30" fmla="*/ 2147483646 w 1428"/>
                <a:gd name="T31" fmla="*/ 2147483646 h 1218"/>
                <a:gd name="T32" fmla="*/ 2147483646 w 1428"/>
                <a:gd name="T33" fmla="*/ 2147483646 h 1218"/>
                <a:gd name="T34" fmla="*/ 2147483646 w 1428"/>
                <a:gd name="T35" fmla="*/ 2147483646 h 1218"/>
                <a:gd name="T36" fmla="*/ 2147483646 w 1428"/>
                <a:gd name="T37" fmla="*/ 2147483646 h 1218"/>
                <a:gd name="T38" fmla="*/ 2147483646 w 1428"/>
                <a:gd name="T39" fmla="*/ 2147483646 h 1218"/>
                <a:gd name="T40" fmla="*/ 2147483646 w 1428"/>
                <a:gd name="T41" fmla="*/ 2147483646 h 1218"/>
                <a:gd name="T42" fmla="*/ 2147483646 w 1428"/>
                <a:gd name="T43" fmla="*/ 2147483646 h 1218"/>
                <a:gd name="T44" fmla="*/ 0 w 1428"/>
                <a:gd name="T45" fmla="*/ 2147483646 h 1218"/>
                <a:gd name="T46" fmla="*/ 2147483646 w 1428"/>
                <a:gd name="T47" fmla="*/ 2147483646 h 1218"/>
                <a:gd name="T48" fmla="*/ 2147483646 w 1428"/>
                <a:gd name="T49" fmla="*/ 2147483646 h 1218"/>
                <a:gd name="T50" fmla="*/ 2147483646 w 1428"/>
                <a:gd name="T51" fmla="*/ 2147483646 h 1218"/>
                <a:gd name="T52" fmla="*/ 2147483646 w 1428"/>
                <a:gd name="T53" fmla="*/ 2147483646 h 1218"/>
                <a:gd name="T54" fmla="*/ 2147483646 w 1428"/>
                <a:gd name="T55" fmla="*/ 2147483646 h 1218"/>
                <a:gd name="T56" fmla="*/ 2147483646 w 1428"/>
                <a:gd name="T57" fmla="*/ 2147483646 h 1218"/>
                <a:gd name="T58" fmla="*/ 2147483646 w 1428"/>
                <a:gd name="T59" fmla="*/ 2147483646 h 1218"/>
                <a:gd name="T60" fmla="*/ 2147483646 w 1428"/>
                <a:gd name="T61" fmla="*/ 2147483646 h 1218"/>
                <a:gd name="T62" fmla="*/ 2147483646 w 1428"/>
                <a:gd name="T63" fmla="*/ 2147483646 h 1218"/>
                <a:gd name="T64" fmla="*/ 2147483646 w 1428"/>
                <a:gd name="T65" fmla="*/ 2147483646 h 1218"/>
                <a:gd name="T66" fmla="*/ 2147483646 w 1428"/>
                <a:gd name="T67" fmla="*/ 2147483646 h 1218"/>
                <a:gd name="T68" fmla="*/ 2147483646 w 1428"/>
                <a:gd name="T69" fmla="*/ 2147483646 h 1218"/>
                <a:gd name="T70" fmla="*/ 2147483646 w 1428"/>
                <a:gd name="T71" fmla="*/ 2147483646 h 1218"/>
                <a:gd name="T72" fmla="*/ 2147483646 w 1428"/>
                <a:gd name="T73" fmla="*/ 2147483646 h 1218"/>
                <a:gd name="T74" fmla="*/ 2147483646 w 1428"/>
                <a:gd name="T75" fmla="*/ 2147483646 h 1218"/>
                <a:gd name="T76" fmla="*/ 2147483646 w 1428"/>
                <a:gd name="T77" fmla="*/ 2147483646 h 1218"/>
                <a:gd name="T78" fmla="*/ 2147483646 w 1428"/>
                <a:gd name="T79" fmla="*/ 2147483646 h 1218"/>
                <a:gd name="T80" fmla="*/ 2147483646 w 1428"/>
                <a:gd name="T81" fmla="*/ 2147483646 h 1218"/>
                <a:gd name="T82" fmla="*/ 2147483646 w 1428"/>
                <a:gd name="T83" fmla="*/ 2147483646 h 1218"/>
                <a:gd name="T84" fmla="*/ 2147483646 w 1428"/>
                <a:gd name="T85" fmla="*/ 2147483646 h 1218"/>
                <a:gd name="T86" fmla="*/ 2147483646 w 1428"/>
                <a:gd name="T87" fmla="*/ 2147483646 h 1218"/>
                <a:gd name="T88" fmla="*/ 2147483646 w 1428"/>
                <a:gd name="T89" fmla="*/ 2147483646 h 1218"/>
                <a:gd name="T90" fmla="*/ 2147483646 w 1428"/>
                <a:gd name="T91" fmla="*/ 2147483646 h 1218"/>
                <a:gd name="T92" fmla="*/ 2147483646 w 1428"/>
                <a:gd name="T93" fmla="*/ 2147483646 h 1218"/>
                <a:gd name="T94" fmla="*/ 2147483646 w 1428"/>
                <a:gd name="T95" fmla="*/ 2147483646 h 1218"/>
                <a:gd name="T96" fmla="*/ 2147483646 w 1428"/>
                <a:gd name="T97" fmla="*/ 2147483646 h 1218"/>
                <a:gd name="T98" fmla="*/ 2147483646 w 1428"/>
                <a:gd name="T99" fmla="*/ 2147483646 h 1218"/>
                <a:gd name="T100" fmla="*/ 2147483646 w 1428"/>
                <a:gd name="T101" fmla="*/ 2147483646 h 1218"/>
                <a:gd name="T102" fmla="*/ 2147483646 w 1428"/>
                <a:gd name="T103" fmla="*/ 2147483646 h 1218"/>
                <a:gd name="T104" fmla="*/ 2147483646 w 1428"/>
                <a:gd name="T105" fmla="*/ 2147483646 h 1218"/>
                <a:gd name="T106" fmla="*/ 2147483646 w 1428"/>
                <a:gd name="T107" fmla="*/ 2147483646 h 1218"/>
                <a:gd name="T108" fmla="*/ 2147483646 w 1428"/>
                <a:gd name="T109" fmla="*/ 2147483646 h 1218"/>
                <a:gd name="T110" fmla="*/ 2147483646 w 1428"/>
                <a:gd name="T111" fmla="*/ 2147483646 h 1218"/>
                <a:gd name="T112" fmla="*/ 2147483646 w 1428"/>
                <a:gd name="T113" fmla="*/ 2147483646 h 1218"/>
                <a:gd name="T114" fmla="*/ 2147483646 w 1428"/>
                <a:gd name="T115" fmla="*/ 2147483646 h 1218"/>
                <a:gd name="T116" fmla="*/ 2147483646 w 1428"/>
                <a:gd name="T117" fmla="*/ 2147483646 h 121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28" h="1218">
                  <a:moveTo>
                    <a:pt x="1398" y="128"/>
                  </a:moveTo>
                  <a:lnTo>
                    <a:pt x="1394" y="112"/>
                  </a:lnTo>
                  <a:lnTo>
                    <a:pt x="1378" y="86"/>
                  </a:lnTo>
                  <a:lnTo>
                    <a:pt x="1366" y="80"/>
                  </a:lnTo>
                  <a:lnTo>
                    <a:pt x="1354" y="86"/>
                  </a:lnTo>
                  <a:lnTo>
                    <a:pt x="1348" y="100"/>
                  </a:lnTo>
                  <a:lnTo>
                    <a:pt x="1346" y="102"/>
                  </a:lnTo>
                  <a:lnTo>
                    <a:pt x="1344" y="102"/>
                  </a:lnTo>
                  <a:lnTo>
                    <a:pt x="1322" y="106"/>
                  </a:lnTo>
                  <a:lnTo>
                    <a:pt x="1318" y="108"/>
                  </a:lnTo>
                  <a:lnTo>
                    <a:pt x="1316" y="112"/>
                  </a:lnTo>
                  <a:lnTo>
                    <a:pt x="1310" y="116"/>
                  </a:lnTo>
                  <a:lnTo>
                    <a:pt x="1298" y="126"/>
                  </a:lnTo>
                  <a:lnTo>
                    <a:pt x="1296" y="128"/>
                  </a:lnTo>
                  <a:lnTo>
                    <a:pt x="1286" y="130"/>
                  </a:lnTo>
                  <a:lnTo>
                    <a:pt x="1276" y="126"/>
                  </a:lnTo>
                  <a:lnTo>
                    <a:pt x="1264" y="118"/>
                  </a:lnTo>
                  <a:lnTo>
                    <a:pt x="1262" y="116"/>
                  </a:lnTo>
                  <a:lnTo>
                    <a:pt x="1244" y="96"/>
                  </a:lnTo>
                  <a:lnTo>
                    <a:pt x="1240" y="90"/>
                  </a:lnTo>
                  <a:lnTo>
                    <a:pt x="1238" y="84"/>
                  </a:lnTo>
                  <a:lnTo>
                    <a:pt x="1238" y="62"/>
                  </a:lnTo>
                  <a:lnTo>
                    <a:pt x="1238" y="60"/>
                  </a:lnTo>
                  <a:lnTo>
                    <a:pt x="1242" y="56"/>
                  </a:lnTo>
                  <a:lnTo>
                    <a:pt x="1218" y="48"/>
                  </a:lnTo>
                  <a:lnTo>
                    <a:pt x="1218" y="56"/>
                  </a:lnTo>
                  <a:lnTo>
                    <a:pt x="1216" y="60"/>
                  </a:lnTo>
                  <a:lnTo>
                    <a:pt x="1210" y="64"/>
                  </a:lnTo>
                  <a:lnTo>
                    <a:pt x="1202" y="68"/>
                  </a:lnTo>
                  <a:lnTo>
                    <a:pt x="1200" y="68"/>
                  </a:lnTo>
                  <a:lnTo>
                    <a:pt x="1200" y="66"/>
                  </a:lnTo>
                  <a:lnTo>
                    <a:pt x="1188" y="64"/>
                  </a:lnTo>
                  <a:lnTo>
                    <a:pt x="1190" y="72"/>
                  </a:lnTo>
                  <a:lnTo>
                    <a:pt x="1170" y="60"/>
                  </a:lnTo>
                  <a:lnTo>
                    <a:pt x="1168" y="60"/>
                  </a:lnTo>
                  <a:lnTo>
                    <a:pt x="1168" y="58"/>
                  </a:lnTo>
                  <a:lnTo>
                    <a:pt x="1164" y="46"/>
                  </a:lnTo>
                  <a:lnTo>
                    <a:pt x="1162" y="32"/>
                  </a:lnTo>
                  <a:lnTo>
                    <a:pt x="1164" y="22"/>
                  </a:lnTo>
                  <a:lnTo>
                    <a:pt x="1166" y="16"/>
                  </a:lnTo>
                  <a:lnTo>
                    <a:pt x="1172" y="6"/>
                  </a:lnTo>
                  <a:lnTo>
                    <a:pt x="1170" y="0"/>
                  </a:lnTo>
                  <a:lnTo>
                    <a:pt x="1150" y="2"/>
                  </a:lnTo>
                  <a:lnTo>
                    <a:pt x="1142" y="4"/>
                  </a:lnTo>
                  <a:lnTo>
                    <a:pt x="1136" y="8"/>
                  </a:lnTo>
                  <a:lnTo>
                    <a:pt x="1132" y="14"/>
                  </a:lnTo>
                  <a:lnTo>
                    <a:pt x="1128" y="22"/>
                  </a:lnTo>
                  <a:lnTo>
                    <a:pt x="1116" y="40"/>
                  </a:lnTo>
                  <a:lnTo>
                    <a:pt x="1128" y="40"/>
                  </a:lnTo>
                  <a:lnTo>
                    <a:pt x="1130" y="40"/>
                  </a:lnTo>
                  <a:lnTo>
                    <a:pt x="1140" y="44"/>
                  </a:lnTo>
                  <a:lnTo>
                    <a:pt x="1142" y="44"/>
                  </a:lnTo>
                  <a:lnTo>
                    <a:pt x="1142" y="46"/>
                  </a:lnTo>
                  <a:lnTo>
                    <a:pt x="1142" y="48"/>
                  </a:lnTo>
                  <a:lnTo>
                    <a:pt x="1144" y="64"/>
                  </a:lnTo>
                  <a:lnTo>
                    <a:pt x="1150" y="80"/>
                  </a:lnTo>
                  <a:lnTo>
                    <a:pt x="1150" y="82"/>
                  </a:lnTo>
                  <a:lnTo>
                    <a:pt x="1150" y="84"/>
                  </a:lnTo>
                  <a:lnTo>
                    <a:pt x="1122" y="136"/>
                  </a:lnTo>
                  <a:lnTo>
                    <a:pt x="1120" y="142"/>
                  </a:lnTo>
                  <a:lnTo>
                    <a:pt x="1118" y="154"/>
                  </a:lnTo>
                  <a:lnTo>
                    <a:pt x="1114" y="190"/>
                  </a:lnTo>
                  <a:lnTo>
                    <a:pt x="1114" y="192"/>
                  </a:lnTo>
                  <a:lnTo>
                    <a:pt x="1104" y="212"/>
                  </a:lnTo>
                  <a:lnTo>
                    <a:pt x="1110" y="220"/>
                  </a:lnTo>
                  <a:lnTo>
                    <a:pt x="1110" y="222"/>
                  </a:lnTo>
                  <a:lnTo>
                    <a:pt x="1110" y="236"/>
                  </a:lnTo>
                  <a:lnTo>
                    <a:pt x="1110" y="242"/>
                  </a:lnTo>
                  <a:lnTo>
                    <a:pt x="1108" y="244"/>
                  </a:lnTo>
                  <a:lnTo>
                    <a:pt x="1106" y="244"/>
                  </a:lnTo>
                  <a:lnTo>
                    <a:pt x="1098" y="250"/>
                  </a:lnTo>
                  <a:lnTo>
                    <a:pt x="1088" y="262"/>
                  </a:lnTo>
                  <a:lnTo>
                    <a:pt x="1052" y="302"/>
                  </a:lnTo>
                  <a:lnTo>
                    <a:pt x="1050" y="304"/>
                  </a:lnTo>
                  <a:lnTo>
                    <a:pt x="1048" y="304"/>
                  </a:lnTo>
                  <a:lnTo>
                    <a:pt x="1046" y="302"/>
                  </a:lnTo>
                  <a:lnTo>
                    <a:pt x="1030" y="292"/>
                  </a:lnTo>
                  <a:lnTo>
                    <a:pt x="1020" y="282"/>
                  </a:lnTo>
                  <a:lnTo>
                    <a:pt x="1014" y="280"/>
                  </a:lnTo>
                  <a:lnTo>
                    <a:pt x="1008" y="278"/>
                  </a:lnTo>
                  <a:lnTo>
                    <a:pt x="982" y="276"/>
                  </a:lnTo>
                  <a:lnTo>
                    <a:pt x="982" y="314"/>
                  </a:lnTo>
                  <a:lnTo>
                    <a:pt x="966" y="384"/>
                  </a:lnTo>
                  <a:lnTo>
                    <a:pt x="964" y="392"/>
                  </a:lnTo>
                  <a:lnTo>
                    <a:pt x="964" y="402"/>
                  </a:lnTo>
                  <a:lnTo>
                    <a:pt x="962" y="432"/>
                  </a:lnTo>
                  <a:lnTo>
                    <a:pt x="968" y="440"/>
                  </a:lnTo>
                  <a:lnTo>
                    <a:pt x="974" y="430"/>
                  </a:lnTo>
                  <a:lnTo>
                    <a:pt x="974" y="428"/>
                  </a:lnTo>
                  <a:lnTo>
                    <a:pt x="994" y="420"/>
                  </a:lnTo>
                  <a:lnTo>
                    <a:pt x="1044" y="428"/>
                  </a:lnTo>
                  <a:lnTo>
                    <a:pt x="1050" y="420"/>
                  </a:lnTo>
                  <a:lnTo>
                    <a:pt x="1058" y="408"/>
                  </a:lnTo>
                  <a:lnTo>
                    <a:pt x="1060" y="406"/>
                  </a:lnTo>
                  <a:lnTo>
                    <a:pt x="1080" y="402"/>
                  </a:lnTo>
                  <a:lnTo>
                    <a:pt x="1106" y="400"/>
                  </a:lnTo>
                  <a:lnTo>
                    <a:pt x="1112" y="404"/>
                  </a:lnTo>
                  <a:lnTo>
                    <a:pt x="1120" y="410"/>
                  </a:lnTo>
                  <a:lnTo>
                    <a:pt x="1136" y="428"/>
                  </a:lnTo>
                  <a:lnTo>
                    <a:pt x="1158" y="440"/>
                  </a:lnTo>
                  <a:lnTo>
                    <a:pt x="1174" y="452"/>
                  </a:lnTo>
                  <a:lnTo>
                    <a:pt x="1184" y="462"/>
                  </a:lnTo>
                  <a:lnTo>
                    <a:pt x="1190" y="472"/>
                  </a:lnTo>
                  <a:lnTo>
                    <a:pt x="1192" y="480"/>
                  </a:lnTo>
                  <a:lnTo>
                    <a:pt x="1190" y="488"/>
                  </a:lnTo>
                  <a:lnTo>
                    <a:pt x="1186" y="492"/>
                  </a:lnTo>
                  <a:lnTo>
                    <a:pt x="1184" y="496"/>
                  </a:lnTo>
                  <a:lnTo>
                    <a:pt x="1174" y="498"/>
                  </a:lnTo>
                  <a:lnTo>
                    <a:pt x="1172" y="498"/>
                  </a:lnTo>
                  <a:lnTo>
                    <a:pt x="1126" y="498"/>
                  </a:lnTo>
                  <a:lnTo>
                    <a:pt x="1112" y="498"/>
                  </a:lnTo>
                  <a:lnTo>
                    <a:pt x="1102" y="500"/>
                  </a:lnTo>
                  <a:lnTo>
                    <a:pt x="1084" y="512"/>
                  </a:lnTo>
                  <a:lnTo>
                    <a:pt x="1054" y="532"/>
                  </a:lnTo>
                  <a:lnTo>
                    <a:pt x="1042" y="536"/>
                  </a:lnTo>
                  <a:lnTo>
                    <a:pt x="1034" y="538"/>
                  </a:lnTo>
                  <a:lnTo>
                    <a:pt x="1018" y="540"/>
                  </a:lnTo>
                  <a:lnTo>
                    <a:pt x="1010" y="580"/>
                  </a:lnTo>
                  <a:lnTo>
                    <a:pt x="1004" y="596"/>
                  </a:lnTo>
                  <a:lnTo>
                    <a:pt x="1000" y="602"/>
                  </a:lnTo>
                  <a:lnTo>
                    <a:pt x="996" y="606"/>
                  </a:lnTo>
                  <a:lnTo>
                    <a:pt x="990" y="610"/>
                  </a:lnTo>
                  <a:lnTo>
                    <a:pt x="984" y="614"/>
                  </a:lnTo>
                  <a:lnTo>
                    <a:pt x="966" y="620"/>
                  </a:lnTo>
                  <a:lnTo>
                    <a:pt x="956" y="622"/>
                  </a:lnTo>
                  <a:lnTo>
                    <a:pt x="946" y="626"/>
                  </a:lnTo>
                  <a:lnTo>
                    <a:pt x="926" y="634"/>
                  </a:lnTo>
                  <a:lnTo>
                    <a:pt x="914" y="664"/>
                  </a:lnTo>
                  <a:lnTo>
                    <a:pt x="912" y="664"/>
                  </a:lnTo>
                  <a:lnTo>
                    <a:pt x="910" y="664"/>
                  </a:lnTo>
                  <a:lnTo>
                    <a:pt x="874" y="680"/>
                  </a:lnTo>
                  <a:lnTo>
                    <a:pt x="872" y="680"/>
                  </a:lnTo>
                  <a:lnTo>
                    <a:pt x="854" y="676"/>
                  </a:lnTo>
                  <a:lnTo>
                    <a:pt x="834" y="670"/>
                  </a:lnTo>
                  <a:lnTo>
                    <a:pt x="820" y="664"/>
                  </a:lnTo>
                  <a:lnTo>
                    <a:pt x="814" y="662"/>
                  </a:lnTo>
                  <a:lnTo>
                    <a:pt x="806" y="660"/>
                  </a:lnTo>
                  <a:lnTo>
                    <a:pt x="798" y="660"/>
                  </a:lnTo>
                  <a:lnTo>
                    <a:pt x="790" y="662"/>
                  </a:lnTo>
                  <a:lnTo>
                    <a:pt x="784" y="672"/>
                  </a:lnTo>
                  <a:lnTo>
                    <a:pt x="778" y="684"/>
                  </a:lnTo>
                  <a:lnTo>
                    <a:pt x="776" y="698"/>
                  </a:lnTo>
                  <a:lnTo>
                    <a:pt x="776" y="710"/>
                  </a:lnTo>
                  <a:lnTo>
                    <a:pt x="778" y="722"/>
                  </a:lnTo>
                  <a:lnTo>
                    <a:pt x="782" y="728"/>
                  </a:lnTo>
                  <a:lnTo>
                    <a:pt x="786" y="728"/>
                  </a:lnTo>
                  <a:lnTo>
                    <a:pt x="794" y="724"/>
                  </a:lnTo>
                  <a:lnTo>
                    <a:pt x="794" y="748"/>
                  </a:lnTo>
                  <a:lnTo>
                    <a:pt x="794" y="756"/>
                  </a:lnTo>
                  <a:lnTo>
                    <a:pt x="792" y="760"/>
                  </a:lnTo>
                  <a:lnTo>
                    <a:pt x="790" y="764"/>
                  </a:lnTo>
                  <a:lnTo>
                    <a:pt x="786" y="768"/>
                  </a:lnTo>
                  <a:lnTo>
                    <a:pt x="776" y="774"/>
                  </a:lnTo>
                  <a:lnTo>
                    <a:pt x="764" y="778"/>
                  </a:lnTo>
                  <a:lnTo>
                    <a:pt x="758" y="780"/>
                  </a:lnTo>
                  <a:lnTo>
                    <a:pt x="750" y="786"/>
                  </a:lnTo>
                  <a:lnTo>
                    <a:pt x="738" y="798"/>
                  </a:lnTo>
                  <a:lnTo>
                    <a:pt x="724" y="818"/>
                  </a:lnTo>
                  <a:lnTo>
                    <a:pt x="708" y="844"/>
                  </a:lnTo>
                  <a:lnTo>
                    <a:pt x="706" y="844"/>
                  </a:lnTo>
                  <a:lnTo>
                    <a:pt x="682" y="860"/>
                  </a:lnTo>
                  <a:lnTo>
                    <a:pt x="688" y="860"/>
                  </a:lnTo>
                  <a:lnTo>
                    <a:pt x="688" y="862"/>
                  </a:lnTo>
                  <a:lnTo>
                    <a:pt x="688" y="864"/>
                  </a:lnTo>
                  <a:lnTo>
                    <a:pt x="686" y="868"/>
                  </a:lnTo>
                  <a:lnTo>
                    <a:pt x="678" y="868"/>
                  </a:lnTo>
                  <a:lnTo>
                    <a:pt x="610" y="868"/>
                  </a:lnTo>
                  <a:lnTo>
                    <a:pt x="584" y="868"/>
                  </a:lnTo>
                  <a:lnTo>
                    <a:pt x="558" y="870"/>
                  </a:lnTo>
                  <a:lnTo>
                    <a:pt x="532" y="874"/>
                  </a:lnTo>
                  <a:lnTo>
                    <a:pt x="510" y="882"/>
                  </a:lnTo>
                  <a:lnTo>
                    <a:pt x="488" y="890"/>
                  </a:lnTo>
                  <a:lnTo>
                    <a:pt x="468" y="900"/>
                  </a:lnTo>
                  <a:lnTo>
                    <a:pt x="450" y="914"/>
                  </a:lnTo>
                  <a:lnTo>
                    <a:pt x="434" y="928"/>
                  </a:lnTo>
                  <a:lnTo>
                    <a:pt x="432" y="930"/>
                  </a:lnTo>
                  <a:lnTo>
                    <a:pt x="430" y="930"/>
                  </a:lnTo>
                  <a:lnTo>
                    <a:pt x="402" y="934"/>
                  </a:lnTo>
                  <a:lnTo>
                    <a:pt x="400" y="934"/>
                  </a:lnTo>
                  <a:lnTo>
                    <a:pt x="398" y="934"/>
                  </a:lnTo>
                  <a:lnTo>
                    <a:pt x="390" y="916"/>
                  </a:lnTo>
                  <a:lnTo>
                    <a:pt x="362" y="922"/>
                  </a:lnTo>
                  <a:lnTo>
                    <a:pt x="350" y="922"/>
                  </a:lnTo>
                  <a:lnTo>
                    <a:pt x="336" y="920"/>
                  </a:lnTo>
                  <a:lnTo>
                    <a:pt x="320" y="916"/>
                  </a:lnTo>
                  <a:lnTo>
                    <a:pt x="304" y="908"/>
                  </a:lnTo>
                  <a:lnTo>
                    <a:pt x="290" y="900"/>
                  </a:lnTo>
                  <a:lnTo>
                    <a:pt x="274" y="892"/>
                  </a:lnTo>
                  <a:lnTo>
                    <a:pt x="246" y="872"/>
                  </a:lnTo>
                  <a:lnTo>
                    <a:pt x="238" y="866"/>
                  </a:lnTo>
                  <a:lnTo>
                    <a:pt x="226" y="860"/>
                  </a:lnTo>
                  <a:lnTo>
                    <a:pt x="214" y="856"/>
                  </a:lnTo>
                  <a:lnTo>
                    <a:pt x="202" y="854"/>
                  </a:lnTo>
                  <a:lnTo>
                    <a:pt x="176" y="852"/>
                  </a:lnTo>
                  <a:lnTo>
                    <a:pt x="148" y="856"/>
                  </a:lnTo>
                  <a:lnTo>
                    <a:pt x="116" y="858"/>
                  </a:lnTo>
                  <a:lnTo>
                    <a:pt x="86" y="856"/>
                  </a:lnTo>
                  <a:lnTo>
                    <a:pt x="68" y="854"/>
                  </a:lnTo>
                  <a:lnTo>
                    <a:pt x="48" y="852"/>
                  </a:lnTo>
                  <a:lnTo>
                    <a:pt x="2" y="838"/>
                  </a:lnTo>
                  <a:lnTo>
                    <a:pt x="0" y="844"/>
                  </a:lnTo>
                  <a:lnTo>
                    <a:pt x="2" y="844"/>
                  </a:lnTo>
                  <a:lnTo>
                    <a:pt x="2" y="852"/>
                  </a:lnTo>
                  <a:lnTo>
                    <a:pt x="10" y="868"/>
                  </a:lnTo>
                  <a:lnTo>
                    <a:pt x="26" y="888"/>
                  </a:lnTo>
                  <a:lnTo>
                    <a:pt x="28" y="892"/>
                  </a:lnTo>
                  <a:lnTo>
                    <a:pt x="24" y="906"/>
                  </a:lnTo>
                  <a:lnTo>
                    <a:pt x="24" y="908"/>
                  </a:lnTo>
                  <a:lnTo>
                    <a:pt x="14" y="920"/>
                  </a:lnTo>
                  <a:lnTo>
                    <a:pt x="24" y="930"/>
                  </a:lnTo>
                  <a:lnTo>
                    <a:pt x="30" y="936"/>
                  </a:lnTo>
                  <a:lnTo>
                    <a:pt x="30" y="940"/>
                  </a:lnTo>
                  <a:lnTo>
                    <a:pt x="34" y="956"/>
                  </a:lnTo>
                  <a:lnTo>
                    <a:pt x="46" y="968"/>
                  </a:lnTo>
                  <a:lnTo>
                    <a:pt x="46" y="970"/>
                  </a:lnTo>
                  <a:lnTo>
                    <a:pt x="46" y="980"/>
                  </a:lnTo>
                  <a:lnTo>
                    <a:pt x="46" y="988"/>
                  </a:lnTo>
                  <a:lnTo>
                    <a:pt x="54" y="994"/>
                  </a:lnTo>
                  <a:lnTo>
                    <a:pt x="58" y="992"/>
                  </a:lnTo>
                  <a:lnTo>
                    <a:pt x="60" y="990"/>
                  </a:lnTo>
                  <a:lnTo>
                    <a:pt x="64" y="982"/>
                  </a:lnTo>
                  <a:lnTo>
                    <a:pt x="72" y="980"/>
                  </a:lnTo>
                  <a:lnTo>
                    <a:pt x="78" y="976"/>
                  </a:lnTo>
                  <a:lnTo>
                    <a:pt x="120" y="972"/>
                  </a:lnTo>
                  <a:lnTo>
                    <a:pt x="138" y="966"/>
                  </a:lnTo>
                  <a:lnTo>
                    <a:pt x="142" y="964"/>
                  </a:lnTo>
                  <a:lnTo>
                    <a:pt x="150" y="984"/>
                  </a:lnTo>
                  <a:lnTo>
                    <a:pt x="150" y="990"/>
                  </a:lnTo>
                  <a:lnTo>
                    <a:pt x="148" y="996"/>
                  </a:lnTo>
                  <a:lnTo>
                    <a:pt x="126" y="1028"/>
                  </a:lnTo>
                  <a:lnTo>
                    <a:pt x="126" y="1034"/>
                  </a:lnTo>
                  <a:lnTo>
                    <a:pt x="138" y="1044"/>
                  </a:lnTo>
                  <a:lnTo>
                    <a:pt x="148" y="1052"/>
                  </a:lnTo>
                  <a:lnTo>
                    <a:pt x="156" y="1060"/>
                  </a:lnTo>
                  <a:lnTo>
                    <a:pt x="162" y="1064"/>
                  </a:lnTo>
                  <a:lnTo>
                    <a:pt x="170" y="1068"/>
                  </a:lnTo>
                  <a:lnTo>
                    <a:pt x="178" y="1076"/>
                  </a:lnTo>
                  <a:lnTo>
                    <a:pt x="178" y="1078"/>
                  </a:lnTo>
                  <a:lnTo>
                    <a:pt x="186" y="1082"/>
                  </a:lnTo>
                  <a:lnTo>
                    <a:pt x="190" y="1082"/>
                  </a:lnTo>
                  <a:lnTo>
                    <a:pt x="192" y="1092"/>
                  </a:lnTo>
                  <a:lnTo>
                    <a:pt x="194" y="1100"/>
                  </a:lnTo>
                  <a:lnTo>
                    <a:pt x="196" y="1112"/>
                  </a:lnTo>
                  <a:lnTo>
                    <a:pt x="216" y="1116"/>
                  </a:lnTo>
                  <a:lnTo>
                    <a:pt x="218" y="1116"/>
                  </a:lnTo>
                  <a:lnTo>
                    <a:pt x="218" y="1118"/>
                  </a:lnTo>
                  <a:lnTo>
                    <a:pt x="220" y="1120"/>
                  </a:lnTo>
                  <a:lnTo>
                    <a:pt x="226" y="1130"/>
                  </a:lnTo>
                  <a:lnTo>
                    <a:pt x="242" y="1136"/>
                  </a:lnTo>
                  <a:lnTo>
                    <a:pt x="252" y="1130"/>
                  </a:lnTo>
                  <a:lnTo>
                    <a:pt x="250" y="1124"/>
                  </a:lnTo>
                  <a:lnTo>
                    <a:pt x="240" y="1114"/>
                  </a:lnTo>
                  <a:lnTo>
                    <a:pt x="242" y="1112"/>
                  </a:lnTo>
                  <a:lnTo>
                    <a:pt x="250" y="1094"/>
                  </a:lnTo>
                  <a:lnTo>
                    <a:pt x="270" y="1094"/>
                  </a:lnTo>
                  <a:lnTo>
                    <a:pt x="270" y="1096"/>
                  </a:lnTo>
                  <a:lnTo>
                    <a:pt x="298" y="1104"/>
                  </a:lnTo>
                  <a:lnTo>
                    <a:pt x="314" y="1102"/>
                  </a:lnTo>
                  <a:lnTo>
                    <a:pt x="326" y="1092"/>
                  </a:lnTo>
                  <a:lnTo>
                    <a:pt x="334" y="1080"/>
                  </a:lnTo>
                  <a:lnTo>
                    <a:pt x="342" y="1074"/>
                  </a:lnTo>
                  <a:lnTo>
                    <a:pt x="348" y="1070"/>
                  </a:lnTo>
                  <a:lnTo>
                    <a:pt x="354" y="1072"/>
                  </a:lnTo>
                  <a:lnTo>
                    <a:pt x="360" y="1070"/>
                  </a:lnTo>
                  <a:lnTo>
                    <a:pt x="368" y="1072"/>
                  </a:lnTo>
                  <a:lnTo>
                    <a:pt x="374" y="1072"/>
                  </a:lnTo>
                  <a:lnTo>
                    <a:pt x="374" y="1076"/>
                  </a:lnTo>
                  <a:lnTo>
                    <a:pt x="378" y="1084"/>
                  </a:lnTo>
                  <a:lnTo>
                    <a:pt x="382" y="1096"/>
                  </a:lnTo>
                  <a:lnTo>
                    <a:pt x="386" y="1108"/>
                  </a:lnTo>
                  <a:lnTo>
                    <a:pt x="386" y="1110"/>
                  </a:lnTo>
                  <a:lnTo>
                    <a:pt x="382" y="1124"/>
                  </a:lnTo>
                  <a:lnTo>
                    <a:pt x="368" y="1140"/>
                  </a:lnTo>
                  <a:lnTo>
                    <a:pt x="366" y="1142"/>
                  </a:lnTo>
                  <a:lnTo>
                    <a:pt x="338" y="1154"/>
                  </a:lnTo>
                  <a:lnTo>
                    <a:pt x="334" y="1162"/>
                  </a:lnTo>
                  <a:lnTo>
                    <a:pt x="330" y="1186"/>
                  </a:lnTo>
                  <a:lnTo>
                    <a:pt x="332" y="1196"/>
                  </a:lnTo>
                  <a:lnTo>
                    <a:pt x="340" y="1208"/>
                  </a:lnTo>
                  <a:lnTo>
                    <a:pt x="342" y="1212"/>
                  </a:lnTo>
                  <a:lnTo>
                    <a:pt x="352" y="1218"/>
                  </a:lnTo>
                  <a:lnTo>
                    <a:pt x="386" y="1218"/>
                  </a:lnTo>
                  <a:lnTo>
                    <a:pt x="414" y="1214"/>
                  </a:lnTo>
                  <a:lnTo>
                    <a:pt x="418" y="1210"/>
                  </a:lnTo>
                  <a:lnTo>
                    <a:pt x="424" y="1204"/>
                  </a:lnTo>
                  <a:lnTo>
                    <a:pt x="428" y="1204"/>
                  </a:lnTo>
                  <a:lnTo>
                    <a:pt x="448" y="1206"/>
                  </a:lnTo>
                  <a:lnTo>
                    <a:pt x="450" y="1204"/>
                  </a:lnTo>
                  <a:lnTo>
                    <a:pt x="448" y="1196"/>
                  </a:lnTo>
                  <a:lnTo>
                    <a:pt x="450" y="1188"/>
                  </a:lnTo>
                  <a:lnTo>
                    <a:pt x="458" y="1174"/>
                  </a:lnTo>
                  <a:lnTo>
                    <a:pt x="458" y="1148"/>
                  </a:lnTo>
                  <a:lnTo>
                    <a:pt x="474" y="1106"/>
                  </a:lnTo>
                  <a:lnTo>
                    <a:pt x="474" y="1104"/>
                  </a:lnTo>
                  <a:lnTo>
                    <a:pt x="500" y="1084"/>
                  </a:lnTo>
                  <a:lnTo>
                    <a:pt x="502" y="1082"/>
                  </a:lnTo>
                  <a:lnTo>
                    <a:pt x="522" y="1092"/>
                  </a:lnTo>
                  <a:lnTo>
                    <a:pt x="536" y="1102"/>
                  </a:lnTo>
                  <a:lnTo>
                    <a:pt x="538" y="1108"/>
                  </a:lnTo>
                  <a:lnTo>
                    <a:pt x="540" y="1110"/>
                  </a:lnTo>
                  <a:lnTo>
                    <a:pt x="538" y="1128"/>
                  </a:lnTo>
                  <a:lnTo>
                    <a:pt x="530" y="1140"/>
                  </a:lnTo>
                  <a:lnTo>
                    <a:pt x="526" y="1156"/>
                  </a:lnTo>
                  <a:lnTo>
                    <a:pt x="526" y="1172"/>
                  </a:lnTo>
                  <a:lnTo>
                    <a:pt x="530" y="1180"/>
                  </a:lnTo>
                  <a:lnTo>
                    <a:pt x="538" y="1180"/>
                  </a:lnTo>
                  <a:lnTo>
                    <a:pt x="540" y="1180"/>
                  </a:lnTo>
                  <a:lnTo>
                    <a:pt x="552" y="1180"/>
                  </a:lnTo>
                  <a:lnTo>
                    <a:pt x="556" y="1182"/>
                  </a:lnTo>
                  <a:lnTo>
                    <a:pt x="560" y="1186"/>
                  </a:lnTo>
                  <a:lnTo>
                    <a:pt x="566" y="1196"/>
                  </a:lnTo>
                  <a:lnTo>
                    <a:pt x="572" y="1200"/>
                  </a:lnTo>
                  <a:lnTo>
                    <a:pt x="574" y="1200"/>
                  </a:lnTo>
                  <a:lnTo>
                    <a:pt x="602" y="1212"/>
                  </a:lnTo>
                  <a:lnTo>
                    <a:pt x="614" y="1216"/>
                  </a:lnTo>
                  <a:lnTo>
                    <a:pt x="630" y="1214"/>
                  </a:lnTo>
                  <a:lnTo>
                    <a:pt x="638" y="1204"/>
                  </a:lnTo>
                  <a:lnTo>
                    <a:pt x="646" y="1164"/>
                  </a:lnTo>
                  <a:lnTo>
                    <a:pt x="648" y="1144"/>
                  </a:lnTo>
                  <a:lnTo>
                    <a:pt x="648" y="1142"/>
                  </a:lnTo>
                  <a:lnTo>
                    <a:pt x="650" y="1140"/>
                  </a:lnTo>
                  <a:lnTo>
                    <a:pt x="666" y="1128"/>
                  </a:lnTo>
                  <a:lnTo>
                    <a:pt x="674" y="1116"/>
                  </a:lnTo>
                  <a:lnTo>
                    <a:pt x="690" y="1108"/>
                  </a:lnTo>
                  <a:lnTo>
                    <a:pt x="700" y="1102"/>
                  </a:lnTo>
                  <a:lnTo>
                    <a:pt x="712" y="1098"/>
                  </a:lnTo>
                  <a:lnTo>
                    <a:pt x="706" y="1074"/>
                  </a:lnTo>
                  <a:lnTo>
                    <a:pt x="734" y="1076"/>
                  </a:lnTo>
                  <a:lnTo>
                    <a:pt x="734" y="1078"/>
                  </a:lnTo>
                  <a:lnTo>
                    <a:pt x="748" y="1084"/>
                  </a:lnTo>
                  <a:lnTo>
                    <a:pt x="748" y="1082"/>
                  </a:lnTo>
                  <a:lnTo>
                    <a:pt x="752" y="1068"/>
                  </a:lnTo>
                  <a:lnTo>
                    <a:pt x="752" y="1064"/>
                  </a:lnTo>
                  <a:lnTo>
                    <a:pt x="754" y="1066"/>
                  </a:lnTo>
                  <a:lnTo>
                    <a:pt x="756" y="1066"/>
                  </a:lnTo>
                  <a:lnTo>
                    <a:pt x="768" y="1068"/>
                  </a:lnTo>
                  <a:lnTo>
                    <a:pt x="774" y="1068"/>
                  </a:lnTo>
                  <a:lnTo>
                    <a:pt x="786" y="1056"/>
                  </a:lnTo>
                  <a:lnTo>
                    <a:pt x="788" y="1056"/>
                  </a:lnTo>
                  <a:lnTo>
                    <a:pt x="788" y="1054"/>
                  </a:lnTo>
                  <a:lnTo>
                    <a:pt x="790" y="1054"/>
                  </a:lnTo>
                  <a:lnTo>
                    <a:pt x="806" y="1052"/>
                  </a:lnTo>
                  <a:lnTo>
                    <a:pt x="818" y="1038"/>
                  </a:lnTo>
                  <a:lnTo>
                    <a:pt x="826" y="1028"/>
                  </a:lnTo>
                  <a:lnTo>
                    <a:pt x="826" y="1016"/>
                  </a:lnTo>
                  <a:lnTo>
                    <a:pt x="828" y="1010"/>
                  </a:lnTo>
                  <a:lnTo>
                    <a:pt x="834" y="1004"/>
                  </a:lnTo>
                  <a:lnTo>
                    <a:pt x="836" y="1004"/>
                  </a:lnTo>
                  <a:lnTo>
                    <a:pt x="850" y="1006"/>
                  </a:lnTo>
                  <a:lnTo>
                    <a:pt x="858" y="1002"/>
                  </a:lnTo>
                  <a:lnTo>
                    <a:pt x="860" y="992"/>
                  </a:lnTo>
                  <a:lnTo>
                    <a:pt x="876" y="986"/>
                  </a:lnTo>
                  <a:lnTo>
                    <a:pt x="878" y="986"/>
                  </a:lnTo>
                  <a:lnTo>
                    <a:pt x="898" y="988"/>
                  </a:lnTo>
                  <a:lnTo>
                    <a:pt x="914" y="984"/>
                  </a:lnTo>
                  <a:lnTo>
                    <a:pt x="922" y="976"/>
                  </a:lnTo>
                  <a:lnTo>
                    <a:pt x="930" y="962"/>
                  </a:lnTo>
                  <a:lnTo>
                    <a:pt x="918" y="950"/>
                  </a:lnTo>
                  <a:lnTo>
                    <a:pt x="918" y="948"/>
                  </a:lnTo>
                  <a:lnTo>
                    <a:pt x="914" y="940"/>
                  </a:lnTo>
                  <a:lnTo>
                    <a:pt x="912" y="924"/>
                  </a:lnTo>
                  <a:lnTo>
                    <a:pt x="918" y="912"/>
                  </a:lnTo>
                  <a:lnTo>
                    <a:pt x="920" y="904"/>
                  </a:lnTo>
                  <a:lnTo>
                    <a:pt x="928" y="896"/>
                  </a:lnTo>
                  <a:lnTo>
                    <a:pt x="936" y="878"/>
                  </a:lnTo>
                  <a:lnTo>
                    <a:pt x="936" y="876"/>
                  </a:lnTo>
                  <a:lnTo>
                    <a:pt x="938" y="876"/>
                  </a:lnTo>
                  <a:lnTo>
                    <a:pt x="946" y="864"/>
                  </a:lnTo>
                  <a:lnTo>
                    <a:pt x="958" y="840"/>
                  </a:lnTo>
                  <a:lnTo>
                    <a:pt x="968" y="856"/>
                  </a:lnTo>
                  <a:lnTo>
                    <a:pt x="970" y="856"/>
                  </a:lnTo>
                  <a:lnTo>
                    <a:pt x="970" y="858"/>
                  </a:lnTo>
                  <a:lnTo>
                    <a:pt x="974" y="874"/>
                  </a:lnTo>
                  <a:lnTo>
                    <a:pt x="976" y="890"/>
                  </a:lnTo>
                  <a:lnTo>
                    <a:pt x="986" y="896"/>
                  </a:lnTo>
                  <a:lnTo>
                    <a:pt x="988" y="896"/>
                  </a:lnTo>
                  <a:lnTo>
                    <a:pt x="990" y="896"/>
                  </a:lnTo>
                  <a:lnTo>
                    <a:pt x="992" y="896"/>
                  </a:lnTo>
                  <a:lnTo>
                    <a:pt x="1002" y="880"/>
                  </a:lnTo>
                  <a:lnTo>
                    <a:pt x="1006" y="864"/>
                  </a:lnTo>
                  <a:lnTo>
                    <a:pt x="1010" y="864"/>
                  </a:lnTo>
                  <a:lnTo>
                    <a:pt x="1012" y="864"/>
                  </a:lnTo>
                  <a:lnTo>
                    <a:pt x="1034" y="872"/>
                  </a:lnTo>
                  <a:lnTo>
                    <a:pt x="1046" y="864"/>
                  </a:lnTo>
                  <a:lnTo>
                    <a:pt x="1048" y="864"/>
                  </a:lnTo>
                  <a:lnTo>
                    <a:pt x="1060" y="862"/>
                  </a:lnTo>
                  <a:lnTo>
                    <a:pt x="1068" y="848"/>
                  </a:lnTo>
                  <a:lnTo>
                    <a:pt x="1068" y="832"/>
                  </a:lnTo>
                  <a:lnTo>
                    <a:pt x="1074" y="806"/>
                  </a:lnTo>
                  <a:lnTo>
                    <a:pt x="1074" y="808"/>
                  </a:lnTo>
                  <a:lnTo>
                    <a:pt x="1078" y="808"/>
                  </a:lnTo>
                  <a:lnTo>
                    <a:pt x="1094" y="812"/>
                  </a:lnTo>
                  <a:lnTo>
                    <a:pt x="1102" y="796"/>
                  </a:lnTo>
                  <a:lnTo>
                    <a:pt x="1104" y="796"/>
                  </a:lnTo>
                  <a:lnTo>
                    <a:pt x="1106" y="796"/>
                  </a:lnTo>
                  <a:lnTo>
                    <a:pt x="1122" y="796"/>
                  </a:lnTo>
                  <a:lnTo>
                    <a:pt x="1124" y="796"/>
                  </a:lnTo>
                  <a:lnTo>
                    <a:pt x="1126" y="796"/>
                  </a:lnTo>
                  <a:lnTo>
                    <a:pt x="1134" y="808"/>
                  </a:lnTo>
                  <a:lnTo>
                    <a:pt x="1134" y="810"/>
                  </a:lnTo>
                  <a:lnTo>
                    <a:pt x="1134" y="812"/>
                  </a:lnTo>
                  <a:lnTo>
                    <a:pt x="1136" y="828"/>
                  </a:lnTo>
                  <a:lnTo>
                    <a:pt x="1144" y="834"/>
                  </a:lnTo>
                  <a:lnTo>
                    <a:pt x="1154" y="824"/>
                  </a:lnTo>
                  <a:lnTo>
                    <a:pt x="1158" y="828"/>
                  </a:lnTo>
                  <a:lnTo>
                    <a:pt x="1162" y="834"/>
                  </a:lnTo>
                  <a:lnTo>
                    <a:pt x="1162" y="840"/>
                  </a:lnTo>
                  <a:lnTo>
                    <a:pt x="1162" y="854"/>
                  </a:lnTo>
                  <a:lnTo>
                    <a:pt x="1158" y="868"/>
                  </a:lnTo>
                  <a:lnTo>
                    <a:pt x="1162" y="876"/>
                  </a:lnTo>
                  <a:lnTo>
                    <a:pt x="1170" y="884"/>
                  </a:lnTo>
                  <a:lnTo>
                    <a:pt x="1202" y="888"/>
                  </a:lnTo>
                  <a:lnTo>
                    <a:pt x="1204" y="890"/>
                  </a:lnTo>
                  <a:lnTo>
                    <a:pt x="1206" y="890"/>
                  </a:lnTo>
                  <a:lnTo>
                    <a:pt x="1208" y="892"/>
                  </a:lnTo>
                  <a:lnTo>
                    <a:pt x="1218" y="880"/>
                  </a:lnTo>
                  <a:lnTo>
                    <a:pt x="1226" y="872"/>
                  </a:lnTo>
                  <a:lnTo>
                    <a:pt x="1222" y="860"/>
                  </a:lnTo>
                  <a:lnTo>
                    <a:pt x="1214" y="808"/>
                  </a:lnTo>
                  <a:lnTo>
                    <a:pt x="1238" y="820"/>
                  </a:lnTo>
                  <a:lnTo>
                    <a:pt x="1250" y="832"/>
                  </a:lnTo>
                  <a:lnTo>
                    <a:pt x="1256" y="838"/>
                  </a:lnTo>
                  <a:lnTo>
                    <a:pt x="1266" y="832"/>
                  </a:lnTo>
                  <a:lnTo>
                    <a:pt x="1298" y="796"/>
                  </a:lnTo>
                  <a:lnTo>
                    <a:pt x="1300" y="796"/>
                  </a:lnTo>
                  <a:lnTo>
                    <a:pt x="1312" y="786"/>
                  </a:lnTo>
                  <a:lnTo>
                    <a:pt x="1326" y="768"/>
                  </a:lnTo>
                  <a:lnTo>
                    <a:pt x="1326" y="766"/>
                  </a:lnTo>
                  <a:lnTo>
                    <a:pt x="1344" y="770"/>
                  </a:lnTo>
                  <a:lnTo>
                    <a:pt x="1354" y="770"/>
                  </a:lnTo>
                  <a:lnTo>
                    <a:pt x="1354" y="762"/>
                  </a:lnTo>
                  <a:lnTo>
                    <a:pt x="1356" y="756"/>
                  </a:lnTo>
                  <a:lnTo>
                    <a:pt x="1370" y="740"/>
                  </a:lnTo>
                  <a:lnTo>
                    <a:pt x="1374" y="736"/>
                  </a:lnTo>
                  <a:lnTo>
                    <a:pt x="1390" y="742"/>
                  </a:lnTo>
                  <a:lnTo>
                    <a:pt x="1408" y="740"/>
                  </a:lnTo>
                  <a:lnTo>
                    <a:pt x="1422" y="726"/>
                  </a:lnTo>
                  <a:lnTo>
                    <a:pt x="1428" y="714"/>
                  </a:lnTo>
                  <a:lnTo>
                    <a:pt x="1424" y="708"/>
                  </a:lnTo>
                  <a:lnTo>
                    <a:pt x="1412" y="714"/>
                  </a:lnTo>
                  <a:lnTo>
                    <a:pt x="1412" y="712"/>
                  </a:lnTo>
                  <a:lnTo>
                    <a:pt x="1410" y="712"/>
                  </a:lnTo>
                  <a:lnTo>
                    <a:pt x="1396" y="700"/>
                  </a:lnTo>
                  <a:lnTo>
                    <a:pt x="1396" y="698"/>
                  </a:lnTo>
                  <a:lnTo>
                    <a:pt x="1402" y="676"/>
                  </a:lnTo>
                  <a:lnTo>
                    <a:pt x="1402" y="660"/>
                  </a:lnTo>
                  <a:lnTo>
                    <a:pt x="1398" y="648"/>
                  </a:lnTo>
                  <a:lnTo>
                    <a:pt x="1388" y="644"/>
                  </a:lnTo>
                  <a:lnTo>
                    <a:pt x="1388" y="642"/>
                  </a:lnTo>
                  <a:lnTo>
                    <a:pt x="1386" y="642"/>
                  </a:lnTo>
                  <a:lnTo>
                    <a:pt x="1386" y="640"/>
                  </a:lnTo>
                  <a:lnTo>
                    <a:pt x="1376" y="622"/>
                  </a:lnTo>
                  <a:lnTo>
                    <a:pt x="1374" y="620"/>
                  </a:lnTo>
                  <a:lnTo>
                    <a:pt x="1362" y="636"/>
                  </a:lnTo>
                  <a:lnTo>
                    <a:pt x="1348" y="644"/>
                  </a:lnTo>
                  <a:lnTo>
                    <a:pt x="1344" y="646"/>
                  </a:lnTo>
                  <a:lnTo>
                    <a:pt x="1344" y="644"/>
                  </a:lnTo>
                  <a:lnTo>
                    <a:pt x="1342" y="644"/>
                  </a:lnTo>
                  <a:lnTo>
                    <a:pt x="1328" y="630"/>
                  </a:lnTo>
                  <a:lnTo>
                    <a:pt x="1328" y="628"/>
                  </a:lnTo>
                  <a:lnTo>
                    <a:pt x="1318" y="606"/>
                  </a:lnTo>
                  <a:lnTo>
                    <a:pt x="1314" y="590"/>
                  </a:lnTo>
                  <a:lnTo>
                    <a:pt x="1314" y="588"/>
                  </a:lnTo>
                  <a:lnTo>
                    <a:pt x="1314" y="564"/>
                  </a:lnTo>
                  <a:lnTo>
                    <a:pt x="1312" y="550"/>
                  </a:lnTo>
                  <a:lnTo>
                    <a:pt x="1300" y="546"/>
                  </a:lnTo>
                  <a:lnTo>
                    <a:pt x="1274" y="526"/>
                  </a:lnTo>
                  <a:lnTo>
                    <a:pt x="1276" y="524"/>
                  </a:lnTo>
                  <a:lnTo>
                    <a:pt x="1288" y="510"/>
                  </a:lnTo>
                  <a:lnTo>
                    <a:pt x="1288" y="508"/>
                  </a:lnTo>
                  <a:lnTo>
                    <a:pt x="1290" y="508"/>
                  </a:lnTo>
                  <a:lnTo>
                    <a:pt x="1302" y="508"/>
                  </a:lnTo>
                  <a:lnTo>
                    <a:pt x="1304" y="508"/>
                  </a:lnTo>
                  <a:lnTo>
                    <a:pt x="1310" y="510"/>
                  </a:lnTo>
                  <a:lnTo>
                    <a:pt x="1314" y="514"/>
                  </a:lnTo>
                  <a:lnTo>
                    <a:pt x="1326" y="522"/>
                  </a:lnTo>
                  <a:lnTo>
                    <a:pt x="1338" y="512"/>
                  </a:lnTo>
                  <a:lnTo>
                    <a:pt x="1346" y="500"/>
                  </a:lnTo>
                  <a:lnTo>
                    <a:pt x="1346" y="490"/>
                  </a:lnTo>
                  <a:lnTo>
                    <a:pt x="1344" y="464"/>
                  </a:lnTo>
                  <a:lnTo>
                    <a:pt x="1342" y="454"/>
                  </a:lnTo>
                  <a:lnTo>
                    <a:pt x="1324" y="452"/>
                  </a:lnTo>
                  <a:lnTo>
                    <a:pt x="1324" y="440"/>
                  </a:lnTo>
                  <a:lnTo>
                    <a:pt x="1308" y="420"/>
                  </a:lnTo>
                  <a:lnTo>
                    <a:pt x="1306" y="420"/>
                  </a:lnTo>
                  <a:lnTo>
                    <a:pt x="1298" y="406"/>
                  </a:lnTo>
                  <a:lnTo>
                    <a:pt x="1298" y="404"/>
                  </a:lnTo>
                  <a:lnTo>
                    <a:pt x="1298" y="402"/>
                  </a:lnTo>
                  <a:lnTo>
                    <a:pt x="1314" y="380"/>
                  </a:lnTo>
                  <a:lnTo>
                    <a:pt x="1314" y="378"/>
                  </a:lnTo>
                  <a:lnTo>
                    <a:pt x="1316" y="378"/>
                  </a:lnTo>
                  <a:lnTo>
                    <a:pt x="1316" y="376"/>
                  </a:lnTo>
                  <a:lnTo>
                    <a:pt x="1318" y="376"/>
                  </a:lnTo>
                  <a:lnTo>
                    <a:pt x="1324" y="376"/>
                  </a:lnTo>
                  <a:lnTo>
                    <a:pt x="1334" y="368"/>
                  </a:lnTo>
                  <a:lnTo>
                    <a:pt x="1344" y="336"/>
                  </a:lnTo>
                  <a:lnTo>
                    <a:pt x="1358" y="322"/>
                  </a:lnTo>
                  <a:lnTo>
                    <a:pt x="1358" y="320"/>
                  </a:lnTo>
                  <a:lnTo>
                    <a:pt x="1374" y="316"/>
                  </a:lnTo>
                  <a:lnTo>
                    <a:pt x="1374" y="318"/>
                  </a:lnTo>
                  <a:lnTo>
                    <a:pt x="1382" y="326"/>
                  </a:lnTo>
                  <a:lnTo>
                    <a:pt x="1386" y="328"/>
                  </a:lnTo>
                  <a:lnTo>
                    <a:pt x="1392" y="302"/>
                  </a:lnTo>
                  <a:lnTo>
                    <a:pt x="1386" y="284"/>
                  </a:lnTo>
                  <a:lnTo>
                    <a:pt x="1386" y="282"/>
                  </a:lnTo>
                  <a:lnTo>
                    <a:pt x="1388" y="262"/>
                  </a:lnTo>
                  <a:lnTo>
                    <a:pt x="1388" y="260"/>
                  </a:lnTo>
                  <a:lnTo>
                    <a:pt x="1398" y="250"/>
                  </a:lnTo>
                  <a:lnTo>
                    <a:pt x="1404" y="240"/>
                  </a:lnTo>
                  <a:lnTo>
                    <a:pt x="1404" y="230"/>
                  </a:lnTo>
                  <a:lnTo>
                    <a:pt x="1402" y="220"/>
                  </a:lnTo>
                  <a:lnTo>
                    <a:pt x="1398" y="204"/>
                  </a:lnTo>
                  <a:lnTo>
                    <a:pt x="1398" y="186"/>
                  </a:lnTo>
                  <a:lnTo>
                    <a:pt x="1398" y="184"/>
                  </a:lnTo>
                  <a:lnTo>
                    <a:pt x="1402" y="168"/>
                  </a:lnTo>
                  <a:lnTo>
                    <a:pt x="1398" y="158"/>
                  </a:lnTo>
                  <a:lnTo>
                    <a:pt x="1396" y="152"/>
                  </a:lnTo>
                  <a:lnTo>
                    <a:pt x="1398" y="1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4" name="甘肃"/>
            <p:cNvSpPr>
              <a:spLocks/>
            </p:cNvSpPr>
            <p:nvPr/>
          </p:nvSpPr>
          <p:spPr bwMode="auto">
            <a:xfrm>
              <a:off x="3289854" y="2796965"/>
              <a:ext cx="1633141" cy="1382068"/>
            </a:xfrm>
            <a:custGeom>
              <a:avLst/>
              <a:gdLst>
                <a:gd name="T0" fmla="*/ 2147483646 w 912"/>
                <a:gd name="T1" fmla="*/ 2147483646 h 772"/>
                <a:gd name="T2" fmla="*/ 2147483646 w 912"/>
                <a:gd name="T3" fmla="*/ 2147483646 h 772"/>
                <a:gd name="T4" fmla="*/ 2147483646 w 912"/>
                <a:gd name="T5" fmla="*/ 2147483646 h 772"/>
                <a:gd name="T6" fmla="*/ 2147483646 w 912"/>
                <a:gd name="T7" fmla="*/ 2147483646 h 772"/>
                <a:gd name="T8" fmla="*/ 2147483646 w 912"/>
                <a:gd name="T9" fmla="*/ 2147483646 h 772"/>
                <a:gd name="T10" fmla="*/ 2147483646 w 912"/>
                <a:gd name="T11" fmla="*/ 2147483646 h 772"/>
                <a:gd name="T12" fmla="*/ 2147483646 w 912"/>
                <a:gd name="T13" fmla="*/ 2147483646 h 772"/>
                <a:gd name="T14" fmla="*/ 2147483646 w 912"/>
                <a:gd name="T15" fmla="*/ 2147483646 h 772"/>
                <a:gd name="T16" fmla="*/ 2147483646 w 912"/>
                <a:gd name="T17" fmla="*/ 2147483646 h 772"/>
                <a:gd name="T18" fmla="*/ 2147483646 w 912"/>
                <a:gd name="T19" fmla="*/ 2147483646 h 772"/>
                <a:gd name="T20" fmla="*/ 2147483646 w 912"/>
                <a:gd name="T21" fmla="*/ 2147483646 h 772"/>
                <a:gd name="T22" fmla="*/ 2147483646 w 912"/>
                <a:gd name="T23" fmla="*/ 2147483646 h 772"/>
                <a:gd name="T24" fmla="*/ 2147483646 w 912"/>
                <a:gd name="T25" fmla="*/ 2147483646 h 772"/>
                <a:gd name="T26" fmla="*/ 2147483646 w 912"/>
                <a:gd name="T27" fmla="*/ 2147483646 h 772"/>
                <a:gd name="T28" fmla="*/ 2147483646 w 912"/>
                <a:gd name="T29" fmla="*/ 2147483646 h 772"/>
                <a:gd name="T30" fmla="*/ 2147483646 w 912"/>
                <a:gd name="T31" fmla="*/ 2147483646 h 772"/>
                <a:gd name="T32" fmla="*/ 2147483646 w 912"/>
                <a:gd name="T33" fmla="*/ 2147483646 h 772"/>
                <a:gd name="T34" fmla="*/ 2147483646 w 912"/>
                <a:gd name="T35" fmla="*/ 2147483646 h 772"/>
                <a:gd name="T36" fmla="*/ 2147483646 w 912"/>
                <a:gd name="T37" fmla="*/ 2147483646 h 772"/>
                <a:gd name="T38" fmla="*/ 2147483646 w 912"/>
                <a:gd name="T39" fmla="*/ 2147483646 h 772"/>
                <a:gd name="T40" fmla="*/ 2147483646 w 912"/>
                <a:gd name="T41" fmla="*/ 2147483646 h 772"/>
                <a:gd name="T42" fmla="*/ 2147483646 w 912"/>
                <a:gd name="T43" fmla="*/ 2147483646 h 772"/>
                <a:gd name="T44" fmla="*/ 2147483646 w 912"/>
                <a:gd name="T45" fmla="*/ 2147483646 h 772"/>
                <a:gd name="T46" fmla="*/ 2147483646 w 912"/>
                <a:gd name="T47" fmla="*/ 2147483646 h 772"/>
                <a:gd name="T48" fmla="*/ 2147483646 w 912"/>
                <a:gd name="T49" fmla="*/ 2147483646 h 772"/>
                <a:gd name="T50" fmla="*/ 2147483646 w 912"/>
                <a:gd name="T51" fmla="*/ 2147483646 h 772"/>
                <a:gd name="T52" fmla="*/ 2147483646 w 912"/>
                <a:gd name="T53" fmla="*/ 2147483646 h 772"/>
                <a:gd name="T54" fmla="*/ 2147483646 w 912"/>
                <a:gd name="T55" fmla="*/ 2147483646 h 772"/>
                <a:gd name="T56" fmla="*/ 2147483646 w 912"/>
                <a:gd name="T57" fmla="*/ 2147483646 h 772"/>
                <a:gd name="T58" fmla="*/ 2147483646 w 912"/>
                <a:gd name="T59" fmla="*/ 2147483646 h 772"/>
                <a:gd name="T60" fmla="*/ 2147483646 w 912"/>
                <a:gd name="T61" fmla="*/ 2147483646 h 772"/>
                <a:gd name="T62" fmla="*/ 2147483646 w 912"/>
                <a:gd name="T63" fmla="*/ 2147483646 h 772"/>
                <a:gd name="T64" fmla="*/ 2147483646 w 912"/>
                <a:gd name="T65" fmla="*/ 2147483646 h 772"/>
                <a:gd name="T66" fmla="*/ 2147483646 w 912"/>
                <a:gd name="T67" fmla="*/ 2147483646 h 772"/>
                <a:gd name="T68" fmla="*/ 2147483646 w 912"/>
                <a:gd name="T69" fmla="*/ 2147483646 h 772"/>
                <a:gd name="T70" fmla="*/ 2147483646 w 912"/>
                <a:gd name="T71" fmla="*/ 2147483646 h 772"/>
                <a:gd name="T72" fmla="*/ 2147483646 w 912"/>
                <a:gd name="T73" fmla="*/ 2147483646 h 772"/>
                <a:gd name="T74" fmla="*/ 2147483646 w 912"/>
                <a:gd name="T75" fmla="*/ 2147483646 h 772"/>
                <a:gd name="T76" fmla="*/ 2147483646 w 912"/>
                <a:gd name="T77" fmla="*/ 2147483646 h 772"/>
                <a:gd name="T78" fmla="*/ 2147483646 w 912"/>
                <a:gd name="T79" fmla="*/ 2147483646 h 772"/>
                <a:gd name="T80" fmla="*/ 2147483646 w 912"/>
                <a:gd name="T81" fmla="*/ 2147483646 h 772"/>
                <a:gd name="T82" fmla="*/ 2147483646 w 912"/>
                <a:gd name="T83" fmla="*/ 2147483646 h 772"/>
                <a:gd name="T84" fmla="*/ 2147483646 w 912"/>
                <a:gd name="T85" fmla="*/ 2147483646 h 772"/>
                <a:gd name="T86" fmla="*/ 2147483646 w 912"/>
                <a:gd name="T87" fmla="*/ 2147483646 h 772"/>
                <a:gd name="T88" fmla="*/ 2147483646 w 912"/>
                <a:gd name="T89" fmla="*/ 2147483646 h 772"/>
                <a:gd name="T90" fmla="*/ 2147483646 w 912"/>
                <a:gd name="T91" fmla="*/ 2147483646 h 772"/>
                <a:gd name="T92" fmla="*/ 2147483646 w 912"/>
                <a:gd name="T93" fmla="*/ 2147483646 h 772"/>
                <a:gd name="T94" fmla="*/ 2147483646 w 912"/>
                <a:gd name="T95" fmla="*/ 2147483646 h 772"/>
                <a:gd name="T96" fmla="*/ 2147483646 w 912"/>
                <a:gd name="T97" fmla="*/ 2147483646 h 772"/>
                <a:gd name="T98" fmla="*/ 2147483646 w 912"/>
                <a:gd name="T99" fmla="*/ 2147483646 h 772"/>
                <a:gd name="T100" fmla="*/ 2147483646 w 912"/>
                <a:gd name="T101" fmla="*/ 2147483646 h 772"/>
                <a:gd name="T102" fmla="*/ 2147483646 w 912"/>
                <a:gd name="T103" fmla="*/ 2147483646 h 772"/>
                <a:gd name="T104" fmla="*/ 2147483646 w 912"/>
                <a:gd name="T105" fmla="*/ 2147483646 h 772"/>
                <a:gd name="T106" fmla="*/ 2147483646 w 912"/>
                <a:gd name="T107" fmla="*/ 2147483646 h 772"/>
                <a:gd name="T108" fmla="*/ 2147483646 w 912"/>
                <a:gd name="T109" fmla="*/ 2147483646 h 772"/>
                <a:gd name="T110" fmla="*/ 2147483646 w 912"/>
                <a:gd name="T111" fmla="*/ 2147483646 h 77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912" h="772">
                  <a:moveTo>
                    <a:pt x="542" y="280"/>
                  </a:moveTo>
                  <a:lnTo>
                    <a:pt x="530" y="280"/>
                  </a:lnTo>
                  <a:lnTo>
                    <a:pt x="526" y="288"/>
                  </a:lnTo>
                  <a:lnTo>
                    <a:pt x="532" y="296"/>
                  </a:lnTo>
                  <a:lnTo>
                    <a:pt x="536" y="308"/>
                  </a:lnTo>
                  <a:lnTo>
                    <a:pt x="536" y="310"/>
                  </a:lnTo>
                  <a:lnTo>
                    <a:pt x="536" y="312"/>
                  </a:lnTo>
                  <a:lnTo>
                    <a:pt x="518" y="320"/>
                  </a:lnTo>
                  <a:lnTo>
                    <a:pt x="516" y="320"/>
                  </a:lnTo>
                  <a:lnTo>
                    <a:pt x="506" y="320"/>
                  </a:lnTo>
                  <a:lnTo>
                    <a:pt x="500" y="316"/>
                  </a:lnTo>
                  <a:lnTo>
                    <a:pt x="494" y="314"/>
                  </a:lnTo>
                  <a:lnTo>
                    <a:pt x="492" y="310"/>
                  </a:lnTo>
                  <a:lnTo>
                    <a:pt x="488" y="300"/>
                  </a:lnTo>
                  <a:lnTo>
                    <a:pt x="464" y="296"/>
                  </a:lnTo>
                  <a:lnTo>
                    <a:pt x="456" y="264"/>
                  </a:lnTo>
                  <a:lnTo>
                    <a:pt x="450" y="262"/>
                  </a:lnTo>
                  <a:lnTo>
                    <a:pt x="446" y="258"/>
                  </a:lnTo>
                  <a:lnTo>
                    <a:pt x="444" y="256"/>
                  </a:lnTo>
                  <a:lnTo>
                    <a:pt x="440" y="250"/>
                  </a:lnTo>
                  <a:lnTo>
                    <a:pt x="432" y="248"/>
                  </a:lnTo>
                  <a:lnTo>
                    <a:pt x="424" y="242"/>
                  </a:lnTo>
                  <a:lnTo>
                    <a:pt x="416" y="232"/>
                  </a:lnTo>
                  <a:lnTo>
                    <a:pt x="406" y="228"/>
                  </a:lnTo>
                  <a:lnTo>
                    <a:pt x="392" y="214"/>
                  </a:lnTo>
                  <a:lnTo>
                    <a:pt x="390" y="204"/>
                  </a:lnTo>
                  <a:lnTo>
                    <a:pt x="390" y="202"/>
                  </a:lnTo>
                  <a:lnTo>
                    <a:pt x="416" y="168"/>
                  </a:lnTo>
                  <a:lnTo>
                    <a:pt x="416" y="164"/>
                  </a:lnTo>
                  <a:lnTo>
                    <a:pt x="416" y="162"/>
                  </a:lnTo>
                  <a:lnTo>
                    <a:pt x="412" y="152"/>
                  </a:lnTo>
                  <a:lnTo>
                    <a:pt x="398" y="156"/>
                  </a:lnTo>
                  <a:lnTo>
                    <a:pt x="396" y="156"/>
                  </a:lnTo>
                  <a:lnTo>
                    <a:pt x="396" y="158"/>
                  </a:lnTo>
                  <a:lnTo>
                    <a:pt x="360" y="160"/>
                  </a:lnTo>
                  <a:lnTo>
                    <a:pt x="348" y="164"/>
                  </a:lnTo>
                  <a:lnTo>
                    <a:pt x="342" y="168"/>
                  </a:lnTo>
                  <a:lnTo>
                    <a:pt x="340" y="172"/>
                  </a:lnTo>
                  <a:lnTo>
                    <a:pt x="334" y="178"/>
                  </a:lnTo>
                  <a:lnTo>
                    <a:pt x="330" y="178"/>
                  </a:lnTo>
                  <a:lnTo>
                    <a:pt x="324" y="178"/>
                  </a:lnTo>
                  <a:lnTo>
                    <a:pt x="324" y="176"/>
                  </a:lnTo>
                  <a:lnTo>
                    <a:pt x="312" y="168"/>
                  </a:lnTo>
                  <a:lnTo>
                    <a:pt x="312" y="148"/>
                  </a:lnTo>
                  <a:lnTo>
                    <a:pt x="304" y="142"/>
                  </a:lnTo>
                  <a:lnTo>
                    <a:pt x="300" y="134"/>
                  </a:lnTo>
                  <a:lnTo>
                    <a:pt x="296" y="116"/>
                  </a:lnTo>
                  <a:lnTo>
                    <a:pt x="288" y="108"/>
                  </a:lnTo>
                  <a:lnTo>
                    <a:pt x="280" y="100"/>
                  </a:lnTo>
                  <a:lnTo>
                    <a:pt x="276" y="98"/>
                  </a:lnTo>
                  <a:lnTo>
                    <a:pt x="290" y="80"/>
                  </a:lnTo>
                  <a:lnTo>
                    <a:pt x="292" y="68"/>
                  </a:lnTo>
                  <a:lnTo>
                    <a:pt x="276" y="48"/>
                  </a:lnTo>
                  <a:lnTo>
                    <a:pt x="268" y="32"/>
                  </a:lnTo>
                  <a:lnTo>
                    <a:pt x="268" y="24"/>
                  </a:lnTo>
                  <a:lnTo>
                    <a:pt x="256" y="16"/>
                  </a:lnTo>
                  <a:lnTo>
                    <a:pt x="256" y="14"/>
                  </a:lnTo>
                  <a:lnTo>
                    <a:pt x="246" y="2"/>
                  </a:lnTo>
                  <a:lnTo>
                    <a:pt x="232" y="0"/>
                  </a:lnTo>
                  <a:lnTo>
                    <a:pt x="216" y="4"/>
                  </a:lnTo>
                  <a:lnTo>
                    <a:pt x="212" y="8"/>
                  </a:lnTo>
                  <a:lnTo>
                    <a:pt x="210" y="30"/>
                  </a:lnTo>
                  <a:lnTo>
                    <a:pt x="210" y="56"/>
                  </a:lnTo>
                  <a:lnTo>
                    <a:pt x="208" y="56"/>
                  </a:lnTo>
                  <a:lnTo>
                    <a:pt x="192" y="62"/>
                  </a:lnTo>
                  <a:lnTo>
                    <a:pt x="178" y="64"/>
                  </a:lnTo>
                  <a:lnTo>
                    <a:pt x="168" y="70"/>
                  </a:lnTo>
                  <a:lnTo>
                    <a:pt x="154" y="74"/>
                  </a:lnTo>
                  <a:lnTo>
                    <a:pt x="152" y="76"/>
                  </a:lnTo>
                  <a:lnTo>
                    <a:pt x="124" y="68"/>
                  </a:lnTo>
                  <a:lnTo>
                    <a:pt x="114" y="80"/>
                  </a:lnTo>
                  <a:lnTo>
                    <a:pt x="108" y="86"/>
                  </a:lnTo>
                  <a:lnTo>
                    <a:pt x="98" y="88"/>
                  </a:lnTo>
                  <a:lnTo>
                    <a:pt x="82" y="102"/>
                  </a:lnTo>
                  <a:lnTo>
                    <a:pt x="72" y="116"/>
                  </a:lnTo>
                  <a:lnTo>
                    <a:pt x="72" y="118"/>
                  </a:lnTo>
                  <a:lnTo>
                    <a:pt x="66" y="128"/>
                  </a:lnTo>
                  <a:lnTo>
                    <a:pt x="60" y="132"/>
                  </a:lnTo>
                  <a:lnTo>
                    <a:pt x="50" y="144"/>
                  </a:lnTo>
                  <a:lnTo>
                    <a:pt x="50" y="146"/>
                  </a:lnTo>
                  <a:lnTo>
                    <a:pt x="44" y="150"/>
                  </a:lnTo>
                  <a:lnTo>
                    <a:pt x="32" y="152"/>
                  </a:lnTo>
                  <a:lnTo>
                    <a:pt x="12" y="152"/>
                  </a:lnTo>
                  <a:lnTo>
                    <a:pt x="8" y="158"/>
                  </a:lnTo>
                  <a:lnTo>
                    <a:pt x="0" y="172"/>
                  </a:lnTo>
                  <a:lnTo>
                    <a:pt x="4" y="184"/>
                  </a:lnTo>
                  <a:lnTo>
                    <a:pt x="2" y="216"/>
                  </a:lnTo>
                  <a:lnTo>
                    <a:pt x="8" y="224"/>
                  </a:lnTo>
                  <a:lnTo>
                    <a:pt x="8" y="226"/>
                  </a:lnTo>
                  <a:lnTo>
                    <a:pt x="10" y="232"/>
                  </a:lnTo>
                  <a:lnTo>
                    <a:pt x="22" y="232"/>
                  </a:lnTo>
                  <a:lnTo>
                    <a:pt x="40" y="236"/>
                  </a:lnTo>
                  <a:lnTo>
                    <a:pt x="66" y="238"/>
                  </a:lnTo>
                  <a:lnTo>
                    <a:pt x="76" y="236"/>
                  </a:lnTo>
                  <a:lnTo>
                    <a:pt x="78" y="236"/>
                  </a:lnTo>
                  <a:lnTo>
                    <a:pt x="80" y="236"/>
                  </a:lnTo>
                  <a:lnTo>
                    <a:pt x="100" y="244"/>
                  </a:lnTo>
                  <a:lnTo>
                    <a:pt x="102" y="244"/>
                  </a:lnTo>
                  <a:lnTo>
                    <a:pt x="112" y="254"/>
                  </a:lnTo>
                  <a:lnTo>
                    <a:pt x="136" y="262"/>
                  </a:lnTo>
                  <a:lnTo>
                    <a:pt x="138" y="262"/>
                  </a:lnTo>
                  <a:lnTo>
                    <a:pt x="154" y="272"/>
                  </a:lnTo>
                  <a:lnTo>
                    <a:pt x="192" y="308"/>
                  </a:lnTo>
                  <a:lnTo>
                    <a:pt x="210" y="316"/>
                  </a:lnTo>
                  <a:lnTo>
                    <a:pt x="218" y="312"/>
                  </a:lnTo>
                  <a:lnTo>
                    <a:pt x="224" y="300"/>
                  </a:lnTo>
                  <a:lnTo>
                    <a:pt x="220" y="278"/>
                  </a:lnTo>
                  <a:lnTo>
                    <a:pt x="222" y="274"/>
                  </a:lnTo>
                  <a:lnTo>
                    <a:pt x="224" y="270"/>
                  </a:lnTo>
                  <a:lnTo>
                    <a:pt x="236" y="264"/>
                  </a:lnTo>
                  <a:lnTo>
                    <a:pt x="236" y="262"/>
                  </a:lnTo>
                  <a:lnTo>
                    <a:pt x="286" y="292"/>
                  </a:lnTo>
                  <a:lnTo>
                    <a:pt x="292" y="290"/>
                  </a:lnTo>
                  <a:lnTo>
                    <a:pt x="302" y="284"/>
                  </a:lnTo>
                  <a:lnTo>
                    <a:pt x="304" y="284"/>
                  </a:lnTo>
                  <a:lnTo>
                    <a:pt x="310" y="284"/>
                  </a:lnTo>
                  <a:lnTo>
                    <a:pt x="320" y="276"/>
                  </a:lnTo>
                  <a:lnTo>
                    <a:pt x="322" y="276"/>
                  </a:lnTo>
                  <a:lnTo>
                    <a:pt x="324" y="276"/>
                  </a:lnTo>
                  <a:lnTo>
                    <a:pt x="352" y="296"/>
                  </a:lnTo>
                  <a:lnTo>
                    <a:pt x="354" y="298"/>
                  </a:lnTo>
                  <a:lnTo>
                    <a:pt x="372" y="312"/>
                  </a:lnTo>
                  <a:lnTo>
                    <a:pt x="380" y="320"/>
                  </a:lnTo>
                  <a:lnTo>
                    <a:pt x="388" y="330"/>
                  </a:lnTo>
                  <a:lnTo>
                    <a:pt x="398" y="340"/>
                  </a:lnTo>
                  <a:lnTo>
                    <a:pt x="404" y="338"/>
                  </a:lnTo>
                  <a:lnTo>
                    <a:pt x="412" y="324"/>
                  </a:lnTo>
                  <a:lnTo>
                    <a:pt x="430" y="336"/>
                  </a:lnTo>
                  <a:lnTo>
                    <a:pt x="432" y="336"/>
                  </a:lnTo>
                  <a:lnTo>
                    <a:pt x="444" y="352"/>
                  </a:lnTo>
                  <a:lnTo>
                    <a:pt x="480" y="380"/>
                  </a:lnTo>
                  <a:lnTo>
                    <a:pt x="492" y="392"/>
                  </a:lnTo>
                  <a:lnTo>
                    <a:pt x="522" y="382"/>
                  </a:lnTo>
                  <a:lnTo>
                    <a:pt x="524" y="406"/>
                  </a:lnTo>
                  <a:lnTo>
                    <a:pt x="538" y="420"/>
                  </a:lnTo>
                  <a:lnTo>
                    <a:pt x="548" y="436"/>
                  </a:lnTo>
                  <a:lnTo>
                    <a:pt x="548" y="438"/>
                  </a:lnTo>
                  <a:lnTo>
                    <a:pt x="548" y="440"/>
                  </a:lnTo>
                  <a:lnTo>
                    <a:pt x="560" y="494"/>
                  </a:lnTo>
                  <a:lnTo>
                    <a:pt x="572" y="516"/>
                  </a:lnTo>
                  <a:lnTo>
                    <a:pt x="556" y="558"/>
                  </a:lnTo>
                  <a:lnTo>
                    <a:pt x="556" y="560"/>
                  </a:lnTo>
                  <a:lnTo>
                    <a:pt x="544" y="564"/>
                  </a:lnTo>
                  <a:lnTo>
                    <a:pt x="544" y="576"/>
                  </a:lnTo>
                  <a:lnTo>
                    <a:pt x="542" y="576"/>
                  </a:lnTo>
                  <a:lnTo>
                    <a:pt x="528" y="598"/>
                  </a:lnTo>
                  <a:lnTo>
                    <a:pt x="508" y="600"/>
                  </a:lnTo>
                  <a:lnTo>
                    <a:pt x="488" y="616"/>
                  </a:lnTo>
                  <a:lnTo>
                    <a:pt x="494" y="620"/>
                  </a:lnTo>
                  <a:lnTo>
                    <a:pt x="500" y="622"/>
                  </a:lnTo>
                  <a:lnTo>
                    <a:pt x="504" y="626"/>
                  </a:lnTo>
                  <a:lnTo>
                    <a:pt x="508" y="630"/>
                  </a:lnTo>
                  <a:lnTo>
                    <a:pt x="508" y="634"/>
                  </a:lnTo>
                  <a:lnTo>
                    <a:pt x="504" y="642"/>
                  </a:lnTo>
                  <a:lnTo>
                    <a:pt x="504" y="644"/>
                  </a:lnTo>
                  <a:lnTo>
                    <a:pt x="492" y="656"/>
                  </a:lnTo>
                  <a:lnTo>
                    <a:pt x="490" y="656"/>
                  </a:lnTo>
                  <a:lnTo>
                    <a:pt x="490" y="658"/>
                  </a:lnTo>
                  <a:lnTo>
                    <a:pt x="488" y="658"/>
                  </a:lnTo>
                  <a:lnTo>
                    <a:pt x="450" y="652"/>
                  </a:lnTo>
                  <a:lnTo>
                    <a:pt x="448" y="666"/>
                  </a:lnTo>
                  <a:lnTo>
                    <a:pt x="452" y="696"/>
                  </a:lnTo>
                  <a:lnTo>
                    <a:pt x="484" y="708"/>
                  </a:lnTo>
                  <a:lnTo>
                    <a:pt x="484" y="710"/>
                  </a:lnTo>
                  <a:lnTo>
                    <a:pt x="496" y="706"/>
                  </a:lnTo>
                  <a:lnTo>
                    <a:pt x="498" y="706"/>
                  </a:lnTo>
                  <a:lnTo>
                    <a:pt x="500" y="704"/>
                  </a:lnTo>
                  <a:lnTo>
                    <a:pt x="500" y="706"/>
                  </a:lnTo>
                  <a:lnTo>
                    <a:pt x="510" y="712"/>
                  </a:lnTo>
                  <a:lnTo>
                    <a:pt x="524" y="712"/>
                  </a:lnTo>
                  <a:lnTo>
                    <a:pt x="528" y="710"/>
                  </a:lnTo>
                  <a:lnTo>
                    <a:pt x="524" y="696"/>
                  </a:lnTo>
                  <a:lnTo>
                    <a:pt x="520" y="680"/>
                  </a:lnTo>
                  <a:lnTo>
                    <a:pt x="520" y="678"/>
                  </a:lnTo>
                  <a:lnTo>
                    <a:pt x="520" y="676"/>
                  </a:lnTo>
                  <a:lnTo>
                    <a:pt x="526" y="670"/>
                  </a:lnTo>
                  <a:lnTo>
                    <a:pt x="528" y="668"/>
                  </a:lnTo>
                  <a:lnTo>
                    <a:pt x="536" y="656"/>
                  </a:lnTo>
                  <a:lnTo>
                    <a:pt x="538" y="654"/>
                  </a:lnTo>
                  <a:lnTo>
                    <a:pt x="552" y="644"/>
                  </a:lnTo>
                  <a:lnTo>
                    <a:pt x="552" y="642"/>
                  </a:lnTo>
                  <a:lnTo>
                    <a:pt x="554" y="642"/>
                  </a:lnTo>
                  <a:lnTo>
                    <a:pt x="572" y="640"/>
                  </a:lnTo>
                  <a:lnTo>
                    <a:pt x="572" y="644"/>
                  </a:lnTo>
                  <a:lnTo>
                    <a:pt x="572" y="656"/>
                  </a:lnTo>
                  <a:lnTo>
                    <a:pt x="576" y="664"/>
                  </a:lnTo>
                  <a:lnTo>
                    <a:pt x="580" y="674"/>
                  </a:lnTo>
                  <a:lnTo>
                    <a:pt x="596" y="684"/>
                  </a:lnTo>
                  <a:lnTo>
                    <a:pt x="640" y="688"/>
                  </a:lnTo>
                  <a:lnTo>
                    <a:pt x="642" y="688"/>
                  </a:lnTo>
                  <a:lnTo>
                    <a:pt x="644" y="688"/>
                  </a:lnTo>
                  <a:lnTo>
                    <a:pt x="644" y="690"/>
                  </a:lnTo>
                  <a:lnTo>
                    <a:pt x="644" y="692"/>
                  </a:lnTo>
                  <a:lnTo>
                    <a:pt x="644" y="706"/>
                  </a:lnTo>
                  <a:lnTo>
                    <a:pt x="656" y="720"/>
                  </a:lnTo>
                  <a:lnTo>
                    <a:pt x="666" y="724"/>
                  </a:lnTo>
                  <a:lnTo>
                    <a:pt x="668" y="724"/>
                  </a:lnTo>
                  <a:lnTo>
                    <a:pt x="668" y="726"/>
                  </a:lnTo>
                  <a:lnTo>
                    <a:pt x="668" y="732"/>
                  </a:lnTo>
                  <a:lnTo>
                    <a:pt x="668" y="740"/>
                  </a:lnTo>
                  <a:lnTo>
                    <a:pt x="664" y="756"/>
                  </a:lnTo>
                  <a:lnTo>
                    <a:pt x="670" y="760"/>
                  </a:lnTo>
                  <a:lnTo>
                    <a:pt x="678" y="760"/>
                  </a:lnTo>
                  <a:lnTo>
                    <a:pt x="684" y="762"/>
                  </a:lnTo>
                  <a:lnTo>
                    <a:pt x="688" y="764"/>
                  </a:lnTo>
                  <a:lnTo>
                    <a:pt x="706" y="772"/>
                  </a:lnTo>
                  <a:lnTo>
                    <a:pt x="716" y="764"/>
                  </a:lnTo>
                  <a:lnTo>
                    <a:pt x="728" y="750"/>
                  </a:lnTo>
                  <a:lnTo>
                    <a:pt x="730" y="744"/>
                  </a:lnTo>
                  <a:lnTo>
                    <a:pt x="732" y="742"/>
                  </a:lnTo>
                  <a:lnTo>
                    <a:pt x="734" y="740"/>
                  </a:lnTo>
                  <a:lnTo>
                    <a:pt x="730" y="722"/>
                  </a:lnTo>
                  <a:lnTo>
                    <a:pt x="728" y="714"/>
                  </a:lnTo>
                  <a:lnTo>
                    <a:pt x="728" y="712"/>
                  </a:lnTo>
                  <a:lnTo>
                    <a:pt x="728" y="710"/>
                  </a:lnTo>
                  <a:lnTo>
                    <a:pt x="736" y="700"/>
                  </a:lnTo>
                  <a:lnTo>
                    <a:pt x="748" y="690"/>
                  </a:lnTo>
                  <a:lnTo>
                    <a:pt x="750" y="690"/>
                  </a:lnTo>
                  <a:lnTo>
                    <a:pt x="776" y="690"/>
                  </a:lnTo>
                  <a:lnTo>
                    <a:pt x="780" y="688"/>
                  </a:lnTo>
                  <a:lnTo>
                    <a:pt x="780" y="676"/>
                  </a:lnTo>
                  <a:lnTo>
                    <a:pt x="776" y="664"/>
                  </a:lnTo>
                  <a:lnTo>
                    <a:pt x="766" y="648"/>
                  </a:lnTo>
                  <a:lnTo>
                    <a:pt x="766" y="628"/>
                  </a:lnTo>
                  <a:lnTo>
                    <a:pt x="766" y="626"/>
                  </a:lnTo>
                  <a:lnTo>
                    <a:pt x="770" y="614"/>
                  </a:lnTo>
                  <a:lnTo>
                    <a:pt x="772" y="614"/>
                  </a:lnTo>
                  <a:lnTo>
                    <a:pt x="792" y="582"/>
                  </a:lnTo>
                  <a:lnTo>
                    <a:pt x="794" y="582"/>
                  </a:lnTo>
                  <a:lnTo>
                    <a:pt x="796" y="580"/>
                  </a:lnTo>
                  <a:lnTo>
                    <a:pt x="800" y="580"/>
                  </a:lnTo>
                  <a:lnTo>
                    <a:pt x="808" y="582"/>
                  </a:lnTo>
                  <a:lnTo>
                    <a:pt x="828" y="592"/>
                  </a:lnTo>
                  <a:lnTo>
                    <a:pt x="840" y="596"/>
                  </a:lnTo>
                  <a:lnTo>
                    <a:pt x="840" y="590"/>
                  </a:lnTo>
                  <a:lnTo>
                    <a:pt x="838" y="588"/>
                  </a:lnTo>
                  <a:lnTo>
                    <a:pt x="838" y="586"/>
                  </a:lnTo>
                  <a:lnTo>
                    <a:pt x="840" y="580"/>
                  </a:lnTo>
                  <a:lnTo>
                    <a:pt x="846" y="572"/>
                  </a:lnTo>
                  <a:lnTo>
                    <a:pt x="860" y="562"/>
                  </a:lnTo>
                  <a:lnTo>
                    <a:pt x="860" y="560"/>
                  </a:lnTo>
                  <a:lnTo>
                    <a:pt x="876" y="556"/>
                  </a:lnTo>
                  <a:lnTo>
                    <a:pt x="890" y="556"/>
                  </a:lnTo>
                  <a:lnTo>
                    <a:pt x="892" y="556"/>
                  </a:lnTo>
                  <a:lnTo>
                    <a:pt x="900" y="556"/>
                  </a:lnTo>
                  <a:lnTo>
                    <a:pt x="904" y="536"/>
                  </a:lnTo>
                  <a:lnTo>
                    <a:pt x="904" y="524"/>
                  </a:lnTo>
                  <a:lnTo>
                    <a:pt x="906" y="512"/>
                  </a:lnTo>
                  <a:lnTo>
                    <a:pt x="906" y="510"/>
                  </a:lnTo>
                  <a:lnTo>
                    <a:pt x="908" y="508"/>
                  </a:lnTo>
                  <a:lnTo>
                    <a:pt x="912" y="496"/>
                  </a:lnTo>
                  <a:lnTo>
                    <a:pt x="906" y="488"/>
                  </a:lnTo>
                  <a:lnTo>
                    <a:pt x="896" y="480"/>
                  </a:lnTo>
                  <a:lnTo>
                    <a:pt x="876" y="476"/>
                  </a:lnTo>
                  <a:lnTo>
                    <a:pt x="868" y="472"/>
                  </a:lnTo>
                  <a:lnTo>
                    <a:pt x="852" y="460"/>
                  </a:lnTo>
                  <a:lnTo>
                    <a:pt x="840" y="456"/>
                  </a:lnTo>
                  <a:lnTo>
                    <a:pt x="840" y="454"/>
                  </a:lnTo>
                  <a:lnTo>
                    <a:pt x="824" y="436"/>
                  </a:lnTo>
                  <a:lnTo>
                    <a:pt x="812" y="436"/>
                  </a:lnTo>
                  <a:lnTo>
                    <a:pt x="810" y="436"/>
                  </a:lnTo>
                  <a:lnTo>
                    <a:pt x="798" y="430"/>
                  </a:lnTo>
                  <a:lnTo>
                    <a:pt x="790" y="440"/>
                  </a:lnTo>
                  <a:lnTo>
                    <a:pt x="788" y="476"/>
                  </a:lnTo>
                  <a:lnTo>
                    <a:pt x="792" y="492"/>
                  </a:lnTo>
                  <a:lnTo>
                    <a:pt x="796" y="492"/>
                  </a:lnTo>
                  <a:lnTo>
                    <a:pt x="798" y="492"/>
                  </a:lnTo>
                  <a:lnTo>
                    <a:pt x="808" y="496"/>
                  </a:lnTo>
                  <a:lnTo>
                    <a:pt x="814" y="510"/>
                  </a:lnTo>
                  <a:lnTo>
                    <a:pt x="816" y="510"/>
                  </a:lnTo>
                  <a:lnTo>
                    <a:pt x="816" y="512"/>
                  </a:lnTo>
                  <a:lnTo>
                    <a:pt x="812" y="536"/>
                  </a:lnTo>
                  <a:lnTo>
                    <a:pt x="812" y="538"/>
                  </a:lnTo>
                  <a:lnTo>
                    <a:pt x="812" y="540"/>
                  </a:lnTo>
                  <a:lnTo>
                    <a:pt x="800" y="546"/>
                  </a:lnTo>
                  <a:lnTo>
                    <a:pt x="798" y="548"/>
                  </a:lnTo>
                  <a:lnTo>
                    <a:pt x="798" y="546"/>
                  </a:lnTo>
                  <a:lnTo>
                    <a:pt x="796" y="546"/>
                  </a:lnTo>
                  <a:lnTo>
                    <a:pt x="792" y="544"/>
                  </a:lnTo>
                  <a:lnTo>
                    <a:pt x="778" y="550"/>
                  </a:lnTo>
                  <a:lnTo>
                    <a:pt x="778" y="552"/>
                  </a:lnTo>
                  <a:lnTo>
                    <a:pt x="780" y="552"/>
                  </a:lnTo>
                  <a:lnTo>
                    <a:pt x="782" y="574"/>
                  </a:lnTo>
                  <a:lnTo>
                    <a:pt x="780" y="578"/>
                  </a:lnTo>
                  <a:lnTo>
                    <a:pt x="776" y="580"/>
                  </a:lnTo>
                  <a:lnTo>
                    <a:pt x="768" y="580"/>
                  </a:lnTo>
                  <a:lnTo>
                    <a:pt x="762" y="578"/>
                  </a:lnTo>
                  <a:lnTo>
                    <a:pt x="758" y="576"/>
                  </a:lnTo>
                  <a:lnTo>
                    <a:pt x="748" y="568"/>
                  </a:lnTo>
                  <a:lnTo>
                    <a:pt x="746" y="568"/>
                  </a:lnTo>
                  <a:lnTo>
                    <a:pt x="746" y="566"/>
                  </a:lnTo>
                  <a:lnTo>
                    <a:pt x="740" y="552"/>
                  </a:lnTo>
                  <a:lnTo>
                    <a:pt x="736" y="550"/>
                  </a:lnTo>
                  <a:lnTo>
                    <a:pt x="728" y="546"/>
                  </a:lnTo>
                  <a:lnTo>
                    <a:pt x="726" y="546"/>
                  </a:lnTo>
                  <a:lnTo>
                    <a:pt x="714" y="538"/>
                  </a:lnTo>
                  <a:lnTo>
                    <a:pt x="712" y="538"/>
                  </a:lnTo>
                  <a:lnTo>
                    <a:pt x="712" y="536"/>
                  </a:lnTo>
                  <a:lnTo>
                    <a:pt x="710" y="524"/>
                  </a:lnTo>
                  <a:lnTo>
                    <a:pt x="712" y="512"/>
                  </a:lnTo>
                  <a:lnTo>
                    <a:pt x="716" y="506"/>
                  </a:lnTo>
                  <a:lnTo>
                    <a:pt x="716" y="502"/>
                  </a:lnTo>
                  <a:lnTo>
                    <a:pt x="712" y="488"/>
                  </a:lnTo>
                  <a:lnTo>
                    <a:pt x="700" y="478"/>
                  </a:lnTo>
                  <a:lnTo>
                    <a:pt x="700" y="476"/>
                  </a:lnTo>
                  <a:lnTo>
                    <a:pt x="698" y="444"/>
                  </a:lnTo>
                  <a:lnTo>
                    <a:pt x="690" y="436"/>
                  </a:lnTo>
                  <a:lnTo>
                    <a:pt x="688" y="436"/>
                  </a:lnTo>
                  <a:lnTo>
                    <a:pt x="688" y="434"/>
                  </a:lnTo>
                  <a:lnTo>
                    <a:pt x="682" y="420"/>
                  </a:lnTo>
                  <a:lnTo>
                    <a:pt x="652" y="416"/>
                  </a:lnTo>
                  <a:lnTo>
                    <a:pt x="644" y="410"/>
                  </a:lnTo>
                  <a:lnTo>
                    <a:pt x="638" y="402"/>
                  </a:lnTo>
                  <a:lnTo>
                    <a:pt x="624" y="402"/>
                  </a:lnTo>
                  <a:lnTo>
                    <a:pt x="618" y="398"/>
                  </a:lnTo>
                  <a:lnTo>
                    <a:pt x="610" y="392"/>
                  </a:lnTo>
                  <a:lnTo>
                    <a:pt x="608" y="390"/>
                  </a:lnTo>
                  <a:lnTo>
                    <a:pt x="604" y="384"/>
                  </a:lnTo>
                  <a:lnTo>
                    <a:pt x="598" y="376"/>
                  </a:lnTo>
                  <a:lnTo>
                    <a:pt x="596" y="362"/>
                  </a:lnTo>
                  <a:lnTo>
                    <a:pt x="596" y="360"/>
                  </a:lnTo>
                  <a:lnTo>
                    <a:pt x="600" y="336"/>
                  </a:lnTo>
                  <a:lnTo>
                    <a:pt x="604" y="324"/>
                  </a:lnTo>
                  <a:lnTo>
                    <a:pt x="606" y="324"/>
                  </a:lnTo>
                  <a:lnTo>
                    <a:pt x="636" y="310"/>
                  </a:lnTo>
                  <a:lnTo>
                    <a:pt x="648" y="296"/>
                  </a:lnTo>
                  <a:lnTo>
                    <a:pt x="650" y="284"/>
                  </a:lnTo>
                  <a:lnTo>
                    <a:pt x="648" y="276"/>
                  </a:lnTo>
                  <a:lnTo>
                    <a:pt x="644" y="262"/>
                  </a:lnTo>
                  <a:lnTo>
                    <a:pt x="640" y="254"/>
                  </a:lnTo>
                  <a:lnTo>
                    <a:pt x="634" y="256"/>
                  </a:lnTo>
                  <a:lnTo>
                    <a:pt x="624" y="254"/>
                  </a:lnTo>
                  <a:lnTo>
                    <a:pt x="616" y="260"/>
                  </a:lnTo>
                  <a:lnTo>
                    <a:pt x="606" y="272"/>
                  </a:lnTo>
                  <a:lnTo>
                    <a:pt x="592" y="286"/>
                  </a:lnTo>
                  <a:lnTo>
                    <a:pt x="590" y="286"/>
                  </a:lnTo>
                  <a:lnTo>
                    <a:pt x="578" y="290"/>
                  </a:lnTo>
                  <a:lnTo>
                    <a:pt x="568" y="288"/>
                  </a:lnTo>
                  <a:lnTo>
                    <a:pt x="542" y="2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5" name="宁夏"/>
            <p:cNvSpPr>
              <a:spLocks/>
            </p:cNvSpPr>
            <p:nvPr/>
          </p:nvSpPr>
          <p:spPr bwMode="auto">
            <a:xfrm>
              <a:off x="4450161" y="3277346"/>
              <a:ext cx="329739" cy="544122"/>
            </a:xfrm>
            <a:custGeom>
              <a:avLst/>
              <a:gdLst>
                <a:gd name="T0" fmla="*/ 2147483646 w 184"/>
                <a:gd name="T1" fmla="*/ 2147483646 h 304"/>
                <a:gd name="T2" fmla="*/ 2147483646 w 184"/>
                <a:gd name="T3" fmla="*/ 2147483646 h 304"/>
                <a:gd name="T4" fmla="*/ 2147483646 w 184"/>
                <a:gd name="T5" fmla="*/ 2147483646 h 304"/>
                <a:gd name="T6" fmla="*/ 2147483646 w 184"/>
                <a:gd name="T7" fmla="*/ 2147483646 h 304"/>
                <a:gd name="T8" fmla="*/ 2147483646 w 184"/>
                <a:gd name="T9" fmla="*/ 2147483646 h 304"/>
                <a:gd name="T10" fmla="*/ 2147483646 w 184"/>
                <a:gd name="T11" fmla="*/ 2147483646 h 304"/>
                <a:gd name="T12" fmla="*/ 2147483646 w 184"/>
                <a:gd name="T13" fmla="*/ 2147483646 h 304"/>
                <a:gd name="T14" fmla="*/ 2147483646 w 184"/>
                <a:gd name="T15" fmla="*/ 2147483646 h 304"/>
                <a:gd name="T16" fmla="*/ 2147483646 w 184"/>
                <a:gd name="T17" fmla="*/ 2147483646 h 304"/>
                <a:gd name="T18" fmla="*/ 2147483646 w 184"/>
                <a:gd name="T19" fmla="*/ 2147483646 h 304"/>
                <a:gd name="T20" fmla="*/ 2147483646 w 184"/>
                <a:gd name="T21" fmla="*/ 2147483646 h 304"/>
                <a:gd name="T22" fmla="*/ 2147483646 w 184"/>
                <a:gd name="T23" fmla="*/ 2147483646 h 304"/>
                <a:gd name="T24" fmla="*/ 2147483646 w 184"/>
                <a:gd name="T25" fmla="*/ 2147483646 h 304"/>
                <a:gd name="T26" fmla="*/ 2147483646 w 184"/>
                <a:gd name="T27" fmla="*/ 2147483646 h 304"/>
                <a:gd name="T28" fmla="*/ 2147483646 w 184"/>
                <a:gd name="T29" fmla="*/ 2147483646 h 304"/>
                <a:gd name="T30" fmla="*/ 2147483646 w 184"/>
                <a:gd name="T31" fmla="*/ 2147483646 h 304"/>
                <a:gd name="T32" fmla="*/ 2147483646 w 184"/>
                <a:gd name="T33" fmla="*/ 2147483646 h 304"/>
                <a:gd name="T34" fmla="*/ 2147483646 w 184"/>
                <a:gd name="T35" fmla="*/ 2147483646 h 304"/>
                <a:gd name="T36" fmla="*/ 2147483646 w 184"/>
                <a:gd name="T37" fmla="*/ 2147483646 h 304"/>
                <a:gd name="T38" fmla="*/ 2147483646 w 184"/>
                <a:gd name="T39" fmla="*/ 2147483646 h 304"/>
                <a:gd name="T40" fmla="*/ 2147483646 w 184"/>
                <a:gd name="T41" fmla="*/ 2147483646 h 304"/>
                <a:gd name="T42" fmla="*/ 2147483646 w 184"/>
                <a:gd name="T43" fmla="*/ 2147483646 h 304"/>
                <a:gd name="T44" fmla="*/ 2147483646 w 184"/>
                <a:gd name="T45" fmla="*/ 2147483646 h 304"/>
                <a:gd name="T46" fmla="*/ 2147483646 w 184"/>
                <a:gd name="T47" fmla="*/ 2147483646 h 304"/>
                <a:gd name="T48" fmla="*/ 2147483646 w 184"/>
                <a:gd name="T49" fmla="*/ 2147483646 h 304"/>
                <a:gd name="T50" fmla="*/ 2147483646 w 184"/>
                <a:gd name="T51" fmla="*/ 2147483646 h 304"/>
                <a:gd name="T52" fmla="*/ 2147483646 w 184"/>
                <a:gd name="T53" fmla="*/ 2147483646 h 304"/>
                <a:gd name="T54" fmla="*/ 2147483646 w 184"/>
                <a:gd name="T55" fmla="*/ 2147483646 h 304"/>
                <a:gd name="T56" fmla="*/ 2147483646 w 184"/>
                <a:gd name="T57" fmla="*/ 2147483646 h 304"/>
                <a:gd name="T58" fmla="*/ 2147483646 w 184"/>
                <a:gd name="T59" fmla="*/ 2147483646 h 304"/>
                <a:gd name="T60" fmla="*/ 2147483646 w 184"/>
                <a:gd name="T61" fmla="*/ 2147483646 h 304"/>
                <a:gd name="T62" fmla="*/ 2147483646 w 184"/>
                <a:gd name="T63" fmla="*/ 2147483646 h 304"/>
                <a:gd name="T64" fmla="*/ 2147483646 w 184"/>
                <a:gd name="T65" fmla="*/ 2147483646 h 304"/>
                <a:gd name="T66" fmla="*/ 2147483646 w 184"/>
                <a:gd name="T67" fmla="*/ 2147483646 h 304"/>
                <a:gd name="T68" fmla="*/ 2147483646 w 184"/>
                <a:gd name="T69" fmla="*/ 2147483646 h 304"/>
                <a:gd name="T70" fmla="*/ 2147483646 w 184"/>
                <a:gd name="T71" fmla="*/ 2147483646 h 304"/>
                <a:gd name="T72" fmla="*/ 2147483646 w 184"/>
                <a:gd name="T73" fmla="*/ 2147483646 h 304"/>
                <a:gd name="T74" fmla="*/ 2147483646 w 184"/>
                <a:gd name="T75" fmla="*/ 2147483646 h 304"/>
                <a:gd name="T76" fmla="*/ 2147483646 w 184"/>
                <a:gd name="T77" fmla="*/ 2147483646 h 304"/>
                <a:gd name="T78" fmla="*/ 2147483646 w 184"/>
                <a:gd name="T79" fmla="*/ 2147483646 h 304"/>
                <a:gd name="T80" fmla="*/ 2147483646 w 184"/>
                <a:gd name="T81" fmla="*/ 2147483646 h 304"/>
                <a:gd name="T82" fmla="*/ 2147483646 w 184"/>
                <a:gd name="T83" fmla="*/ 2147483646 h 304"/>
                <a:gd name="T84" fmla="*/ 2147483646 w 184"/>
                <a:gd name="T85" fmla="*/ 2147483646 h 304"/>
                <a:gd name="T86" fmla="*/ 2147483646 w 184"/>
                <a:gd name="T87" fmla="*/ 2147483646 h 304"/>
                <a:gd name="T88" fmla="*/ 2147483646 w 184"/>
                <a:gd name="T89" fmla="*/ 2147483646 h 304"/>
                <a:gd name="T90" fmla="*/ 2147483646 w 184"/>
                <a:gd name="T91" fmla="*/ 2147483646 h 304"/>
                <a:gd name="T92" fmla="*/ 2147483646 w 184"/>
                <a:gd name="T93" fmla="*/ 2147483646 h 304"/>
                <a:gd name="T94" fmla="*/ 2147483646 w 184"/>
                <a:gd name="T95" fmla="*/ 2147483646 h 304"/>
                <a:gd name="T96" fmla="*/ 2147483646 w 184"/>
                <a:gd name="T97" fmla="*/ 2147483646 h 304"/>
                <a:gd name="T98" fmla="*/ 2147483646 w 184"/>
                <a:gd name="T99" fmla="*/ 0 h 304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184" h="304">
                  <a:moveTo>
                    <a:pt x="108" y="18"/>
                  </a:moveTo>
                  <a:lnTo>
                    <a:pt x="92" y="58"/>
                  </a:lnTo>
                  <a:lnTo>
                    <a:pt x="92" y="84"/>
                  </a:lnTo>
                  <a:lnTo>
                    <a:pt x="92" y="86"/>
                  </a:lnTo>
                  <a:lnTo>
                    <a:pt x="84" y="100"/>
                  </a:lnTo>
                  <a:lnTo>
                    <a:pt x="84" y="108"/>
                  </a:lnTo>
                  <a:lnTo>
                    <a:pt x="84" y="112"/>
                  </a:lnTo>
                  <a:lnTo>
                    <a:pt x="82" y="116"/>
                  </a:lnTo>
                  <a:lnTo>
                    <a:pt x="80" y="120"/>
                  </a:lnTo>
                  <a:lnTo>
                    <a:pt x="76" y="122"/>
                  </a:lnTo>
                  <a:lnTo>
                    <a:pt x="76" y="124"/>
                  </a:lnTo>
                  <a:lnTo>
                    <a:pt x="74" y="124"/>
                  </a:lnTo>
                  <a:lnTo>
                    <a:pt x="74" y="122"/>
                  </a:lnTo>
                  <a:lnTo>
                    <a:pt x="54" y="120"/>
                  </a:lnTo>
                  <a:lnTo>
                    <a:pt x="44" y="130"/>
                  </a:lnTo>
                  <a:lnTo>
                    <a:pt x="12" y="134"/>
                  </a:lnTo>
                  <a:lnTo>
                    <a:pt x="0" y="134"/>
                  </a:lnTo>
                  <a:lnTo>
                    <a:pt x="8" y="140"/>
                  </a:lnTo>
                  <a:lnTo>
                    <a:pt x="36" y="144"/>
                  </a:lnTo>
                  <a:lnTo>
                    <a:pt x="38" y="144"/>
                  </a:lnTo>
                  <a:lnTo>
                    <a:pt x="40" y="144"/>
                  </a:lnTo>
                  <a:lnTo>
                    <a:pt x="48" y="162"/>
                  </a:lnTo>
                  <a:lnTo>
                    <a:pt x="56" y="168"/>
                  </a:lnTo>
                  <a:lnTo>
                    <a:pt x="60" y="174"/>
                  </a:lnTo>
                  <a:lnTo>
                    <a:pt x="60" y="184"/>
                  </a:lnTo>
                  <a:lnTo>
                    <a:pt x="60" y="206"/>
                  </a:lnTo>
                  <a:lnTo>
                    <a:pt x="70" y="216"/>
                  </a:lnTo>
                  <a:lnTo>
                    <a:pt x="72" y="216"/>
                  </a:lnTo>
                  <a:lnTo>
                    <a:pt x="76" y="232"/>
                  </a:lnTo>
                  <a:lnTo>
                    <a:pt x="76" y="240"/>
                  </a:lnTo>
                  <a:lnTo>
                    <a:pt x="72" y="248"/>
                  </a:lnTo>
                  <a:lnTo>
                    <a:pt x="70" y="256"/>
                  </a:lnTo>
                  <a:lnTo>
                    <a:pt x="72" y="264"/>
                  </a:lnTo>
                  <a:lnTo>
                    <a:pt x="82" y="270"/>
                  </a:lnTo>
                  <a:lnTo>
                    <a:pt x="94" y="276"/>
                  </a:lnTo>
                  <a:lnTo>
                    <a:pt x="100" y="280"/>
                  </a:lnTo>
                  <a:lnTo>
                    <a:pt x="106" y="292"/>
                  </a:lnTo>
                  <a:lnTo>
                    <a:pt x="114" y="298"/>
                  </a:lnTo>
                  <a:lnTo>
                    <a:pt x="116" y="302"/>
                  </a:lnTo>
                  <a:lnTo>
                    <a:pt x="124" y="304"/>
                  </a:lnTo>
                  <a:lnTo>
                    <a:pt x="122" y="288"/>
                  </a:lnTo>
                  <a:lnTo>
                    <a:pt x="122" y="282"/>
                  </a:lnTo>
                  <a:lnTo>
                    <a:pt x="122" y="278"/>
                  </a:lnTo>
                  <a:lnTo>
                    <a:pt x="126" y="274"/>
                  </a:lnTo>
                  <a:lnTo>
                    <a:pt x="128" y="272"/>
                  </a:lnTo>
                  <a:lnTo>
                    <a:pt x="140" y="268"/>
                  </a:lnTo>
                  <a:lnTo>
                    <a:pt x="142" y="268"/>
                  </a:lnTo>
                  <a:lnTo>
                    <a:pt x="144" y="268"/>
                  </a:lnTo>
                  <a:lnTo>
                    <a:pt x="148" y="270"/>
                  </a:lnTo>
                  <a:lnTo>
                    <a:pt x="156" y="266"/>
                  </a:lnTo>
                  <a:lnTo>
                    <a:pt x="156" y="264"/>
                  </a:lnTo>
                  <a:lnTo>
                    <a:pt x="158" y="244"/>
                  </a:lnTo>
                  <a:lnTo>
                    <a:pt x="154" y="236"/>
                  </a:lnTo>
                  <a:lnTo>
                    <a:pt x="148" y="232"/>
                  </a:lnTo>
                  <a:lnTo>
                    <a:pt x="140" y="232"/>
                  </a:lnTo>
                  <a:lnTo>
                    <a:pt x="138" y="232"/>
                  </a:lnTo>
                  <a:lnTo>
                    <a:pt x="136" y="230"/>
                  </a:lnTo>
                  <a:lnTo>
                    <a:pt x="132" y="210"/>
                  </a:lnTo>
                  <a:lnTo>
                    <a:pt x="134" y="168"/>
                  </a:lnTo>
                  <a:lnTo>
                    <a:pt x="136" y="168"/>
                  </a:lnTo>
                  <a:lnTo>
                    <a:pt x="148" y="150"/>
                  </a:lnTo>
                  <a:lnTo>
                    <a:pt x="164" y="160"/>
                  </a:lnTo>
                  <a:lnTo>
                    <a:pt x="176" y="160"/>
                  </a:lnTo>
                  <a:lnTo>
                    <a:pt x="184" y="108"/>
                  </a:lnTo>
                  <a:lnTo>
                    <a:pt x="180" y="100"/>
                  </a:lnTo>
                  <a:lnTo>
                    <a:pt x="174" y="96"/>
                  </a:lnTo>
                  <a:lnTo>
                    <a:pt x="168" y="96"/>
                  </a:lnTo>
                  <a:lnTo>
                    <a:pt x="166" y="96"/>
                  </a:lnTo>
                  <a:lnTo>
                    <a:pt x="154" y="98"/>
                  </a:lnTo>
                  <a:lnTo>
                    <a:pt x="152" y="96"/>
                  </a:lnTo>
                  <a:lnTo>
                    <a:pt x="144" y="84"/>
                  </a:lnTo>
                  <a:lnTo>
                    <a:pt x="142" y="84"/>
                  </a:lnTo>
                  <a:lnTo>
                    <a:pt x="142" y="64"/>
                  </a:lnTo>
                  <a:lnTo>
                    <a:pt x="146" y="52"/>
                  </a:lnTo>
                  <a:lnTo>
                    <a:pt x="148" y="48"/>
                  </a:lnTo>
                  <a:lnTo>
                    <a:pt x="150" y="42"/>
                  </a:lnTo>
                  <a:lnTo>
                    <a:pt x="152" y="36"/>
                  </a:lnTo>
                  <a:lnTo>
                    <a:pt x="156" y="32"/>
                  </a:lnTo>
                  <a:lnTo>
                    <a:pt x="156" y="20"/>
                  </a:lnTo>
                  <a:lnTo>
                    <a:pt x="144" y="8"/>
                  </a:lnTo>
                  <a:lnTo>
                    <a:pt x="128" y="0"/>
                  </a:lnTo>
                  <a:lnTo>
                    <a:pt x="108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6" name="新疆"/>
            <p:cNvSpPr>
              <a:spLocks/>
            </p:cNvSpPr>
            <p:nvPr/>
          </p:nvSpPr>
          <p:spPr bwMode="auto">
            <a:xfrm>
              <a:off x="1331640" y="1845529"/>
              <a:ext cx="2334614" cy="1764508"/>
            </a:xfrm>
            <a:custGeom>
              <a:avLst/>
              <a:gdLst>
                <a:gd name="T0" fmla="*/ 2147483646 w 1304"/>
                <a:gd name="T1" fmla="*/ 2147483646 h 986"/>
                <a:gd name="T2" fmla="*/ 2147483646 w 1304"/>
                <a:gd name="T3" fmla="*/ 2147483646 h 986"/>
                <a:gd name="T4" fmla="*/ 2147483646 w 1304"/>
                <a:gd name="T5" fmla="*/ 2147483646 h 986"/>
                <a:gd name="T6" fmla="*/ 2147483646 w 1304"/>
                <a:gd name="T7" fmla="*/ 2147483646 h 986"/>
                <a:gd name="T8" fmla="*/ 2147483646 w 1304"/>
                <a:gd name="T9" fmla="*/ 2147483646 h 986"/>
                <a:gd name="T10" fmla="*/ 2147483646 w 1304"/>
                <a:gd name="T11" fmla="*/ 2147483646 h 986"/>
                <a:gd name="T12" fmla="*/ 2147483646 w 1304"/>
                <a:gd name="T13" fmla="*/ 2147483646 h 986"/>
                <a:gd name="T14" fmla="*/ 2147483646 w 1304"/>
                <a:gd name="T15" fmla="*/ 2147483646 h 986"/>
                <a:gd name="T16" fmla="*/ 2147483646 w 1304"/>
                <a:gd name="T17" fmla="*/ 2147483646 h 986"/>
                <a:gd name="T18" fmla="*/ 2147483646 w 1304"/>
                <a:gd name="T19" fmla="*/ 2147483646 h 986"/>
                <a:gd name="T20" fmla="*/ 2147483646 w 1304"/>
                <a:gd name="T21" fmla="*/ 2147483646 h 986"/>
                <a:gd name="T22" fmla="*/ 2147483646 w 1304"/>
                <a:gd name="T23" fmla="*/ 2147483646 h 986"/>
                <a:gd name="T24" fmla="*/ 2147483646 w 1304"/>
                <a:gd name="T25" fmla="*/ 2147483646 h 986"/>
                <a:gd name="T26" fmla="*/ 2147483646 w 1304"/>
                <a:gd name="T27" fmla="*/ 2147483646 h 986"/>
                <a:gd name="T28" fmla="*/ 2147483646 w 1304"/>
                <a:gd name="T29" fmla="*/ 2147483646 h 986"/>
                <a:gd name="T30" fmla="*/ 2147483646 w 1304"/>
                <a:gd name="T31" fmla="*/ 2147483646 h 986"/>
                <a:gd name="T32" fmla="*/ 2147483646 w 1304"/>
                <a:gd name="T33" fmla="*/ 2147483646 h 986"/>
                <a:gd name="T34" fmla="*/ 2147483646 w 1304"/>
                <a:gd name="T35" fmla="*/ 2147483646 h 986"/>
                <a:gd name="T36" fmla="*/ 2147483646 w 1304"/>
                <a:gd name="T37" fmla="*/ 2147483646 h 986"/>
                <a:gd name="T38" fmla="*/ 2147483646 w 1304"/>
                <a:gd name="T39" fmla="*/ 2147483646 h 986"/>
                <a:gd name="T40" fmla="*/ 2147483646 w 1304"/>
                <a:gd name="T41" fmla="*/ 2147483646 h 986"/>
                <a:gd name="T42" fmla="*/ 2147483646 w 1304"/>
                <a:gd name="T43" fmla="*/ 2147483646 h 986"/>
                <a:gd name="T44" fmla="*/ 2147483646 w 1304"/>
                <a:gd name="T45" fmla="*/ 2147483646 h 986"/>
                <a:gd name="T46" fmla="*/ 2147483646 w 1304"/>
                <a:gd name="T47" fmla="*/ 2147483646 h 986"/>
                <a:gd name="T48" fmla="*/ 2147483646 w 1304"/>
                <a:gd name="T49" fmla="*/ 2147483646 h 986"/>
                <a:gd name="T50" fmla="*/ 2147483646 w 1304"/>
                <a:gd name="T51" fmla="*/ 2147483646 h 986"/>
                <a:gd name="T52" fmla="*/ 2147483646 w 1304"/>
                <a:gd name="T53" fmla="*/ 2147483646 h 986"/>
                <a:gd name="T54" fmla="*/ 2147483646 w 1304"/>
                <a:gd name="T55" fmla="*/ 2147483646 h 986"/>
                <a:gd name="T56" fmla="*/ 2147483646 w 1304"/>
                <a:gd name="T57" fmla="*/ 2147483646 h 986"/>
                <a:gd name="T58" fmla="*/ 2147483646 w 1304"/>
                <a:gd name="T59" fmla="*/ 2147483646 h 986"/>
                <a:gd name="T60" fmla="*/ 2147483646 w 1304"/>
                <a:gd name="T61" fmla="*/ 2147483646 h 986"/>
                <a:gd name="T62" fmla="*/ 2147483646 w 1304"/>
                <a:gd name="T63" fmla="*/ 2147483646 h 986"/>
                <a:gd name="T64" fmla="*/ 2147483646 w 1304"/>
                <a:gd name="T65" fmla="*/ 2147483646 h 986"/>
                <a:gd name="T66" fmla="*/ 2147483646 w 1304"/>
                <a:gd name="T67" fmla="*/ 2147483646 h 986"/>
                <a:gd name="T68" fmla="*/ 2147483646 w 1304"/>
                <a:gd name="T69" fmla="*/ 2147483646 h 986"/>
                <a:gd name="T70" fmla="*/ 2147483646 w 1304"/>
                <a:gd name="T71" fmla="*/ 2147483646 h 986"/>
                <a:gd name="T72" fmla="*/ 2147483646 w 1304"/>
                <a:gd name="T73" fmla="*/ 2147483646 h 986"/>
                <a:gd name="T74" fmla="*/ 2147483646 w 1304"/>
                <a:gd name="T75" fmla="*/ 2147483646 h 986"/>
                <a:gd name="T76" fmla="*/ 2147483646 w 1304"/>
                <a:gd name="T77" fmla="*/ 2147483646 h 986"/>
                <a:gd name="T78" fmla="*/ 2147483646 w 1304"/>
                <a:gd name="T79" fmla="*/ 2147483646 h 986"/>
                <a:gd name="T80" fmla="*/ 2147483646 w 1304"/>
                <a:gd name="T81" fmla="*/ 2147483646 h 986"/>
                <a:gd name="T82" fmla="*/ 2147483646 w 1304"/>
                <a:gd name="T83" fmla="*/ 2147483646 h 986"/>
                <a:gd name="T84" fmla="*/ 2147483646 w 1304"/>
                <a:gd name="T85" fmla="*/ 2147483646 h 986"/>
                <a:gd name="T86" fmla="*/ 2147483646 w 1304"/>
                <a:gd name="T87" fmla="*/ 2147483646 h 986"/>
                <a:gd name="T88" fmla="*/ 2147483646 w 1304"/>
                <a:gd name="T89" fmla="*/ 2147483646 h 986"/>
                <a:gd name="T90" fmla="*/ 2147483646 w 1304"/>
                <a:gd name="T91" fmla="*/ 2147483646 h 986"/>
                <a:gd name="T92" fmla="*/ 2147483646 w 1304"/>
                <a:gd name="T93" fmla="*/ 2147483646 h 986"/>
                <a:gd name="T94" fmla="*/ 2147483646 w 1304"/>
                <a:gd name="T95" fmla="*/ 2147483646 h 986"/>
                <a:gd name="T96" fmla="*/ 2147483646 w 1304"/>
                <a:gd name="T97" fmla="*/ 2147483646 h 986"/>
                <a:gd name="T98" fmla="*/ 2147483646 w 1304"/>
                <a:gd name="T99" fmla="*/ 2147483646 h 986"/>
                <a:gd name="T100" fmla="*/ 2147483646 w 1304"/>
                <a:gd name="T101" fmla="*/ 2147483646 h 986"/>
                <a:gd name="T102" fmla="*/ 2147483646 w 1304"/>
                <a:gd name="T103" fmla="*/ 2147483646 h 986"/>
                <a:gd name="T104" fmla="*/ 2147483646 w 1304"/>
                <a:gd name="T105" fmla="*/ 2147483646 h 986"/>
                <a:gd name="T106" fmla="*/ 2147483646 w 1304"/>
                <a:gd name="T107" fmla="*/ 2147483646 h 986"/>
                <a:gd name="T108" fmla="*/ 2147483646 w 1304"/>
                <a:gd name="T109" fmla="*/ 2147483646 h 986"/>
                <a:gd name="T110" fmla="*/ 2147483646 w 1304"/>
                <a:gd name="T111" fmla="*/ 2147483646 h 986"/>
                <a:gd name="T112" fmla="*/ 2147483646 w 1304"/>
                <a:gd name="T113" fmla="*/ 2147483646 h 986"/>
                <a:gd name="T114" fmla="*/ 2147483646 w 1304"/>
                <a:gd name="T115" fmla="*/ 2147483646 h 98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1304" h="986">
                  <a:moveTo>
                    <a:pt x="1302" y="530"/>
                  </a:moveTo>
                  <a:lnTo>
                    <a:pt x="1304" y="530"/>
                  </a:lnTo>
                  <a:lnTo>
                    <a:pt x="1304" y="528"/>
                  </a:lnTo>
                  <a:lnTo>
                    <a:pt x="1278" y="456"/>
                  </a:lnTo>
                  <a:lnTo>
                    <a:pt x="1262" y="444"/>
                  </a:lnTo>
                  <a:lnTo>
                    <a:pt x="1262" y="442"/>
                  </a:lnTo>
                  <a:lnTo>
                    <a:pt x="1258" y="412"/>
                  </a:lnTo>
                  <a:lnTo>
                    <a:pt x="1226" y="408"/>
                  </a:lnTo>
                  <a:lnTo>
                    <a:pt x="1224" y="408"/>
                  </a:lnTo>
                  <a:lnTo>
                    <a:pt x="1222" y="408"/>
                  </a:lnTo>
                  <a:lnTo>
                    <a:pt x="1222" y="406"/>
                  </a:lnTo>
                  <a:lnTo>
                    <a:pt x="1222" y="404"/>
                  </a:lnTo>
                  <a:lnTo>
                    <a:pt x="1218" y="396"/>
                  </a:lnTo>
                  <a:lnTo>
                    <a:pt x="1212" y="386"/>
                  </a:lnTo>
                  <a:lnTo>
                    <a:pt x="1202" y="378"/>
                  </a:lnTo>
                  <a:lnTo>
                    <a:pt x="1192" y="368"/>
                  </a:lnTo>
                  <a:lnTo>
                    <a:pt x="1178" y="360"/>
                  </a:lnTo>
                  <a:lnTo>
                    <a:pt x="1166" y="354"/>
                  </a:lnTo>
                  <a:lnTo>
                    <a:pt x="1152" y="346"/>
                  </a:lnTo>
                  <a:lnTo>
                    <a:pt x="1140" y="340"/>
                  </a:lnTo>
                  <a:lnTo>
                    <a:pt x="1116" y="336"/>
                  </a:lnTo>
                  <a:lnTo>
                    <a:pt x="1084" y="334"/>
                  </a:lnTo>
                  <a:lnTo>
                    <a:pt x="1042" y="332"/>
                  </a:lnTo>
                  <a:lnTo>
                    <a:pt x="1040" y="332"/>
                  </a:lnTo>
                  <a:lnTo>
                    <a:pt x="1032" y="320"/>
                  </a:lnTo>
                  <a:lnTo>
                    <a:pt x="1028" y="310"/>
                  </a:lnTo>
                  <a:lnTo>
                    <a:pt x="1026" y="300"/>
                  </a:lnTo>
                  <a:lnTo>
                    <a:pt x="1028" y="288"/>
                  </a:lnTo>
                  <a:lnTo>
                    <a:pt x="1034" y="272"/>
                  </a:lnTo>
                  <a:lnTo>
                    <a:pt x="1044" y="246"/>
                  </a:lnTo>
                  <a:lnTo>
                    <a:pt x="1058" y="214"/>
                  </a:lnTo>
                  <a:lnTo>
                    <a:pt x="1048" y="180"/>
                  </a:lnTo>
                  <a:lnTo>
                    <a:pt x="1036" y="124"/>
                  </a:lnTo>
                  <a:lnTo>
                    <a:pt x="1032" y="118"/>
                  </a:lnTo>
                  <a:lnTo>
                    <a:pt x="1024" y="112"/>
                  </a:lnTo>
                  <a:lnTo>
                    <a:pt x="1012" y="106"/>
                  </a:lnTo>
                  <a:lnTo>
                    <a:pt x="996" y="100"/>
                  </a:lnTo>
                  <a:lnTo>
                    <a:pt x="990" y="98"/>
                  </a:lnTo>
                  <a:lnTo>
                    <a:pt x="982" y="94"/>
                  </a:lnTo>
                  <a:lnTo>
                    <a:pt x="976" y="90"/>
                  </a:lnTo>
                  <a:lnTo>
                    <a:pt x="970" y="86"/>
                  </a:lnTo>
                  <a:lnTo>
                    <a:pt x="966" y="80"/>
                  </a:lnTo>
                  <a:lnTo>
                    <a:pt x="964" y="74"/>
                  </a:lnTo>
                  <a:lnTo>
                    <a:pt x="960" y="68"/>
                  </a:lnTo>
                  <a:lnTo>
                    <a:pt x="954" y="60"/>
                  </a:lnTo>
                  <a:lnTo>
                    <a:pt x="948" y="54"/>
                  </a:lnTo>
                  <a:lnTo>
                    <a:pt x="940" y="50"/>
                  </a:lnTo>
                  <a:lnTo>
                    <a:pt x="938" y="50"/>
                  </a:lnTo>
                  <a:lnTo>
                    <a:pt x="938" y="48"/>
                  </a:lnTo>
                  <a:lnTo>
                    <a:pt x="928" y="0"/>
                  </a:lnTo>
                  <a:lnTo>
                    <a:pt x="890" y="4"/>
                  </a:lnTo>
                  <a:lnTo>
                    <a:pt x="886" y="14"/>
                  </a:lnTo>
                  <a:lnTo>
                    <a:pt x="882" y="24"/>
                  </a:lnTo>
                  <a:lnTo>
                    <a:pt x="878" y="32"/>
                  </a:lnTo>
                  <a:lnTo>
                    <a:pt x="876" y="36"/>
                  </a:lnTo>
                  <a:lnTo>
                    <a:pt x="870" y="38"/>
                  </a:lnTo>
                  <a:lnTo>
                    <a:pt x="846" y="46"/>
                  </a:lnTo>
                  <a:lnTo>
                    <a:pt x="828" y="56"/>
                  </a:lnTo>
                  <a:lnTo>
                    <a:pt x="822" y="60"/>
                  </a:lnTo>
                  <a:lnTo>
                    <a:pt x="816" y="66"/>
                  </a:lnTo>
                  <a:lnTo>
                    <a:pt x="814" y="74"/>
                  </a:lnTo>
                  <a:lnTo>
                    <a:pt x="810" y="92"/>
                  </a:lnTo>
                  <a:lnTo>
                    <a:pt x="806" y="110"/>
                  </a:lnTo>
                  <a:lnTo>
                    <a:pt x="802" y="122"/>
                  </a:lnTo>
                  <a:lnTo>
                    <a:pt x="798" y="130"/>
                  </a:lnTo>
                  <a:lnTo>
                    <a:pt x="792" y="136"/>
                  </a:lnTo>
                  <a:lnTo>
                    <a:pt x="786" y="142"/>
                  </a:lnTo>
                  <a:lnTo>
                    <a:pt x="778" y="144"/>
                  </a:lnTo>
                  <a:lnTo>
                    <a:pt x="770" y="146"/>
                  </a:lnTo>
                  <a:lnTo>
                    <a:pt x="760" y="146"/>
                  </a:lnTo>
                  <a:lnTo>
                    <a:pt x="750" y="144"/>
                  </a:lnTo>
                  <a:lnTo>
                    <a:pt x="738" y="140"/>
                  </a:lnTo>
                  <a:lnTo>
                    <a:pt x="724" y="134"/>
                  </a:lnTo>
                  <a:lnTo>
                    <a:pt x="708" y="126"/>
                  </a:lnTo>
                  <a:lnTo>
                    <a:pt x="674" y="104"/>
                  </a:lnTo>
                  <a:lnTo>
                    <a:pt x="608" y="188"/>
                  </a:lnTo>
                  <a:lnTo>
                    <a:pt x="616" y="224"/>
                  </a:lnTo>
                  <a:lnTo>
                    <a:pt x="618" y="224"/>
                  </a:lnTo>
                  <a:lnTo>
                    <a:pt x="616" y="226"/>
                  </a:lnTo>
                  <a:lnTo>
                    <a:pt x="610" y="232"/>
                  </a:lnTo>
                  <a:lnTo>
                    <a:pt x="602" y="236"/>
                  </a:lnTo>
                  <a:lnTo>
                    <a:pt x="598" y="236"/>
                  </a:lnTo>
                  <a:lnTo>
                    <a:pt x="594" y="234"/>
                  </a:lnTo>
                  <a:lnTo>
                    <a:pt x="582" y="230"/>
                  </a:lnTo>
                  <a:lnTo>
                    <a:pt x="576" y="226"/>
                  </a:lnTo>
                  <a:lnTo>
                    <a:pt x="564" y="224"/>
                  </a:lnTo>
                  <a:lnTo>
                    <a:pt x="548" y="220"/>
                  </a:lnTo>
                  <a:lnTo>
                    <a:pt x="528" y="220"/>
                  </a:lnTo>
                  <a:lnTo>
                    <a:pt x="514" y="218"/>
                  </a:lnTo>
                  <a:lnTo>
                    <a:pt x="494" y="216"/>
                  </a:lnTo>
                  <a:lnTo>
                    <a:pt x="474" y="220"/>
                  </a:lnTo>
                  <a:lnTo>
                    <a:pt x="482" y="234"/>
                  </a:lnTo>
                  <a:lnTo>
                    <a:pt x="492" y="248"/>
                  </a:lnTo>
                  <a:lnTo>
                    <a:pt x="494" y="252"/>
                  </a:lnTo>
                  <a:lnTo>
                    <a:pt x="494" y="256"/>
                  </a:lnTo>
                  <a:lnTo>
                    <a:pt x="484" y="308"/>
                  </a:lnTo>
                  <a:lnTo>
                    <a:pt x="488" y="336"/>
                  </a:lnTo>
                  <a:lnTo>
                    <a:pt x="490" y="336"/>
                  </a:lnTo>
                  <a:lnTo>
                    <a:pt x="488" y="336"/>
                  </a:lnTo>
                  <a:lnTo>
                    <a:pt x="472" y="388"/>
                  </a:lnTo>
                  <a:lnTo>
                    <a:pt x="470" y="394"/>
                  </a:lnTo>
                  <a:lnTo>
                    <a:pt x="468" y="396"/>
                  </a:lnTo>
                  <a:lnTo>
                    <a:pt x="466" y="396"/>
                  </a:lnTo>
                  <a:lnTo>
                    <a:pt x="466" y="394"/>
                  </a:lnTo>
                  <a:lnTo>
                    <a:pt x="464" y="390"/>
                  </a:lnTo>
                  <a:lnTo>
                    <a:pt x="460" y="384"/>
                  </a:lnTo>
                  <a:lnTo>
                    <a:pt x="460" y="382"/>
                  </a:lnTo>
                  <a:lnTo>
                    <a:pt x="458" y="382"/>
                  </a:lnTo>
                  <a:lnTo>
                    <a:pt x="454" y="384"/>
                  </a:lnTo>
                  <a:lnTo>
                    <a:pt x="452" y="392"/>
                  </a:lnTo>
                  <a:lnTo>
                    <a:pt x="450" y="404"/>
                  </a:lnTo>
                  <a:lnTo>
                    <a:pt x="444" y="414"/>
                  </a:lnTo>
                  <a:lnTo>
                    <a:pt x="436" y="422"/>
                  </a:lnTo>
                  <a:lnTo>
                    <a:pt x="426" y="432"/>
                  </a:lnTo>
                  <a:lnTo>
                    <a:pt x="412" y="444"/>
                  </a:lnTo>
                  <a:lnTo>
                    <a:pt x="406" y="448"/>
                  </a:lnTo>
                  <a:lnTo>
                    <a:pt x="404" y="448"/>
                  </a:lnTo>
                  <a:lnTo>
                    <a:pt x="352" y="448"/>
                  </a:lnTo>
                  <a:lnTo>
                    <a:pt x="332" y="468"/>
                  </a:lnTo>
                  <a:lnTo>
                    <a:pt x="330" y="468"/>
                  </a:lnTo>
                  <a:lnTo>
                    <a:pt x="274" y="460"/>
                  </a:lnTo>
                  <a:lnTo>
                    <a:pt x="268" y="466"/>
                  </a:lnTo>
                  <a:lnTo>
                    <a:pt x="260" y="470"/>
                  </a:lnTo>
                  <a:lnTo>
                    <a:pt x="254" y="470"/>
                  </a:lnTo>
                  <a:lnTo>
                    <a:pt x="248" y="470"/>
                  </a:lnTo>
                  <a:lnTo>
                    <a:pt x="240" y="470"/>
                  </a:lnTo>
                  <a:lnTo>
                    <a:pt x="232" y="470"/>
                  </a:lnTo>
                  <a:lnTo>
                    <a:pt x="206" y="478"/>
                  </a:lnTo>
                  <a:lnTo>
                    <a:pt x="184" y="504"/>
                  </a:lnTo>
                  <a:lnTo>
                    <a:pt x="184" y="506"/>
                  </a:lnTo>
                  <a:lnTo>
                    <a:pt x="148" y="508"/>
                  </a:lnTo>
                  <a:lnTo>
                    <a:pt x="148" y="478"/>
                  </a:lnTo>
                  <a:lnTo>
                    <a:pt x="126" y="478"/>
                  </a:lnTo>
                  <a:lnTo>
                    <a:pt x="122" y="490"/>
                  </a:lnTo>
                  <a:lnTo>
                    <a:pt x="106" y="494"/>
                  </a:lnTo>
                  <a:lnTo>
                    <a:pt x="104" y="494"/>
                  </a:lnTo>
                  <a:lnTo>
                    <a:pt x="102" y="494"/>
                  </a:lnTo>
                  <a:lnTo>
                    <a:pt x="86" y="486"/>
                  </a:lnTo>
                  <a:lnTo>
                    <a:pt x="66" y="480"/>
                  </a:lnTo>
                  <a:lnTo>
                    <a:pt x="60" y="482"/>
                  </a:lnTo>
                  <a:lnTo>
                    <a:pt x="54" y="484"/>
                  </a:lnTo>
                  <a:lnTo>
                    <a:pt x="38" y="496"/>
                  </a:lnTo>
                  <a:lnTo>
                    <a:pt x="20" y="512"/>
                  </a:lnTo>
                  <a:lnTo>
                    <a:pt x="14" y="520"/>
                  </a:lnTo>
                  <a:lnTo>
                    <a:pt x="10" y="528"/>
                  </a:lnTo>
                  <a:lnTo>
                    <a:pt x="12" y="530"/>
                  </a:lnTo>
                  <a:lnTo>
                    <a:pt x="14" y="536"/>
                  </a:lnTo>
                  <a:lnTo>
                    <a:pt x="16" y="546"/>
                  </a:lnTo>
                  <a:lnTo>
                    <a:pt x="16" y="554"/>
                  </a:lnTo>
                  <a:lnTo>
                    <a:pt x="14" y="562"/>
                  </a:lnTo>
                  <a:lnTo>
                    <a:pt x="10" y="568"/>
                  </a:lnTo>
                  <a:lnTo>
                    <a:pt x="6" y="570"/>
                  </a:lnTo>
                  <a:lnTo>
                    <a:pt x="4" y="574"/>
                  </a:lnTo>
                  <a:lnTo>
                    <a:pt x="0" y="590"/>
                  </a:lnTo>
                  <a:lnTo>
                    <a:pt x="14" y="598"/>
                  </a:lnTo>
                  <a:lnTo>
                    <a:pt x="30" y="580"/>
                  </a:lnTo>
                  <a:lnTo>
                    <a:pt x="54" y="604"/>
                  </a:lnTo>
                  <a:lnTo>
                    <a:pt x="54" y="606"/>
                  </a:lnTo>
                  <a:lnTo>
                    <a:pt x="58" y="650"/>
                  </a:lnTo>
                  <a:lnTo>
                    <a:pt x="58" y="652"/>
                  </a:lnTo>
                  <a:lnTo>
                    <a:pt x="44" y="712"/>
                  </a:lnTo>
                  <a:lnTo>
                    <a:pt x="42" y="712"/>
                  </a:lnTo>
                  <a:lnTo>
                    <a:pt x="18" y="712"/>
                  </a:lnTo>
                  <a:lnTo>
                    <a:pt x="12" y="714"/>
                  </a:lnTo>
                  <a:lnTo>
                    <a:pt x="6" y="716"/>
                  </a:lnTo>
                  <a:lnTo>
                    <a:pt x="8" y="720"/>
                  </a:lnTo>
                  <a:lnTo>
                    <a:pt x="12" y="724"/>
                  </a:lnTo>
                  <a:lnTo>
                    <a:pt x="28" y="736"/>
                  </a:lnTo>
                  <a:lnTo>
                    <a:pt x="40" y="734"/>
                  </a:lnTo>
                  <a:lnTo>
                    <a:pt x="42" y="734"/>
                  </a:lnTo>
                  <a:lnTo>
                    <a:pt x="70" y="760"/>
                  </a:lnTo>
                  <a:lnTo>
                    <a:pt x="72" y="764"/>
                  </a:lnTo>
                  <a:lnTo>
                    <a:pt x="76" y="768"/>
                  </a:lnTo>
                  <a:lnTo>
                    <a:pt x="76" y="778"/>
                  </a:lnTo>
                  <a:lnTo>
                    <a:pt x="74" y="792"/>
                  </a:lnTo>
                  <a:lnTo>
                    <a:pt x="66" y="806"/>
                  </a:lnTo>
                  <a:lnTo>
                    <a:pt x="70" y="832"/>
                  </a:lnTo>
                  <a:lnTo>
                    <a:pt x="80" y="834"/>
                  </a:lnTo>
                  <a:lnTo>
                    <a:pt x="120" y="834"/>
                  </a:lnTo>
                  <a:lnTo>
                    <a:pt x="100" y="852"/>
                  </a:lnTo>
                  <a:lnTo>
                    <a:pt x="112" y="860"/>
                  </a:lnTo>
                  <a:lnTo>
                    <a:pt x="128" y="868"/>
                  </a:lnTo>
                  <a:lnTo>
                    <a:pt x="170" y="886"/>
                  </a:lnTo>
                  <a:lnTo>
                    <a:pt x="172" y="888"/>
                  </a:lnTo>
                  <a:lnTo>
                    <a:pt x="174" y="888"/>
                  </a:lnTo>
                  <a:lnTo>
                    <a:pt x="178" y="952"/>
                  </a:lnTo>
                  <a:lnTo>
                    <a:pt x="180" y="962"/>
                  </a:lnTo>
                  <a:lnTo>
                    <a:pt x="186" y="970"/>
                  </a:lnTo>
                  <a:lnTo>
                    <a:pt x="194" y="976"/>
                  </a:lnTo>
                  <a:lnTo>
                    <a:pt x="206" y="982"/>
                  </a:lnTo>
                  <a:lnTo>
                    <a:pt x="210" y="980"/>
                  </a:lnTo>
                  <a:lnTo>
                    <a:pt x="212" y="980"/>
                  </a:lnTo>
                  <a:lnTo>
                    <a:pt x="256" y="986"/>
                  </a:lnTo>
                  <a:lnTo>
                    <a:pt x="260" y="986"/>
                  </a:lnTo>
                  <a:lnTo>
                    <a:pt x="260" y="984"/>
                  </a:lnTo>
                  <a:lnTo>
                    <a:pt x="268" y="968"/>
                  </a:lnTo>
                  <a:lnTo>
                    <a:pt x="268" y="966"/>
                  </a:lnTo>
                  <a:lnTo>
                    <a:pt x="268" y="960"/>
                  </a:lnTo>
                  <a:lnTo>
                    <a:pt x="270" y="956"/>
                  </a:lnTo>
                  <a:lnTo>
                    <a:pt x="274" y="952"/>
                  </a:lnTo>
                  <a:lnTo>
                    <a:pt x="278" y="948"/>
                  </a:lnTo>
                  <a:lnTo>
                    <a:pt x="286" y="940"/>
                  </a:lnTo>
                  <a:lnTo>
                    <a:pt x="290" y="932"/>
                  </a:lnTo>
                  <a:lnTo>
                    <a:pt x="294" y="928"/>
                  </a:lnTo>
                  <a:lnTo>
                    <a:pt x="298" y="926"/>
                  </a:lnTo>
                  <a:lnTo>
                    <a:pt x="306" y="926"/>
                  </a:lnTo>
                  <a:lnTo>
                    <a:pt x="314" y="928"/>
                  </a:lnTo>
                  <a:lnTo>
                    <a:pt x="316" y="928"/>
                  </a:lnTo>
                  <a:lnTo>
                    <a:pt x="330" y="936"/>
                  </a:lnTo>
                  <a:lnTo>
                    <a:pt x="382" y="946"/>
                  </a:lnTo>
                  <a:lnTo>
                    <a:pt x="412" y="944"/>
                  </a:lnTo>
                  <a:lnTo>
                    <a:pt x="434" y="934"/>
                  </a:lnTo>
                  <a:lnTo>
                    <a:pt x="440" y="928"/>
                  </a:lnTo>
                  <a:lnTo>
                    <a:pt x="444" y="924"/>
                  </a:lnTo>
                  <a:lnTo>
                    <a:pt x="452" y="924"/>
                  </a:lnTo>
                  <a:lnTo>
                    <a:pt x="460" y="930"/>
                  </a:lnTo>
                  <a:lnTo>
                    <a:pt x="464" y="932"/>
                  </a:lnTo>
                  <a:lnTo>
                    <a:pt x="468" y="938"/>
                  </a:lnTo>
                  <a:lnTo>
                    <a:pt x="472" y="948"/>
                  </a:lnTo>
                  <a:lnTo>
                    <a:pt x="488" y="960"/>
                  </a:lnTo>
                  <a:lnTo>
                    <a:pt x="500" y="960"/>
                  </a:lnTo>
                  <a:lnTo>
                    <a:pt x="502" y="960"/>
                  </a:lnTo>
                  <a:lnTo>
                    <a:pt x="504" y="960"/>
                  </a:lnTo>
                  <a:lnTo>
                    <a:pt x="520" y="968"/>
                  </a:lnTo>
                  <a:lnTo>
                    <a:pt x="552" y="964"/>
                  </a:lnTo>
                  <a:lnTo>
                    <a:pt x="570" y="960"/>
                  </a:lnTo>
                  <a:lnTo>
                    <a:pt x="614" y="964"/>
                  </a:lnTo>
                  <a:lnTo>
                    <a:pt x="634" y="958"/>
                  </a:lnTo>
                  <a:lnTo>
                    <a:pt x="658" y="948"/>
                  </a:lnTo>
                  <a:lnTo>
                    <a:pt x="666" y="944"/>
                  </a:lnTo>
                  <a:lnTo>
                    <a:pt x="676" y="940"/>
                  </a:lnTo>
                  <a:lnTo>
                    <a:pt x="720" y="940"/>
                  </a:lnTo>
                  <a:lnTo>
                    <a:pt x="736" y="934"/>
                  </a:lnTo>
                  <a:lnTo>
                    <a:pt x="746" y="930"/>
                  </a:lnTo>
                  <a:lnTo>
                    <a:pt x="754" y="928"/>
                  </a:lnTo>
                  <a:lnTo>
                    <a:pt x="778" y="928"/>
                  </a:lnTo>
                  <a:lnTo>
                    <a:pt x="790" y="936"/>
                  </a:lnTo>
                  <a:lnTo>
                    <a:pt x="826" y="944"/>
                  </a:lnTo>
                  <a:lnTo>
                    <a:pt x="830" y="944"/>
                  </a:lnTo>
                  <a:lnTo>
                    <a:pt x="832" y="948"/>
                  </a:lnTo>
                  <a:lnTo>
                    <a:pt x="842" y="956"/>
                  </a:lnTo>
                  <a:lnTo>
                    <a:pt x="858" y="964"/>
                  </a:lnTo>
                  <a:lnTo>
                    <a:pt x="858" y="966"/>
                  </a:lnTo>
                  <a:lnTo>
                    <a:pt x="892" y="968"/>
                  </a:lnTo>
                  <a:lnTo>
                    <a:pt x="908" y="976"/>
                  </a:lnTo>
                  <a:lnTo>
                    <a:pt x="928" y="980"/>
                  </a:lnTo>
                  <a:lnTo>
                    <a:pt x="946" y="982"/>
                  </a:lnTo>
                  <a:lnTo>
                    <a:pt x="950" y="972"/>
                  </a:lnTo>
                  <a:lnTo>
                    <a:pt x="942" y="956"/>
                  </a:lnTo>
                  <a:lnTo>
                    <a:pt x="940" y="940"/>
                  </a:lnTo>
                  <a:lnTo>
                    <a:pt x="938" y="940"/>
                  </a:lnTo>
                  <a:lnTo>
                    <a:pt x="942" y="936"/>
                  </a:lnTo>
                  <a:lnTo>
                    <a:pt x="952" y="922"/>
                  </a:lnTo>
                  <a:lnTo>
                    <a:pt x="952" y="920"/>
                  </a:lnTo>
                  <a:lnTo>
                    <a:pt x="954" y="920"/>
                  </a:lnTo>
                  <a:lnTo>
                    <a:pt x="964" y="912"/>
                  </a:lnTo>
                  <a:lnTo>
                    <a:pt x="962" y="908"/>
                  </a:lnTo>
                  <a:lnTo>
                    <a:pt x="958" y="892"/>
                  </a:lnTo>
                  <a:lnTo>
                    <a:pt x="956" y="888"/>
                  </a:lnTo>
                  <a:lnTo>
                    <a:pt x="950" y="884"/>
                  </a:lnTo>
                  <a:lnTo>
                    <a:pt x="938" y="872"/>
                  </a:lnTo>
                  <a:lnTo>
                    <a:pt x="922" y="858"/>
                  </a:lnTo>
                  <a:lnTo>
                    <a:pt x="922" y="856"/>
                  </a:lnTo>
                  <a:lnTo>
                    <a:pt x="920" y="856"/>
                  </a:lnTo>
                  <a:lnTo>
                    <a:pt x="922" y="856"/>
                  </a:lnTo>
                  <a:lnTo>
                    <a:pt x="922" y="854"/>
                  </a:lnTo>
                  <a:lnTo>
                    <a:pt x="924" y="838"/>
                  </a:lnTo>
                  <a:lnTo>
                    <a:pt x="924" y="828"/>
                  </a:lnTo>
                  <a:lnTo>
                    <a:pt x="916" y="808"/>
                  </a:lnTo>
                  <a:lnTo>
                    <a:pt x="934" y="804"/>
                  </a:lnTo>
                  <a:lnTo>
                    <a:pt x="944" y="796"/>
                  </a:lnTo>
                  <a:lnTo>
                    <a:pt x="966" y="796"/>
                  </a:lnTo>
                  <a:lnTo>
                    <a:pt x="988" y="792"/>
                  </a:lnTo>
                  <a:lnTo>
                    <a:pt x="990" y="792"/>
                  </a:lnTo>
                  <a:lnTo>
                    <a:pt x="1004" y="794"/>
                  </a:lnTo>
                  <a:lnTo>
                    <a:pt x="1022" y="788"/>
                  </a:lnTo>
                  <a:lnTo>
                    <a:pt x="1042" y="784"/>
                  </a:lnTo>
                  <a:lnTo>
                    <a:pt x="1054" y="780"/>
                  </a:lnTo>
                  <a:lnTo>
                    <a:pt x="1056" y="780"/>
                  </a:lnTo>
                  <a:lnTo>
                    <a:pt x="1090" y="772"/>
                  </a:lnTo>
                  <a:lnTo>
                    <a:pt x="1096" y="768"/>
                  </a:lnTo>
                  <a:lnTo>
                    <a:pt x="1094" y="760"/>
                  </a:lnTo>
                  <a:lnTo>
                    <a:pt x="1088" y="750"/>
                  </a:lnTo>
                  <a:lnTo>
                    <a:pt x="1088" y="748"/>
                  </a:lnTo>
                  <a:lnTo>
                    <a:pt x="1086" y="748"/>
                  </a:lnTo>
                  <a:lnTo>
                    <a:pt x="1088" y="736"/>
                  </a:lnTo>
                  <a:lnTo>
                    <a:pt x="1090" y="734"/>
                  </a:lnTo>
                  <a:lnTo>
                    <a:pt x="1090" y="718"/>
                  </a:lnTo>
                  <a:lnTo>
                    <a:pt x="1086" y="704"/>
                  </a:lnTo>
                  <a:lnTo>
                    <a:pt x="1086" y="702"/>
                  </a:lnTo>
                  <a:lnTo>
                    <a:pt x="1094" y="686"/>
                  </a:lnTo>
                  <a:lnTo>
                    <a:pt x="1100" y="678"/>
                  </a:lnTo>
                  <a:lnTo>
                    <a:pt x="1102" y="676"/>
                  </a:lnTo>
                  <a:lnTo>
                    <a:pt x="1106" y="676"/>
                  </a:lnTo>
                  <a:lnTo>
                    <a:pt x="1126" y="676"/>
                  </a:lnTo>
                  <a:lnTo>
                    <a:pt x="1132" y="676"/>
                  </a:lnTo>
                  <a:lnTo>
                    <a:pt x="1138" y="672"/>
                  </a:lnTo>
                  <a:lnTo>
                    <a:pt x="1170" y="630"/>
                  </a:lnTo>
                  <a:lnTo>
                    <a:pt x="1170" y="628"/>
                  </a:lnTo>
                  <a:lnTo>
                    <a:pt x="1186" y="614"/>
                  </a:lnTo>
                  <a:lnTo>
                    <a:pt x="1188" y="612"/>
                  </a:lnTo>
                  <a:lnTo>
                    <a:pt x="1196" y="610"/>
                  </a:lnTo>
                  <a:lnTo>
                    <a:pt x="1202" y="608"/>
                  </a:lnTo>
                  <a:lnTo>
                    <a:pt x="1206" y="604"/>
                  </a:lnTo>
                  <a:lnTo>
                    <a:pt x="1214" y="596"/>
                  </a:lnTo>
                  <a:lnTo>
                    <a:pt x="1218" y="592"/>
                  </a:lnTo>
                  <a:lnTo>
                    <a:pt x="1246" y="598"/>
                  </a:lnTo>
                  <a:lnTo>
                    <a:pt x="1270" y="588"/>
                  </a:lnTo>
                  <a:lnTo>
                    <a:pt x="1284" y="586"/>
                  </a:lnTo>
                  <a:lnTo>
                    <a:pt x="1296" y="580"/>
                  </a:lnTo>
                  <a:lnTo>
                    <a:pt x="1296" y="562"/>
                  </a:lnTo>
                  <a:lnTo>
                    <a:pt x="1298" y="540"/>
                  </a:lnTo>
                  <a:lnTo>
                    <a:pt x="1298" y="538"/>
                  </a:lnTo>
                  <a:lnTo>
                    <a:pt x="1302" y="532"/>
                  </a:lnTo>
                  <a:lnTo>
                    <a:pt x="1302" y="5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7" name="青海"/>
            <p:cNvSpPr>
              <a:spLocks/>
            </p:cNvSpPr>
            <p:nvPr/>
          </p:nvSpPr>
          <p:spPr bwMode="auto">
            <a:xfrm>
              <a:off x="2846573" y="3230707"/>
              <a:ext cx="1452718" cy="1041604"/>
            </a:xfrm>
            <a:custGeom>
              <a:avLst/>
              <a:gdLst>
                <a:gd name="T0" fmla="*/ 2147483646 w 812"/>
                <a:gd name="T1" fmla="*/ 2147483646 h 582"/>
                <a:gd name="T2" fmla="*/ 2147483646 w 812"/>
                <a:gd name="T3" fmla="*/ 2147483646 h 582"/>
                <a:gd name="T4" fmla="*/ 2147483646 w 812"/>
                <a:gd name="T5" fmla="*/ 2147483646 h 582"/>
                <a:gd name="T6" fmla="*/ 2147483646 w 812"/>
                <a:gd name="T7" fmla="*/ 2147483646 h 582"/>
                <a:gd name="T8" fmla="*/ 2147483646 w 812"/>
                <a:gd name="T9" fmla="*/ 2147483646 h 582"/>
                <a:gd name="T10" fmla="*/ 2147483646 w 812"/>
                <a:gd name="T11" fmla="*/ 2147483646 h 582"/>
                <a:gd name="T12" fmla="*/ 2147483646 w 812"/>
                <a:gd name="T13" fmla="*/ 2147483646 h 582"/>
                <a:gd name="T14" fmla="*/ 2147483646 w 812"/>
                <a:gd name="T15" fmla="*/ 2147483646 h 582"/>
                <a:gd name="T16" fmla="*/ 2147483646 w 812"/>
                <a:gd name="T17" fmla="*/ 2147483646 h 582"/>
                <a:gd name="T18" fmla="*/ 2147483646 w 812"/>
                <a:gd name="T19" fmla="*/ 2147483646 h 582"/>
                <a:gd name="T20" fmla="*/ 2147483646 w 812"/>
                <a:gd name="T21" fmla="*/ 2147483646 h 582"/>
                <a:gd name="T22" fmla="*/ 2147483646 w 812"/>
                <a:gd name="T23" fmla="*/ 2147483646 h 582"/>
                <a:gd name="T24" fmla="*/ 2147483646 w 812"/>
                <a:gd name="T25" fmla="*/ 2147483646 h 582"/>
                <a:gd name="T26" fmla="*/ 2147483646 w 812"/>
                <a:gd name="T27" fmla="*/ 2147483646 h 582"/>
                <a:gd name="T28" fmla="*/ 2147483646 w 812"/>
                <a:gd name="T29" fmla="*/ 2147483646 h 582"/>
                <a:gd name="T30" fmla="*/ 2147483646 w 812"/>
                <a:gd name="T31" fmla="*/ 2147483646 h 582"/>
                <a:gd name="T32" fmla="*/ 2147483646 w 812"/>
                <a:gd name="T33" fmla="*/ 2147483646 h 582"/>
                <a:gd name="T34" fmla="*/ 0 w 812"/>
                <a:gd name="T35" fmla="*/ 2147483646 h 582"/>
                <a:gd name="T36" fmla="*/ 2147483646 w 812"/>
                <a:gd name="T37" fmla="*/ 2147483646 h 582"/>
                <a:gd name="T38" fmla="*/ 2147483646 w 812"/>
                <a:gd name="T39" fmla="*/ 2147483646 h 582"/>
                <a:gd name="T40" fmla="*/ 2147483646 w 812"/>
                <a:gd name="T41" fmla="*/ 2147483646 h 582"/>
                <a:gd name="T42" fmla="*/ 2147483646 w 812"/>
                <a:gd name="T43" fmla="*/ 2147483646 h 582"/>
                <a:gd name="T44" fmla="*/ 2147483646 w 812"/>
                <a:gd name="T45" fmla="*/ 2147483646 h 582"/>
                <a:gd name="T46" fmla="*/ 2147483646 w 812"/>
                <a:gd name="T47" fmla="*/ 2147483646 h 582"/>
                <a:gd name="T48" fmla="*/ 2147483646 w 812"/>
                <a:gd name="T49" fmla="*/ 2147483646 h 582"/>
                <a:gd name="T50" fmla="*/ 2147483646 w 812"/>
                <a:gd name="T51" fmla="*/ 2147483646 h 582"/>
                <a:gd name="T52" fmla="*/ 2147483646 w 812"/>
                <a:gd name="T53" fmla="*/ 2147483646 h 582"/>
                <a:gd name="T54" fmla="*/ 2147483646 w 812"/>
                <a:gd name="T55" fmla="*/ 2147483646 h 582"/>
                <a:gd name="T56" fmla="*/ 2147483646 w 812"/>
                <a:gd name="T57" fmla="*/ 2147483646 h 582"/>
                <a:gd name="T58" fmla="*/ 2147483646 w 812"/>
                <a:gd name="T59" fmla="*/ 2147483646 h 582"/>
                <a:gd name="T60" fmla="*/ 2147483646 w 812"/>
                <a:gd name="T61" fmla="*/ 2147483646 h 582"/>
                <a:gd name="T62" fmla="*/ 2147483646 w 812"/>
                <a:gd name="T63" fmla="*/ 2147483646 h 582"/>
                <a:gd name="T64" fmla="*/ 2147483646 w 812"/>
                <a:gd name="T65" fmla="*/ 2147483646 h 582"/>
                <a:gd name="T66" fmla="*/ 2147483646 w 812"/>
                <a:gd name="T67" fmla="*/ 2147483646 h 582"/>
                <a:gd name="T68" fmla="*/ 2147483646 w 812"/>
                <a:gd name="T69" fmla="*/ 2147483646 h 582"/>
                <a:gd name="T70" fmla="*/ 2147483646 w 812"/>
                <a:gd name="T71" fmla="*/ 2147483646 h 582"/>
                <a:gd name="T72" fmla="*/ 2147483646 w 812"/>
                <a:gd name="T73" fmla="*/ 2147483646 h 582"/>
                <a:gd name="T74" fmla="*/ 2147483646 w 812"/>
                <a:gd name="T75" fmla="*/ 2147483646 h 582"/>
                <a:gd name="T76" fmla="*/ 2147483646 w 812"/>
                <a:gd name="T77" fmla="*/ 2147483646 h 582"/>
                <a:gd name="T78" fmla="*/ 2147483646 w 812"/>
                <a:gd name="T79" fmla="*/ 2147483646 h 582"/>
                <a:gd name="T80" fmla="*/ 2147483646 w 812"/>
                <a:gd name="T81" fmla="*/ 2147483646 h 582"/>
                <a:gd name="T82" fmla="*/ 2147483646 w 812"/>
                <a:gd name="T83" fmla="*/ 2147483646 h 582"/>
                <a:gd name="T84" fmla="*/ 2147483646 w 812"/>
                <a:gd name="T85" fmla="*/ 2147483646 h 582"/>
                <a:gd name="T86" fmla="*/ 2147483646 w 812"/>
                <a:gd name="T87" fmla="*/ 2147483646 h 582"/>
                <a:gd name="T88" fmla="*/ 2147483646 w 812"/>
                <a:gd name="T89" fmla="*/ 2147483646 h 582"/>
                <a:gd name="T90" fmla="*/ 2147483646 w 812"/>
                <a:gd name="T91" fmla="*/ 2147483646 h 582"/>
                <a:gd name="T92" fmla="*/ 2147483646 w 812"/>
                <a:gd name="T93" fmla="*/ 2147483646 h 582"/>
                <a:gd name="T94" fmla="*/ 2147483646 w 812"/>
                <a:gd name="T95" fmla="*/ 2147483646 h 582"/>
                <a:gd name="T96" fmla="*/ 2147483646 w 812"/>
                <a:gd name="T97" fmla="*/ 2147483646 h 582"/>
                <a:gd name="T98" fmla="*/ 2147483646 w 812"/>
                <a:gd name="T99" fmla="*/ 2147483646 h 582"/>
                <a:gd name="T100" fmla="*/ 2147483646 w 812"/>
                <a:gd name="T101" fmla="*/ 2147483646 h 582"/>
                <a:gd name="T102" fmla="*/ 2147483646 w 812"/>
                <a:gd name="T103" fmla="*/ 2147483646 h 582"/>
                <a:gd name="T104" fmla="*/ 2147483646 w 812"/>
                <a:gd name="T105" fmla="*/ 2147483646 h 582"/>
                <a:gd name="T106" fmla="*/ 2147483646 w 812"/>
                <a:gd name="T107" fmla="*/ 2147483646 h 58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812" h="582">
                  <a:moveTo>
                    <a:pt x="484" y="30"/>
                  </a:moveTo>
                  <a:lnTo>
                    <a:pt x="476" y="36"/>
                  </a:lnTo>
                  <a:lnTo>
                    <a:pt x="480" y="56"/>
                  </a:lnTo>
                  <a:lnTo>
                    <a:pt x="480" y="58"/>
                  </a:lnTo>
                  <a:lnTo>
                    <a:pt x="482" y="58"/>
                  </a:lnTo>
                  <a:lnTo>
                    <a:pt x="480" y="58"/>
                  </a:lnTo>
                  <a:lnTo>
                    <a:pt x="472" y="78"/>
                  </a:lnTo>
                  <a:lnTo>
                    <a:pt x="460" y="82"/>
                  </a:lnTo>
                  <a:lnTo>
                    <a:pt x="458" y="84"/>
                  </a:lnTo>
                  <a:lnTo>
                    <a:pt x="456" y="84"/>
                  </a:lnTo>
                  <a:lnTo>
                    <a:pt x="436" y="74"/>
                  </a:lnTo>
                  <a:lnTo>
                    <a:pt x="396" y="38"/>
                  </a:lnTo>
                  <a:lnTo>
                    <a:pt x="380" y="28"/>
                  </a:lnTo>
                  <a:lnTo>
                    <a:pt x="356" y="20"/>
                  </a:lnTo>
                  <a:lnTo>
                    <a:pt x="356" y="18"/>
                  </a:lnTo>
                  <a:lnTo>
                    <a:pt x="344" y="10"/>
                  </a:lnTo>
                  <a:lnTo>
                    <a:pt x="324" y="4"/>
                  </a:lnTo>
                  <a:lnTo>
                    <a:pt x="314" y="6"/>
                  </a:lnTo>
                  <a:lnTo>
                    <a:pt x="312" y="6"/>
                  </a:lnTo>
                  <a:lnTo>
                    <a:pt x="288" y="4"/>
                  </a:lnTo>
                  <a:lnTo>
                    <a:pt x="286" y="4"/>
                  </a:lnTo>
                  <a:lnTo>
                    <a:pt x="268" y="0"/>
                  </a:lnTo>
                  <a:lnTo>
                    <a:pt x="256" y="0"/>
                  </a:lnTo>
                  <a:lnTo>
                    <a:pt x="248" y="6"/>
                  </a:lnTo>
                  <a:lnTo>
                    <a:pt x="240" y="8"/>
                  </a:lnTo>
                  <a:lnTo>
                    <a:pt x="228" y="10"/>
                  </a:lnTo>
                  <a:lnTo>
                    <a:pt x="212" y="14"/>
                  </a:lnTo>
                  <a:lnTo>
                    <a:pt x="198" y="18"/>
                  </a:lnTo>
                  <a:lnTo>
                    <a:pt x="196" y="20"/>
                  </a:lnTo>
                  <a:lnTo>
                    <a:pt x="180" y="22"/>
                  </a:lnTo>
                  <a:lnTo>
                    <a:pt x="160" y="28"/>
                  </a:lnTo>
                  <a:lnTo>
                    <a:pt x="158" y="28"/>
                  </a:lnTo>
                  <a:lnTo>
                    <a:pt x="144" y="26"/>
                  </a:lnTo>
                  <a:lnTo>
                    <a:pt x="120" y="30"/>
                  </a:lnTo>
                  <a:lnTo>
                    <a:pt x="100" y="30"/>
                  </a:lnTo>
                  <a:lnTo>
                    <a:pt x="92" y="38"/>
                  </a:lnTo>
                  <a:lnTo>
                    <a:pt x="82" y="40"/>
                  </a:lnTo>
                  <a:lnTo>
                    <a:pt x="86" y="50"/>
                  </a:lnTo>
                  <a:lnTo>
                    <a:pt x="86" y="66"/>
                  </a:lnTo>
                  <a:lnTo>
                    <a:pt x="84" y="78"/>
                  </a:lnTo>
                  <a:lnTo>
                    <a:pt x="98" y="90"/>
                  </a:lnTo>
                  <a:lnTo>
                    <a:pt x="110" y="102"/>
                  </a:lnTo>
                  <a:lnTo>
                    <a:pt x="118" y="110"/>
                  </a:lnTo>
                  <a:lnTo>
                    <a:pt x="120" y="114"/>
                  </a:lnTo>
                  <a:lnTo>
                    <a:pt x="120" y="118"/>
                  </a:lnTo>
                  <a:lnTo>
                    <a:pt x="124" y="130"/>
                  </a:lnTo>
                  <a:lnTo>
                    <a:pt x="130" y="142"/>
                  </a:lnTo>
                  <a:lnTo>
                    <a:pt x="128" y="142"/>
                  </a:lnTo>
                  <a:lnTo>
                    <a:pt x="112" y="154"/>
                  </a:lnTo>
                  <a:lnTo>
                    <a:pt x="102" y="166"/>
                  </a:lnTo>
                  <a:lnTo>
                    <a:pt x="104" y="178"/>
                  </a:lnTo>
                  <a:lnTo>
                    <a:pt x="112" y="196"/>
                  </a:lnTo>
                  <a:lnTo>
                    <a:pt x="112" y="198"/>
                  </a:lnTo>
                  <a:lnTo>
                    <a:pt x="112" y="204"/>
                  </a:lnTo>
                  <a:lnTo>
                    <a:pt x="108" y="210"/>
                  </a:lnTo>
                  <a:lnTo>
                    <a:pt x="106" y="214"/>
                  </a:lnTo>
                  <a:lnTo>
                    <a:pt x="102" y="216"/>
                  </a:lnTo>
                  <a:lnTo>
                    <a:pt x="96" y="216"/>
                  </a:lnTo>
                  <a:lnTo>
                    <a:pt x="80" y="214"/>
                  </a:lnTo>
                  <a:lnTo>
                    <a:pt x="60" y="210"/>
                  </a:lnTo>
                  <a:lnTo>
                    <a:pt x="58" y="210"/>
                  </a:lnTo>
                  <a:lnTo>
                    <a:pt x="44" y="202"/>
                  </a:lnTo>
                  <a:lnTo>
                    <a:pt x="20" y="202"/>
                  </a:lnTo>
                  <a:lnTo>
                    <a:pt x="22" y="202"/>
                  </a:lnTo>
                  <a:lnTo>
                    <a:pt x="20" y="242"/>
                  </a:lnTo>
                  <a:lnTo>
                    <a:pt x="18" y="246"/>
                  </a:lnTo>
                  <a:lnTo>
                    <a:pt x="16" y="248"/>
                  </a:lnTo>
                  <a:lnTo>
                    <a:pt x="8" y="250"/>
                  </a:lnTo>
                  <a:lnTo>
                    <a:pt x="6" y="254"/>
                  </a:lnTo>
                  <a:lnTo>
                    <a:pt x="6" y="262"/>
                  </a:lnTo>
                  <a:lnTo>
                    <a:pt x="4" y="262"/>
                  </a:lnTo>
                  <a:lnTo>
                    <a:pt x="4" y="272"/>
                  </a:lnTo>
                  <a:lnTo>
                    <a:pt x="10" y="280"/>
                  </a:lnTo>
                  <a:lnTo>
                    <a:pt x="14" y="284"/>
                  </a:lnTo>
                  <a:lnTo>
                    <a:pt x="18" y="304"/>
                  </a:lnTo>
                  <a:lnTo>
                    <a:pt x="18" y="310"/>
                  </a:lnTo>
                  <a:lnTo>
                    <a:pt x="16" y="322"/>
                  </a:lnTo>
                  <a:lnTo>
                    <a:pt x="10" y="338"/>
                  </a:lnTo>
                  <a:lnTo>
                    <a:pt x="0" y="358"/>
                  </a:lnTo>
                  <a:lnTo>
                    <a:pt x="0" y="362"/>
                  </a:lnTo>
                  <a:lnTo>
                    <a:pt x="0" y="370"/>
                  </a:lnTo>
                  <a:lnTo>
                    <a:pt x="12" y="384"/>
                  </a:lnTo>
                  <a:lnTo>
                    <a:pt x="16" y="394"/>
                  </a:lnTo>
                  <a:lnTo>
                    <a:pt x="26" y="406"/>
                  </a:lnTo>
                  <a:lnTo>
                    <a:pt x="40" y="422"/>
                  </a:lnTo>
                  <a:lnTo>
                    <a:pt x="48" y="430"/>
                  </a:lnTo>
                  <a:lnTo>
                    <a:pt x="52" y="430"/>
                  </a:lnTo>
                  <a:lnTo>
                    <a:pt x="68" y="422"/>
                  </a:lnTo>
                  <a:lnTo>
                    <a:pt x="72" y="418"/>
                  </a:lnTo>
                  <a:lnTo>
                    <a:pt x="76" y="418"/>
                  </a:lnTo>
                  <a:lnTo>
                    <a:pt x="84" y="420"/>
                  </a:lnTo>
                  <a:lnTo>
                    <a:pt x="92" y="424"/>
                  </a:lnTo>
                  <a:lnTo>
                    <a:pt x="92" y="426"/>
                  </a:lnTo>
                  <a:lnTo>
                    <a:pt x="100" y="434"/>
                  </a:lnTo>
                  <a:lnTo>
                    <a:pt x="104" y="444"/>
                  </a:lnTo>
                  <a:lnTo>
                    <a:pt x="108" y="448"/>
                  </a:lnTo>
                  <a:lnTo>
                    <a:pt x="110" y="450"/>
                  </a:lnTo>
                  <a:lnTo>
                    <a:pt x="120" y="458"/>
                  </a:lnTo>
                  <a:lnTo>
                    <a:pt x="126" y="458"/>
                  </a:lnTo>
                  <a:lnTo>
                    <a:pt x="132" y="460"/>
                  </a:lnTo>
                  <a:lnTo>
                    <a:pt x="136" y="464"/>
                  </a:lnTo>
                  <a:lnTo>
                    <a:pt x="144" y="468"/>
                  </a:lnTo>
                  <a:lnTo>
                    <a:pt x="160" y="474"/>
                  </a:lnTo>
                  <a:lnTo>
                    <a:pt x="162" y="474"/>
                  </a:lnTo>
                  <a:lnTo>
                    <a:pt x="186" y="482"/>
                  </a:lnTo>
                  <a:lnTo>
                    <a:pt x="188" y="482"/>
                  </a:lnTo>
                  <a:lnTo>
                    <a:pt x="204" y="490"/>
                  </a:lnTo>
                  <a:lnTo>
                    <a:pt x="232" y="498"/>
                  </a:lnTo>
                  <a:lnTo>
                    <a:pt x="234" y="498"/>
                  </a:lnTo>
                  <a:lnTo>
                    <a:pt x="272" y="500"/>
                  </a:lnTo>
                  <a:lnTo>
                    <a:pt x="288" y="494"/>
                  </a:lnTo>
                  <a:lnTo>
                    <a:pt x="304" y="494"/>
                  </a:lnTo>
                  <a:lnTo>
                    <a:pt x="304" y="496"/>
                  </a:lnTo>
                  <a:lnTo>
                    <a:pt x="316" y="512"/>
                  </a:lnTo>
                  <a:lnTo>
                    <a:pt x="324" y="526"/>
                  </a:lnTo>
                  <a:lnTo>
                    <a:pt x="332" y="532"/>
                  </a:lnTo>
                  <a:lnTo>
                    <a:pt x="340" y="536"/>
                  </a:lnTo>
                  <a:lnTo>
                    <a:pt x="340" y="538"/>
                  </a:lnTo>
                  <a:lnTo>
                    <a:pt x="342" y="538"/>
                  </a:lnTo>
                  <a:lnTo>
                    <a:pt x="348" y="554"/>
                  </a:lnTo>
                  <a:lnTo>
                    <a:pt x="350" y="554"/>
                  </a:lnTo>
                  <a:lnTo>
                    <a:pt x="350" y="556"/>
                  </a:lnTo>
                  <a:lnTo>
                    <a:pt x="354" y="574"/>
                  </a:lnTo>
                  <a:lnTo>
                    <a:pt x="364" y="578"/>
                  </a:lnTo>
                  <a:lnTo>
                    <a:pt x="366" y="578"/>
                  </a:lnTo>
                  <a:lnTo>
                    <a:pt x="376" y="582"/>
                  </a:lnTo>
                  <a:lnTo>
                    <a:pt x="388" y="580"/>
                  </a:lnTo>
                  <a:lnTo>
                    <a:pt x="390" y="568"/>
                  </a:lnTo>
                  <a:lnTo>
                    <a:pt x="392" y="566"/>
                  </a:lnTo>
                  <a:lnTo>
                    <a:pt x="404" y="554"/>
                  </a:lnTo>
                  <a:lnTo>
                    <a:pt x="420" y="558"/>
                  </a:lnTo>
                  <a:lnTo>
                    <a:pt x="428" y="574"/>
                  </a:lnTo>
                  <a:lnTo>
                    <a:pt x="442" y="570"/>
                  </a:lnTo>
                  <a:lnTo>
                    <a:pt x="444" y="554"/>
                  </a:lnTo>
                  <a:lnTo>
                    <a:pt x="444" y="552"/>
                  </a:lnTo>
                  <a:lnTo>
                    <a:pt x="456" y="546"/>
                  </a:lnTo>
                  <a:lnTo>
                    <a:pt x="452" y="524"/>
                  </a:lnTo>
                  <a:lnTo>
                    <a:pt x="452" y="522"/>
                  </a:lnTo>
                  <a:lnTo>
                    <a:pt x="464" y="496"/>
                  </a:lnTo>
                  <a:lnTo>
                    <a:pt x="476" y="492"/>
                  </a:lnTo>
                  <a:lnTo>
                    <a:pt x="472" y="470"/>
                  </a:lnTo>
                  <a:lnTo>
                    <a:pt x="484" y="470"/>
                  </a:lnTo>
                  <a:lnTo>
                    <a:pt x="484" y="458"/>
                  </a:lnTo>
                  <a:lnTo>
                    <a:pt x="476" y="438"/>
                  </a:lnTo>
                  <a:lnTo>
                    <a:pt x="476" y="436"/>
                  </a:lnTo>
                  <a:lnTo>
                    <a:pt x="478" y="420"/>
                  </a:lnTo>
                  <a:lnTo>
                    <a:pt x="478" y="418"/>
                  </a:lnTo>
                  <a:lnTo>
                    <a:pt x="480" y="418"/>
                  </a:lnTo>
                  <a:lnTo>
                    <a:pt x="488" y="406"/>
                  </a:lnTo>
                  <a:lnTo>
                    <a:pt x="490" y="406"/>
                  </a:lnTo>
                  <a:lnTo>
                    <a:pt x="492" y="406"/>
                  </a:lnTo>
                  <a:lnTo>
                    <a:pt x="514" y="410"/>
                  </a:lnTo>
                  <a:lnTo>
                    <a:pt x="532" y="414"/>
                  </a:lnTo>
                  <a:lnTo>
                    <a:pt x="548" y="410"/>
                  </a:lnTo>
                  <a:lnTo>
                    <a:pt x="556" y="426"/>
                  </a:lnTo>
                  <a:lnTo>
                    <a:pt x="556" y="428"/>
                  </a:lnTo>
                  <a:lnTo>
                    <a:pt x="556" y="440"/>
                  </a:lnTo>
                  <a:lnTo>
                    <a:pt x="560" y="452"/>
                  </a:lnTo>
                  <a:lnTo>
                    <a:pt x="562" y="458"/>
                  </a:lnTo>
                  <a:lnTo>
                    <a:pt x="568" y="462"/>
                  </a:lnTo>
                  <a:lnTo>
                    <a:pt x="578" y="464"/>
                  </a:lnTo>
                  <a:lnTo>
                    <a:pt x="580" y="468"/>
                  </a:lnTo>
                  <a:lnTo>
                    <a:pt x="580" y="470"/>
                  </a:lnTo>
                  <a:lnTo>
                    <a:pt x="584" y="478"/>
                  </a:lnTo>
                  <a:lnTo>
                    <a:pt x="590" y="486"/>
                  </a:lnTo>
                  <a:lnTo>
                    <a:pt x="598" y="498"/>
                  </a:lnTo>
                  <a:lnTo>
                    <a:pt x="602" y="506"/>
                  </a:lnTo>
                  <a:lnTo>
                    <a:pt x="610" y="506"/>
                  </a:lnTo>
                  <a:lnTo>
                    <a:pt x="624" y="494"/>
                  </a:lnTo>
                  <a:lnTo>
                    <a:pt x="632" y="512"/>
                  </a:lnTo>
                  <a:lnTo>
                    <a:pt x="650" y="518"/>
                  </a:lnTo>
                  <a:lnTo>
                    <a:pt x="652" y="518"/>
                  </a:lnTo>
                  <a:lnTo>
                    <a:pt x="660" y="534"/>
                  </a:lnTo>
                  <a:lnTo>
                    <a:pt x="664" y="538"/>
                  </a:lnTo>
                  <a:lnTo>
                    <a:pt x="664" y="522"/>
                  </a:lnTo>
                  <a:lnTo>
                    <a:pt x="664" y="518"/>
                  </a:lnTo>
                  <a:lnTo>
                    <a:pt x="700" y="518"/>
                  </a:lnTo>
                  <a:lnTo>
                    <a:pt x="700" y="514"/>
                  </a:lnTo>
                  <a:lnTo>
                    <a:pt x="702" y="512"/>
                  </a:lnTo>
                  <a:lnTo>
                    <a:pt x="700" y="508"/>
                  </a:lnTo>
                  <a:lnTo>
                    <a:pt x="698" y="500"/>
                  </a:lnTo>
                  <a:lnTo>
                    <a:pt x="696" y="494"/>
                  </a:lnTo>
                  <a:lnTo>
                    <a:pt x="696" y="486"/>
                  </a:lnTo>
                  <a:lnTo>
                    <a:pt x="698" y="480"/>
                  </a:lnTo>
                  <a:lnTo>
                    <a:pt x="702" y="478"/>
                  </a:lnTo>
                  <a:lnTo>
                    <a:pt x="706" y="478"/>
                  </a:lnTo>
                  <a:lnTo>
                    <a:pt x="720" y="482"/>
                  </a:lnTo>
                  <a:lnTo>
                    <a:pt x="722" y="472"/>
                  </a:lnTo>
                  <a:lnTo>
                    <a:pt x="696" y="460"/>
                  </a:lnTo>
                  <a:lnTo>
                    <a:pt x="694" y="460"/>
                  </a:lnTo>
                  <a:lnTo>
                    <a:pt x="692" y="458"/>
                  </a:lnTo>
                  <a:lnTo>
                    <a:pt x="688" y="426"/>
                  </a:lnTo>
                  <a:lnTo>
                    <a:pt x="690" y="406"/>
                  </a:lnTo>
                  <a:lnTo>
                    <a:pt x="690" y="402"/>
                  </a:lnTo>
                  <a:lnTo>
                    <a:pt x="734" y="406"/>
                  </a:lnTo>
                  <a:lnTo>
                    <a:pt x="744" y="396"/>
                  </a:lnTo>
                  <a:lnTo>
                    <a:pt x="746" y="392"/>
                  </a:lnTo>
                  <a:lnTo>
                    <a:pt x="744" y="388"/>
                  </a:lnTo>
                  <a:lnTo>
                    <a:pt x="732" y="382"/>
                  </a:lnTo>
                  <a:lnTo>
                    <a:pt x="730" y="378"/>
                  </a:lnTo>
                  <a:lnTo>
                    <a:pt x="728" y="374"/>
                  </a:lnTo>
                  <a:lnTo>
                    <a:pt x="730" y="372"/>
                  </a:lnTo>
                  <a:lnTo>
                    <a:pt x="732" y="368"/>
                  </a:lnTo>
                  <a:lnTo>
                    <a:pt x="752" y="350"/>
                  </a:lnTo>
                  <a:lnTo>
                    <a:pt x="772" y="348"/>
                  </a:lnTo>
                  <a:lnTo>
                    <a:pt x="782" y="330"/>
                  </a:lnTo>
                  <a:lnTo>
                    <a:pt x="782" y="314"/>
                  </a:lnTo>
                  <a:lnTo>
                    <a:pt x="796" y="310"/>
                  </a:lnTo>
                  <a:lnTo>
                    <a:pt x="804" y="290"/>
                  </a:lnTo>
                  <a:lnTo>
                    <a:pt x="812" y="276"/>
                  </a:lnTo>
                  <a:lnTo>
                    <a:pt x="800" y="256"/>
                  </a:lnTo>
                  <a:lnTo>
                    <a:pt x="800" y="254"/>
                  </a:lnTo>
                  <a:lnTo>
                    <a:pt x="792" y="228"/>
                  </a:lnTo>
                  <a:lnTo>
                    <a:pt x="792" y="226"/>
                  </a:lnTo>
                  <a:lnTo>
                    <a:pt x="788" y="198"/>
                  </a:lnTo>
                  <a:lnTo>
                    <a:pt x="778" y="182"/>
                  </a:lnTo>
                  <a:lnTo>
                    <a:pt x="764" y="168"/>
                  </a:lnTo>
                  <a:lnTo>
                    <a:pt x="764" y="166"/>
                  </a:lnTo>
                  <a:lnTo>
                    <a:pt x="762" y="150"/>
                  </a:lnTo>
                  <a:lnTo>
                    <a:pt x="736" y="158"/>
                  </a:lnTo>
                  <a:lnTo>
                    <a:pt x="724" y="144"/>
                  </a:lnTo>
                  <a:lnTo>
                    <a:pt x="688" y="118"/>
                  </a:lnTo>
                  <a:lnTo>
                    <a:pt x="686" y="118"/>
                  </a:lnTo>
                  <a:lnTo>
                    <a:pt x="672" y="100"/>
                  </a:lnTo>
                  <a:lnTo>
                    <a:pt x="664" y="94"/>
                  </a:lnTo>
                  <a:lnTo>
                    <a:pt x="658" y="102"/>
                  </a:lnTo>
                  <a:lnTo>
                    <a:pt x="658" y="104"/>
                  </a:lnTo>
                  <a:lnTo>
                    <a:pt x="658" y="106"/>
                  </a:lnTo>
                  <a:lnTo>
                    <a:pt x="656" y="106"/>
                  </a:lnTo>
                  <a:lnTo>
                    <a:pt x="644" y="106"/>
                  </a:lnTo>
                  <a:lnTo>
                    <a:pt x="642" y="106"/>
                  </a:lnTo>
                  <a:lnTo>
                    <a:pt x="616" y="78"/>
                  </a:lnTo>
                  <a:lnTo>
                    <a:pt x="606" y="72"/>
                  </a:lnTo>
                  <a:lnTo>
                    <a:pt x="596" y="62"/>
                  </a:lnTo>
                  <a:lnTo>
                    <a:pt x="584" y="54"/>
                  </a:lnTo>
                  <a:lnTo>
                    <a:pt x="584" y="52"/>
                  </a:lnTo>
                  <a:lnTo>
                    <a:pt x="570" y="44"/>
                  </a:lnTo>
                  <a:lnTo>
                    <a:pt x="562" y="50"/>
                  </a:lnTo>
                  <a:lnTo>
                    <a:pt x="560" y="52"/>
                  </a:lnTo>
                  <a:lnTo>
                    <a:pt x="552" y="50"/>
                  </a:lnTo>
                  <a:lnTo>
                    <a:pt x="544" y="54"/>
                  </a:lnTo>
                  <a:lnTo>
                    <a:pt x="542" y="56"/>
                  </a:lnTo>
                  <a:lnTo>
                    <a:pt x="530" y="58"/>
                  </a:lnTo>
                  <a:lnTo>
                    <a:pt x="484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8" name="四川"/>
            <p:cNvSpPr>
              <a:spLocks/>
            </p:cNvSpPr>
            <p:nvPr/>
          </p:nvSpPr>
          <p:spPr bwMode="auto">
            <a:xfrm>
              <a:off x="3680253" y="3961385"/>
              <a:ext cx="1256741" cy="1102235"/>
            </a:xfrm>
            <a:custGeom>
              <a:avLst/>
              <a:gdLst>
                <a:gd name="T0" fmla="*/ 2147483646 w 702"/>
                <a:gd name="T1" fmla="*/ 2147483646 h 616"/>
                <a:gd name="T2" fmla="*/ 2147483646 w 702"/>
                <a:gd name="T3" fmla="*/ 2147483646 h 616"/>
                <a:gd name="T4" fmla="*/ 2147483646 w 702"/>
                <a:gd name="T5" fmla="*/ 2147483646 h 616"/>
                <a:gd name="T6" fmla="*/ 2147483646 w 702"/>
                <a:gd name="T7" fmla="*/ 2147483646 h 616"/>
                <a:gd name="T8" fmla="*/ 2147483646 w 702"/>
                <a:gd name="T9" fmla="*/ 2147483646 h 616"/>
                <a:gd name="T10" fmla="*/ 2147483646 w 702"/>
                <a:gd name="T11" fmla="*/ 2147483646 h 616"/>
                <a:gd name="T12" fmla="*/ 2147483646 w 702"/>
                <a:gd name="T13" fmla="*/ 2147483646 h 616"/>
                <a:gd name="T14" fmla="*/ 2147483646 w 702"/>
                <a:gd name="T15" fmla="*/ 2147483646 h 616"/>
                <a:gd name="T16" fmla="*/ 2147483646 w 702"/>
                <a:gd name="T17" fmla="*/ 2147483646 h 616"/>
                <a:gd name="T18" fmla="*/ 2147483646 w 702"/>
                <a:gd name="T19" fmla="*/ 2147483646 h 616"/>
                <a:gd name="T20" fmla="*/ 2147483646 w 702"/>
                <a:gd name="T21" fmla="*/ 2147483646 h 616"/>
                <a:gd name="T22" fmla="*/ 2147483646 w 702"/>
                <a:gd name="T23" fmla="*/ 2147483646 h 616"/>
                <a:gd name="T24" fmla="*/ 2147483646 w 702"/>
                <a:gd name="T25" fmla="*/ 2147483646 h 616"/>
                <a:gd name="T26" fmla="*/ 2147483646 w 702"/>
                <a:gd name="T27" fmla="*/ 2147483646 h 616"/>
                <a:gd name="T28" fmla="*/ 2147483646 w 702"/>
                <a:gd name="T29" fmla="*/ 2147483646 h 616"/>
                <a:gd name="T30" fmla="*/ 2147483646 w 702"/>
                <a:gd name="T31" fmla="*/ 2147483646 h 616"/>
                <a:gd name="T32" fmla="*/ 2147483646 w 702"/>
                <a:gd name="T33" fmla="*/ 2147483646 h 616"/>
                <a:gd name="T34" fmla="*/ 2147483646 w 702"/>
                <a:gd name="T35" fmla="*/ 2147483646 h 616"/>
                <a:gd name="T36" fmla="*/ 2147483646 w 702"/>
                <a:gd name="T37" fmla="*/ 2147483646 h 616"/>
                <a:gd name="T38" fmla="*/ 2147483646 w 702"/>
                <a:gd name="T39" fmla="*/ 2147483646 h 616"/>
                <a:gd name="T40" fmla="*/ 2147483646 w 702"/>
                <a:gd name="T41" fmla="*/ 2147483646 h 616"/>
                <a:gd name="T42" fmla="*/ 2147483646 w 702"/>
                <a:gd name="T43" fmla="*/ 2147483646 h 616"/>
                <a:gd name="T44" fmla="*/ 2147483646 w 702"/>
                <a:gd name="T45" fmla="*/ 2147483646 h 616"/>
                <a:gd name="T46" fmla="*/ 2147483646 w 702"/>
                <a:gd name="T47" fmla="*/ 2147483646 h 616"/>
                <a:gd name="T48" fmla="*/ 2147483646 w 702"/>
                <a:gd name="T49" fmla="*/ 2147483646 h 616"/>
                <a:gd name="T50" fmla="*/ 2147483646 w 702"/>
                <a:gd name="T51" fmla="*/ 2147483646 h 616"/>
                <a:gd name="T52" fmla="*/ 2147483646 w 702"/>
                <a:gd name="T53" fmla="*/ 2147483646 h 616"/>
                <a:gd name="T54" fmla="*/ 2147483646 w 702"/>
                <a:gd name="T55" fmla="*/ 2147483646 h 616"/>
                <a:gd name="T56" fmla="*/ 2147483646 w 702"/>
                <a:gd name="T57" fmla="*/ 2147483646 h 616"/>
                <a:gd name="T58" fmla="*/ 2147483646 w 702"/>
                <a:gd name="T59" fmla="*/ 2147483646 h 616"/>
                <a:gd name="T60" fmla="*/ 2147483646 w 702"/>
                <a:gd name="T61" fmla="*/ 2147483646 h 616"/>
                <a:gd name="T62" fmla="*/ 2147483646 w 702"/>
                <a:gd name="T63" fmla="*/ 2147483646 h 616"/>
                <a:gd name="T64" fmla="*/ 2147483646 w 702"/>
                <a:gd name="T65" fmla="*/ 2147483646 h 616"/>
                <a:gd name="T66" fmla="*/ 2147483646 w 702"/>
                <a:gd name="T67" fmla="*/ 2147483646 h 616"/>
                <a:gd name="T68" fmla="*/ 2147483646 w 702"/>
                <a:gd name="T69" fmla="*/ 2147483646 h 616"/>
                <a:gd name="T70" fmla="*/ 2147483646 w 702"/>
                <a:gd name="T71" fmla="*/ 2147483646 h 616"/>
                <a:gd name="T72" fmla="*/ 2147483646 w 702"/>
                <a:gd name="T73" fmla="*/ 2147483646 h 616"/>
                <a:gd name="T74" fmla="*/ 2147483646 w 702"/>
                <a:gd name="T75" fmla="*/ 2147483646 h 616"/>
                <a:gd name="T76" fmla="*/ 2147483646 w 702"/>
                <a:gd name="T77" fmla="*/ 2147483646 h 616"/>
                <a:gd name="T78" fmla="*/ 2147483646 w 702"/>
                <a:gd name="T79" fmla="*/ 2147483646 h 616"/>
                <a:gd name="T80" fmla="*/ 2147483646 w 702"/>
                <a:gd name="T81" fmla="*/ 2147483646 h 616"/>
                <a:gd name="T82" fmla="*/ 2147483646 w 702"/>
                <a:gd name="T83" fmla="*/ 2147483646 h 616"/>
                <a:gd name="T84" fmla="*/ 2147483646 w 702"/>
                <a:gd name="T85" fmla="*/ 2147483646 h 616"/>
                <a:gd name="T86" fmla="*/ 2147483646 w 702"/>
                <a:gd name="T87" fmla="*/ 2147483646 h 616"/>
                <a:gd name="T88" fmla="*/ 2147483646 w 702"/>
                <a:gd name="T89" fmla="*/ 2147483646 h 616"/>
                <a:gd name="T90" fmla="*/ 2147483646 w 702"/>
                <a:gd name="T91" fmla="*/ 2147483646 h 616"/>
                <a:gd name="T92" fmla="*/ 2147483646 w 702"/>
                <a:gd name="T93" fmla="*/ 2147483646 h 616"/>
                <a:gd name="T94" fmla="*/ 2147483646 w 702"/>
                <a:gd name="T95" fmla="*/ 2147483646 h 616"/>
                <a:gd name="T96" fmla="*/ 2147483646 w 702"/>
                <a:gd name="T97" fmla="*/ 2147483646 h 616"/>
                <a:gd name="T98" fmla="*/ 2147483646 w 702"/>
                <a:gd name="T99" fmla="*/ 0 h 616"/>
                <a:gd name="T100" fmla="*/ 2147483646 w 702"/>
                <a:gd name="T101" fmla="*/ 2147483646 h 616"/>
                <a:gd name="T102" fmla="*/ 2147483646 w 702"/>
                <a:gd name="T103" fmla="*/ 2147483646 h 616"/>
                <a:gd name="T104" fmla="*/ 2147483646 w 702"/>
                <a:gd name="T105" fmla="*/ 2147483646 h 616"/>
                <a:gd name="T106" fmla="*/ 2147483646 w 702"/>
                <a:gd name="T107" fmla="*/ 2147483646 h 616"/>
                <a:gd name="T108" fmla="*/ 2147483646 w 702"/>
                <a:gd name="T109" fmla="*/ 2147483646 h 616"/>
                <a:gd name="T110" fmla="*/ 2147483646 w 702"/>
                <a:gd name="T111" fmla="*/ 2147483646 h 616"/>
                <a:gd name="T112" fmla="*/ 2147483646 w 702"/>
                <a:gd name="T113" fmla="*/ 2147483646 h 616"/>
                <a:gd name="T114" fmla="*/ 2147483646 w 702"/>
                <a:gd name="T115" fmla="*/ 2147483646 h 616"/>
                <a:gd name="T116" fmla="*/ 2147483646 w 702"/>
                <a:gd name="T117" fmla="*/ 2147483646 h 616"/>
                <a:gd name="T118" fmla="*/ 2147483646 w 702"/>
                <a:gd name="T119" fmla="*/ 2147483646 h 61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702" h="616">
                  <a:moveTo>
                    <a:pt x="66" y="14"/>
                  </a:moveTo>
                  <a:lnTo>
                    <a:pt x="46" y="10"/>
                  </a:lnTo>
                  <a:lnTo>
                    <a:pt x="28" y="6"/>
                  </a:lnTo>
                  <a:lnTo>
                    <a:pt x="22" y="14"/>
                  </a:lnTo>
                  <a:lnTo>
                    <a:pt x="20" y="28"/>
                  </a:lnTo>
                  <a:lnTo>
                    <a:pt x="26" y="50"/>
                  </a:lnTo>
                  <a:lnTo>
                    <a:pt x="26" y="66"/>
                  </a:lnTo>
                  <a:lnTo>
                    <a:pt x="26" y="70"/>
                  </a:lnTo>
                  <a:lnTo>
                    <a:pt x="18" y="70"/>
                  </a:lnTo>
                  <a:lnTo>
                    <a:pt x="22" y="90"/>
                  </a:lnTo>
                  <a:lnTo>
                    <a:pt x="6" y="94"/>
                  </a:lnTo>
                  <a:lnTo>
                    <a:pt x="0" y="106"/>
                  </a:lnTo>
                  <a:lnTo>
                    <a:pt x="8" y="114"/>
                  </a:lnTo>
                  <a:lnTo>
                    <a:pt x="10" y="114"/>
                  </a:lnTo>
                  <a:lnTo>
                    <a:pt x="38" y="136"/>
                  </a:lnTo>
                  <a:lnTo>
                    <a:pt x="38" y="138"/>
                  </a:lnTo>
                  <a:lnTo>
                    <a:pt x="42" y="158"/>
                  </a:lnTo>
                  <a:lnTo>
                    <a:pt x="56" y="178"/>
                  </a:lnTo>
                  <a:lnTo>
                    <a:pt x="62" y="184"/>
                  </a:lnTo>
                  <a:lnTo>
                    <a:pt x="70" y="194"/>
                  </a:lnTo>
                  <a:lnTo>
                    <a:pt x="72" y="194"/>
                  </a:lnTo>
                  <a:lnTo>
                    <a:pt x="70" y="196"/>
                  </a:lnTo>
                  <a:lnTo>
                    <a:pt x="70" y="214"/>
                  </a:lnTo>
                  <a:lnTo>
                    <a:pt x="74" y="226"/>
                  </a:lnTo>
                  <a:lnTo>
                    <a:pt x="74" y="244"/>
                  </a:lnTo>
                  <a:lnTo>
                    <a:pt x="82" y="258"/>
                  </a:lnTo>
                  <a:lnTo>
                    <a:pt x="84" y="266"/>
                  </a:lnTo>
                  <a:lnTo>
                    <a:pt x="86" y="274"/>
                  </a:lnTo>
                  <a:lnTo>
                    <a:pt x="90" y="286"/>
                  </a:lnTo>
                  <a:lnTo>
                    <a:pt x="92" y="302"/>
                  </a:lnTo>
                  <a:lnTo>
                    <a:pt x="90" y="314"/>
                  </a:lnTo>
                  <a:lnTo>
                    <a:pt x="88" y="320"/>
                  </a:lnTo>
                  <a:lnTo>
                    <a:pt x="90" y="326"/>
                  </a:lnTo>
                  <a:lnTo>
                    <a:pt x="94" y="336"/>
                  </a:lnTo>
                  <a:lnTo>
                    <a:pt x="98" y="346"/>
                  </a:lnTo>
                  <a:lnTo>
                    <a:pt x="100" y="346"/>
                  </a:lnTo>
                  <a:lnTo>
                    <a:pt x="100" y="348"/>
                  </a:lnTo>
                  <a:lnTo>
                    <a:pt x="100" y="350"/>
                  </a:lnTo>
                  <a:lnTo>
                    <a:pt x="86" y="378"/>
                  </a:lnTo>
                  <a:lnTo>
                    <a:pt x="90" y="386"/>
                  </a:lnTo>
                  <a:lnTo>
                    <a:pt x="90" y="392"/>
                  </a:lnTo>
                  <a:lnTo>
                    <a:pt x="86" y="418"/>
                  </a:lnTo>
                  <a:lnTo>
                    <a:pt x="86" y="428"/>
                  </a:lnTo>
                  <a:lnTo>
                    <a:pt x="88" y="432"/>
                  </a:lnTo>
                  <a:lnTo>
                    <a:pt x="90" y="434"/>
                  </a:lnTo>
                  <a:lnTo>
                    <a:pt x="94" y="436"/>
                  </a:lnTo>
                  <a:lnTo>
                    <a:pt x="102" y="442"/>
                  </a:lnTo>
                  <a:lnTo>
                    <a:pt x="104" y="448"/>
                  </a:lnTo>
                  <a:lnTo>
                    <a:pt x="102" y="462"/>
                  </a:lnTo>
                  <a:lnTo>
                    <a:pt x="106" y="462"/>
                  </a:lnTo>
                  <a:lnTo>
                    <a:pt x="108" y="464"/>
                  </a:lnTo>
                  <a:lnTo>
                    <a:pt x="110" y="462"/>
                  </a:lnTo>
                  <a:lnTo>
                    <a:pt x="114" y="458"/>
                  </a:lnTo>
                  <a:lnTo>
                    <a:pt x="116" y="452"/>
                  </a:lnTo>
                  <a:lnTo>
                    <a:pt x="118" y="450"/>
                  </a:lnTo>
                  <a:lnTo>
                    <a:pt x="118" y="448"/>
                  </a:lnTo>
                  <a:lnTo>
                    <a:pt x="122" y="444"/>
                  </a:lnTo>
                  <a:lnTo>
                    <a:pt x="126" y="440"/>
                  </a:lnTo>
                  <a:lnTo>
                    <a:pt x="126" y="434"/>
                  </a:lnTo>
                  <a:lnTo>
                    <a:pt x="124" y="426"/>
                  </a:lnTo>
                  <a:lnTo>
                    <a:pt x="122" y="422"/>
                  </a:lnTo>
                  <a:lnTo>
                    <a:pt x="126" y="420"/>
                  </a:lnTo>
                  <a:lnTo>
                    <a:pt x="136" y="418"/>
                  </a:lnTo>
                  <a:lnTo>
                    <a:pt x="142" y="418"/>
                  </a:lnTo>
                  <a:lnTo>
                    <a:pt x="146" y="420"/>
                  </a:lnTo>
                  <a:lnTo>
                    <a:pt x="150" y="424"/>
                  </a:lnTo>
                  <a:lnTo>
                    <a:pt x="156" y="440"/>
                  </a:lnTo>
                  <a:lnTo>
                    <a:pt x="156" y="442"/>
                  </a:lnTo>
                  <a:lnTo>
                    <a:pt x="158" y="468"/>
                  </a:lnTo>
                  <a:lnTo>
                    <a:pt x="170" y="474"/>
                  </a:lnTo>
                  <a:lnTo>
                    <a:pt x="178" y="478"/>
                  </a:lnTo>
                  <a:lnTo>
                    <a:pt x="184" y="472"/>
                  </a:lnTo>
                  <a:lnTo>
                    <a:pt x="190" y="466"/>
                  </a:lnTo>
                  <a:lnTo>
                    <a:pt x="194" y="466"/>
                  </a:lnTo>
                  <a:lnTo>
                    <a:pt x="200" y="470"/>
                  </a:lnTo>
                  <a:lnTo>
                    <a:pt x="204" y="478"/>
                  </a:lnTo>
                  <a:lnTo>
                    <a:pt x="206" y="498"/>
                  </a:lnTo>
                  <a:lnTo>
                    <a:pt x="208" y="502"/>
                  </a:lnTo>
                  <a:lnTo>
                    <a:pt x="230" y="548"/>
                  </a:lnTo>
                  <a:lnTo>
                    <a:pt x="238" y="556"/>
                  </a:lnTo>
                  <a:lnTo>
                    <a:pt x="238" y="558"/>
                  </a:lnTo>
                  <a:lnTo>
                    <a:pt x="242" y="578"/>
                  </a:lnTo>
                  <a:lnTo>
                    <a:pt x="244" y="596"/>
                  </a:lnTo>
                  <a:lnTo>
                    <a:pt x="246" y="598"/>
                  </a:lnTo>
                  <a:lnTo>
                    <a:pt x="254" y="588"/>
                  </a:lnTo>
                  <a:lnTo>
                    <a:pt x="256" y="586"/>
                  </a:lnTo>
                  <a:lnTo>
                    <a:pt x="258" y="586"/>
                  </a:lnTo>
                  <a:lnTo>
                    <a:pt x="262" y="588"/>
                  </a:lnTo>
                  <a:lnTo>
                    <a:pt x="262" y="592"/>
                  </a:lnTo>
                  <a:lnTo>
                    <a:pt x="262" y="598"/>
                  </a:lnTo>
                  <a:lnTo>
                    <a:pt x="262" y="612"/>
                  </a:lnTo>
                  <a:lnTo>
                    <a:pt x="262" y="616"/>
                  </a:lnTo>
                  <a:lnTo>
                    <a:pt x="268" y="616"/>
                  </a:lnTo>
                  <a:lnTo>
                    <a:pt x="270" y="614"/>
                  </a:lnTo>
                  <a:lnTo>
                    <a:pt x="278" y="602"/>
                  </a:lnTo>
                  <a:lnTo>
                    <a:pt x="288" y="594"/>
                  </a:lnTo>
                  <a:lnTo>
                    <a:pt x="296" y="588"/>
                  </a:lnTo>
                  <a:lnTo>
                    <a:pt x="306" y="586"/>
                  </a:lnTo>
                  <a:lnTo>
                    <a:pt x="322" y="590"/>
                  </a:lnTo>
                  <a:lnTo>
                    <a:pt x="328" y="588"/>
                  </a:lnTo>
                  <a:lnTo>
                    <a:pt x="336" y="576"/>
                  </a:lnTo>
                  <a:lnTo>
                    <a:pt x="334" y="558"/>
                  </a:lnTo>
                  <a:lnTo>
                    <a:pt x="330" y="546"/>
                  </a:lnTo>
                  <a:lnTo>
                    <a:pt x="328" y="540"/>
                  </a:lnTo>
                  <a:lnTo>
                    <a:pt x="328" y="536"/>
                  </a:lnTo>
                  <a:lnTo>
                    <a:pt x="330" y="522"/>
                  </a:lnTo>
                  <a:lnTo>
                    <a:pt x="330" y="520"/>
                  </a:lnTo>
                  <a:lnTo>
                    <a:pt x="332" y="518"/>
                  </a:lnTo>
                  <a:lnTo>
                    <a:pt x="346" y="510"/>
                  </a:lnTo>
                  <a:lnTo>
                    <a:pt x="348" y="510"/>
                  </a:lnTo>
                  <a:lnTo>
                    <a:pt x="358" y="502"/>
                  </a:lnTo>
                  <a:lnTo>
                    <a:pt x="372" y="484"/>
                  </a:lnTo>
                  <a:lnTo>
                    <a:pt x="374" y="470"/>
                  </a:lnTo>
                  <a:lnTo>
                    <a:pt x="358" y="436"/>
                  </a:lnTo>
                  <a:lnTo>
                    <a:pt x="390" y="450"/>
                  </a:lnTo>
                  <a:lnTo>
                    <a:pt x="390" y="438"/>
                  </a:lnTo>
                  <a:lnTo>
                    <a:pt x="390" y="436"/>
                  </a:lnTo>
                  <a:lnTo>
                    <a:pt x="402" y="426"/>
                  </a:lnTo>
                  <a:lnTo>
                    <a:pt x="426" y="420"/>
                  </a:lnTo>
                  <a:lnTo>
                    <a:pt x="428" y="420"/>
                  </a:lnTo>
                  <a:lnTo>
                    <a:pt x="442" y="450"/>
                  </a:lnTo>
                  <a:lnTo>
                    <a:pt x="440" y="462"/>
                  </a:lnTo>
                  <a:lnTo>
                    <a:pt x="442" y="472"/>
                  </a:lnTo>
                  <a:lnTo>
                    <a:pt x="444" y="478"/>
                  </a:lnTo>
                  <a:lnTo>
                    <a:pt x="448" y="480"/>
                  </a:lnTo>
                  <a:lnTo>
                    <a:pt x="454" y="478"/>
                  </a:lnTo>
                  <a:lnTo>
                    <a:pt x="458" y="474"/>
                  </a:lnTo>
                  <a:lnTo>
                    <a:pt x="458" y="472"/>
                  </a:lnTo>
                  <a:lnTo>
                    <a:pt x="460" y="472"/>
                  </a:lnTo>
                  <a:lnTo>
                    <a:pt x="478" y="466"/>
                  </a:lnTo>
                  <a:lnTo>
                    <a:pt x="480" y="466"/>
                  </a:lnTo>
                  <a:lnTo>
                    <a:pt x="492" y="468"/>
                  </a:lnTo>
                  <a:lnTo>
                    <a:pt x="496" y="470"/>
                  </a:lnTo>
                  <a:lnTo>
                    <a:pt x="498" y="472"/>
                  </a:lnTo>
                  <a:lnTo>
                    <a:pt x="498" y="494"/>
                  </a:lnTo>
                  <a:lnTo>
                    <a:pt x="502" y="496"/>
                  </a:lnTo>
                  <a:lnTo>
                    <a:pt x="510" y="498"/>
                  </a:lnTo>
                  <a:lnTo>
                    <a:pt x="522" y="498"/>
                  </a:lnTo>
                  <a:lnTo>
                    <a:pt x="542" y="492"/>
                  </a:lnTo>
                  <a:lnTo>
                    <a:pt x="554" y="482"/>
                  </a:lnTo>
                  <a:lnTo>
                    <a:pt x="556" y="472"/>
                  </a:lnTo>
                  <a:lnTo>
                    <a:pt x="550" y="466"/>
                  </a:lnTo>
                  <a:lnTo>
                    <a:pt x="530" y="458"/>
                  </a:lnTo>
                  <a:lnTo>
                    <a:pt x="528" y="458"/>
                  </a:lnTo>
                  <a:lnTo>
                    <a:pt x="504" y="434"/>
                  </a:lnTo>
                  <a:lnTo>
                    <a:pt x="506" y="432"/>
                  </a:lnTo>
                  <a:lnTo>
                    <a:pt x="518" y="422"/>
                  </a:lnTo>
                  <a:lnTo>
                    <a:pt x="518" y="420"/>
                  </a:lnTo>
                  <a:lnTo>
                    <a:pt x="530" y="416"/>
                  </a:lnTo>
                  <a:lnTo>
                    <a:pt x="534" y="416"/>
                  </a:lnTo>
                  <a:lnTo>
                    <a:pt x="550" y="418"/>
                  </a:lnTo>
                  <a:lnTo>
                    <a:pt x="550" y="420"/>
                  </a:lnTo>
                  <a:lnTo>
                    <a:pt x="550" y="414"/>
                  </a:lnTo>
                  <a:lnTo>
                    <a:pt x="544" y="402"/>
                  </a:lnTo>
                  <a:lnTo>
                    <a:pt x="532" y="396"/>
                  </a:lnTo>
                  <a:lnTo>
                    <a:pt x="518" y="374"/>
                  </a:lnTo>
                  <a:lnTo>
                    <a:pt x="516" y="372"/>
                  </a:lnTo>
                  <a:lnTo>
                    <a:pt x="510" y="346"/>
                  </a:lnTo>
                  <a:lnTo>
                    <a:pt x="510" y="326"/>
                  </a:lnTo>
                  <a:lnTo>
                    <a:pt x="522" y="314"/>
                  </a:lnTo>
                  <a:lnTo>
                    <a:pt x="542" y="314"/>
                  </a:lnTo>
                  <a:lnTo>
                    <a:pt x="586" y="318"/>
                  </a:lnTo>
                  <a:lnTo>
                    <a:pt x="606" y="288"/>
                  </a:lnTo>
                  <a:lnTo>
                    <a:pt x="606" y="286"/>
                  </a:lnTo>
                  <a:lnTo>
                    <a:pt x="608" y="286"/>
                  </a:lnTo>
                  <a:lnTo>
                    <a:pt x="626" y="278"/>
                  </a:lnTo>
                  <a:lnTo>
                    <a:pt x="634" y="260"/>
                  </a:lnTo>
                  <a:lnTo>
                    <a:pt x="634" y="258"/>
                  </a:lnTo>
                  <a:lnTo>
                    <a:pt x="654" y="242"/>
                  </a:lnTo>
                  <a:lnTo>
                    <a:pt x="664" y="224"/>
                  </a:lnTo>
                  <a:lnTo>
                    <a:pt x="666" y="224"/>
                  </a:lnTo>
                  <a:lnTo>
                    <a:pt x="666" y="222"/>
                  </a:lnTo>
                  <a:lnTo>
                    <a:pt x="674" y="214"/>
                  </a:lnTo>
                  <a:lnTo>
                    <a:pt x="682" y="198"/>
                  </a:lnTo>
                  <a:lnTo>
                    <a:pt x="686" y="174"/>
                  </a:lnTo>
                  <a:lnTo>
                    <a:pt x="686" y="172"/>
                  </a:lnTo>
                  <a:lnTo>
                    <a:pt x="686" y="170"/>
                  </a:lnTo>
                  <a:lnTo>
                    <a:pt x="700" y="162"/>
                  </a:lnTo>
                  <a:lnTo>
                    <a:pt x="702" y="158"/>
                  </a:lnTo>
                  <a:lnTo>
                    <a:pt x="684" y="156"/>
                  </a:lnTo>
                  <a:lnTo>
                    <a:pt x="652" y="158"/>
                  </a:lnTo>
                  <a:lnTo>
                    <a:pt x="650" y="156"/>
                  </a:lnTo>
                  <a:lnTo>
                    <a:pt x="638" y="146"/>
                  </a:lnTo>
                  <a:lnTo>
                    <a:pt x="630" y="136"/>
                  </a:lnTo>
                  <a:lnTo>
                    <a:pt x="630" y="138"/>
                  </a:lnTo>
                  <a:lnTo>
                    <a:pt x="628" y="138"/>
                  </a:lnTo>
                  <a:lnTo>
                    <a:pt x="624" y="142"/>
                  </a:lnTo>
                  <a:lnTo>
                    <a:pt x="618" y="142"/>
                  </a:lnTo>
                  <a:lnTo>
                    <a:pt x="614" y="144"/>
                  </a:lnTo>
                  <a:lnTo>
                    <a:pt x="612" y="146"/>
                  </a:lnTo>
                  <a:lnTo>
                    <a:pt x="608" y="146"/>
                  </a:lnTo>
                  <a:lnTo>
                    <a:pt x="606" y="144"/>
                  </a:lnTo>
                  <a:lnTo>
                    <a:pt x="604" y="138"/>
                  </a:lnTo>
                  <a:lnTo>
                    <a:pt x="602" y="132"/>
                  </a:lnTo>
                  <a:lnTo>
                    <a:pt x="598" y="126"/>
                  </a:lnTo>
                  <a:lnTo>
                    <a:pt x="596" y="126"/>
                  </a:lnTo>
                  <a:lnTo>
                    <a:pt x="592" y="114"/>
                  </a:lnTo>
                  <a:lnTo>
                    <a:pt x="588" y="114"/>
                  </a:lnTo>
                  <a:lnTo>
                    <a:pt x="576" y="122"/>
                  </a:lnTo>
                  <a:lnTo>
                    <a:pt x="576" y="124"/>
                  </a:lnTo>
                  <a:lnTo>
                    <a:pt x="574" y="124"/>
                  </a:lnTo>
                  <a:lnTo>
                    <a:pt x="546" y="130"/>
                  </a:lnTo>
                  <a:lnTo>
                    <a:pt x="544" y="128"/>
                  </a:lnTo>
                  <a:lnTo>
                    <a:pt x="526" y="116"/>
                  </a:lnTo>
                  <a:lnTo>
                    <a:pt x="524" y="114"/>
                  </a:lnTo>
                  <a:lnTo>
                    <a:pt x="518" y="104"/>
                  </a:lnTo>
                  <a:lnTo>
                    <a:pt x="506" y="118"/>
                  </a:lnTo>
                  <a:lnTo>
                    <a:pt x="498" y="126"/>
                  </a:lnTo>
                  <a:lnTo>
                    <a:pt x="492" y="130"/>
                  </a:lnTo>
                  <a:lnTo>
                    <a:pt x="488" y="132"/>
                  </a:lnTo>
                  <a:lnTo>
                    <a:pt x="484" y="130"/>
                  </a:lnTo>
                  <a:lnTo>
                    <a:pt x="466" y="120"/>
                  </a:lnTo>
                  <a:lnTo>
                    <a:pt x="452" y="118"/>
                  </a:lnTo>
                  <a:lnTo>
                    <a:pt x="450" y="120"/>
                  </a:lnTo>
                  <a:lnTo>
                    <a:pt x="438" y="110"/>
                  </a:lnTo>
                  <a:lnTo>
                    <a:pt x="436" y="110"/>
                  </a:lnTo>
                  <a:lnTo>
                    <a:pt x="442" y="88"/>
                  </a:lnTo>
                  <a:lnTo>
                    <a:pt x="442" y="80"/>
                  </a:lnTo>
                  <a:lnTo>
                    <a:pt x="434" y="78"/>
                  </a:lnTo>
                  <a:lnTo>
                    <a:pt x="416" y="58"/>
                  </a:lnTo>
                  <a:lnTo>
                    <a:pt x="418" y="46"/>
                  </a:lnTo>
                  <a:lnTo>
                    <a:pt x="376" y="42"/>
                  </a:lnTo>
                  <a:lnTo>
                    <a:pt x="360" y="32"/>
                  </a:lnTo>
                  <a:lnTo>
                    <a:pt x="354" y="28"/>
                  </a:lnTo>
                  <a:lnTo>
                    <a:pt x="350" y="18"/>
                  </a:lnTo>
                  <a:lnTo>
                    <a:pt x="348" y="12"/>
                  </a:lnTo>
                  <a:lnTo>
                    <a:pt x="344" y="0"/>
                  </a:lnTo>
                  <a:lnTo>
                    <a:pt x="338" y="0"/>
                  </a:lnTo>
                  <a:lnTo>
                    <a:pt x="326" y="10"/>
                  </a:lnTo>
                  <a:lnTo>
                    <a:pt x="310" y="30"/>
                  </a:lnTo>
                  <a:lnTo>
                    <a:pt x="314" y="42"/>
                  </a:lnTo>
                  <a:lnTo>
                    <a:pt x="318" y="60"/>
                  </a:lnTo>
                  <a:lnTo>
                    <a:pt x="318" y="62"/>
                  </a:lnTo>
                  <a:lnTo>
                    <a:pt x="320" y="62"/>
                  </a:lnTo>
                  <a:lnTo>
                    <a:pt x="318" y="62"/>
                  </a:lnTo>
                  <a:lnTo>
                    <a:pt x="318" y="66"/>
                  </a:lnTo>
                  <a:lnTo>
                    <a:pt x="314" y="68"/>
                  </a:lnTo>
                  <a:lnTo>
                    <a:pt x="306" y="70"/>
                  </a:lnTo>
                  <a:lnTo>
                    <a:pt x="290" y="70"/>
                  </a:lnTo>
                  <a:lnTo>
                    <a:pt x="280" y="66"/>
                  </a:lnTo>
                  <a:lnTo>
                    <a:pt x="268" y="70"/>
                  </a:lnTo>
                  <a:lnTo>
                    <a:pt x="266" y="70"/>
                  </a:lnTo>
                  <a:lnTo>
                    <a:pt x="264" y="70"/>
                  </a:lnTo>
                  <a:lnTo>
                    <a:pt x="262" y="82"/>
                  </a:lnTo>
                  <a:lnTo>
                    <a:pt x="262" y="86"/>
                  </a:lnTo>
                  <a:lnTo>
                    <a:pt x="258" y="86"/>
                  </a:lnTo>
                  <a:lnTo>
                    <a:pt x="238" y="78"/>
                  </a:lnTo>
                  <a:lnTo>
                    <a:pt x="240" y="88"/>
                  </a:lnTo>
                  <a:lnTo>
                    <a:pt x="242" y="96"/>
                  </a:lnTo>
                  <a:lnTo>
                    <a:pt x="246" y="104"/>
                  </a:lnTo>
                  <a:lnTo>
                    <a:pt x="244" y="110"/>
                  </a:lnTo>
                  <a:lnTo>
                    <a:pt x="242" y="116"/>
                  </a:lnTo>
                  <a:lnTo>
                    <a:pt x="234" y="118"/>
                  </a:lnTo>
                  <a:lnTo>
                    <a:pt x="222" y="118"/>
                  </a:lnTo>
                  <a:lnTo>
                    <a:pt x="208" y="118"/>
                  </a:lnTo>
                  <a:lnTo>
                    <a:pt x="206" y="142"/>
                  </a:lnTo>
                  <a:lnTo>
                    <a:pt x="190" y="134"/>
                  </a:lnTo>
                  <a:lnTo>
                    <a:pt x="188" y="134"/>
                  </a:lnTo>
                  <a:lnTo>
                    <a:pt x="178" y="118"/>
                  </a:lnTo>
                  <a:lnTo>
                    <a:pt x="160" y="110"/>
                  </a:lnTo>
                  <a:lnTo>
                    <a:pt x="154" y="100"/>
                  </a:lnTo>
                  <a:lnTo>
                    <a:pt x="148" y="106"/>
                  </a:lnTo>
                  <a:lnTo>
                    <a:pt x="146" y="106"/>
                  </a:lnTo>
                  <a:lnTo>
                    <a:pt x="134" y="108"/>
                  </a:lnTo>
                  <a:lnTo>
                    <a:pt x="132" y="108"/>
                  </a:lnTo>
                  <a:lnTo>
                    <a:pt x="126" y="94"/>
                  </a:lnTo>
                  <a:lnTo>
                    <a:pt x="118" y="86"/>
                  </a:lnTo>
                  <a:lnTo>
                    <a:pt x="118" y="84"/>
                  </a:lnTo>
                  <a:lnTo>
                    <a:pt x="110" y="74"/>
                  </a:lnTo>
                  <a:lnTo>
                    <a:pt x="106" y="66"/>
                  </a:lnTo>
                  <a:lnTo>
                    <a:pt x="106" y="64"/>
                  </a:lnTo>
                  <a:lnTo>
                    <a:pt x="102" y="62"/>
                  </a:lnTo>
                  <a:lnTo>
                    <a:pt x="98" y="62"/>
                  </a:lnTo>
                  <a:lnTo>
                    <a:pt x="90" y="56"/>
                  </a:lnTo>
                  <a:lnTo>
                    <a:pt x="86" y="46"/>
                  </a:lnTo>
                  <a:lnTo>
                    <a:pt x="82" y="34"/>
                  </a:lnTo>
                  <a:lnTo>
                    <a:pt x="82" y="22"/>
                  </a:lnTo>
                  <a:lnTo>
                    <a:pt x="78" y="12"/>
                  </a:lnTo>
                  <a:lnTo>
                    <a:pt x="68" y="14"/>
                  </a:lnTo>
                  <a:lnTo>
                    <a:pt x="6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79" name="西藏"/>
            <p:cNvSpPr>
              <a:spLocks/>
            </p:cNvSpPr>
            <p:nvPr/>
          </p:nvSpPr>
          <p:spPr bwMode="auto">
            <a:xfrm>
              <a:off x="1592943" y="3513650"/>
              <a:ext cx="2249069" cy="1368077"/>
            </a:xfrm>
            <a:custGeom>
              <a:avLst/>
              <a:gdLst>
                <a:gd name="T0" fmla="*/ 2147483646 w 1256"/>
                <a:gd name="T1" fmla="*/ 2147483646 h 764"/>
                <a:gd name="T2" fmla="*/ 2147483646 w 1256"/>
                <a:gd name="T3" fmla="*/ 2147483646 h 764"/>
                <a:gd name="T4" fmla="*/ 2147483646 w 1256"/>
                <a:gd name="T5" fmla="*/ 2147483646 h 764"/>
                <a:gd name="T6" fmla="*/ 2147483646 w 1256"/>
                <a:gd name="T7" fmla="*/ 2147483646 h 764"/>
                <a:gd name="T8" fmla="*/ 2147483646 w 1256"/>
                <a:gd name="T9" fmla="*/ 2147483646 h 764"/>
                <a:gd name="T10" fmla="*/ 2147483646 w 1256"/>
                <a:gd name="T11" fmla="*/ 2147483646 h 764"/>
                <a:gd name="T12" fmla="*/ 2147483646 w 1256"/>
                <a:gd name="T13" fmla="*/ 2147483646 h 764"/>
                <a:gd name="T14" fmla="*/ 2147483646 w 1256"/>
                <a:gd name="T15" fmla="*/ 2147483646 h 764"/>
                <a:gd name="T16" fmla="*/ 2147483646 w 1256"/>
                <a:gd name="T17" fmla="*/ 2147483646 h 764"/>
                <a:gd name="T18" fmla="*/ 2147483646 w 1256"/>
                <a:gd name="T19" fmla="*/ 2147483646 h 764"/>
                <a:gd name="T20" fmla="*/ 2147483646 w 1256"/>
                <a:gd name="T21" fmla="*/ 2147483646 h 764"/>
                <a:gd name="T22" fmla="*/ 2147483646 w 1256"/>
                <a:gd name="T23" fmla="*/ 2147483646 h 764"/>
                <a:gd name="T24" fmla="*/ 2147483646 w 1256"/>
                <a:gd name="T25" fmla="*/ 2147483646 h 764"/>
                <a:gd name="T26" fmla="*/ 2147483646 w 1256"/>
                <a:gd name="T27" fmla="*/ 2147483646 h 764"/>
                <a:gd name="T28" fmla="*/ 2147483646 w 1256"/>
                <a:gd name="T29" fmla="*/ 2147483646 h 764"/>
                <a:gd name="T30" fmla="*/ 2147483646 w 1256"/>
                <a:gd name="T31" fmla="*/ 2147483646 h 764"/>
                <a:gd name="T32" fmla="*/ 2147483646 w 1256"/>
                <a:gd name="T33" fmla="*/ 2147483646 h 764"/>
                <a:gd name="T34" fmla="*/ 2147483646 w 1256"/>
                <a:gd name="T35" fmla="*/ 2147483646 h 764"/>
                <a:gd name="T36" fmla="*/ 2147483646 w 1256"/>
                <a:gd name="T37" fmla="*/ 2147483646 h 764"/>
                <a:gd name="T38" fmla="*/ 2147483646 w 1256"/>
                <a:gd name="T39" fmla="*/ 2147483646 h 764"/>
                <a:gd name="T40" fmla="*/ 2147483646 w 1256"/>
                <a:gd name="T41" fmla="*/ 2147483646 h 764"/>
                <a:gd name="T42" fmla="*/ 2147483646 w 1256"/>
                <a:gd name="T43" fmla="*/ 2147483646 h 764"/>
                <a:gd name="T44" fmla="*/ 2147483646 w 1256"/>
                <a:gd name="T45" fmla="*/ 2147483646 h 764"/>
                <a:gd name="T46" fmla="*/ 2147483646 w 1256"/>
                <a:gd name="T47" fmla="*/ 2147483646 h 764"/>
                <a:gd name="T48" fmla="*/ 2147483646 w 1256"/>
                <a:gd name="T49" fmla="*/ 2147483646 h 764"/>
                <a:gd name="T50" fmla="*/ 2147483646 w 1256"/>
                <a:gd name="T51" fmla="*/ 2147483646 h 764"/>
                <a:gd name="T52" fmla="*/ 2147483646 w 1256"/>
                <a:gd name="T53" fmla="*/ 2147483646 h 764"/>
                <a:gd name="T54" fmla="*/ 2147483646 w 1256"/>
                <a:gd name="T55" fmla="*/ 2147483646 h 764"/>
                <a:gd name="T56" fmla="*/ 2147483646 w 1256"/>
                <a:gd name="T57" fmla="*/ 2147483646 h 764"/>
                <a:gd name="T58" fmla="*/ 2147483646 w 1256"/>
                <a:gd name="T59" fmla="*/ 2147483646 h 764"/>
                <a:gd name="T60" fmla="*/ 2147483646 w 1256"/>
                <a:gd name="T61" fmla="*/ 2147483646 h 764"/>
                <a:gd name="T62" fmla="*/ 2147483646 w 1256"/>
                <a:gd name="T63" fmla="*/ 2147483646 h 764"/>
                <a:gd name="T64" fmla="*/ 2147483646 w 1256"/>
                <a:gd name="T65" fmla="*/ 2147483646 h 764"/>
                <a:gd name="T66" fmla="*/ 2147483646 w 1256"/>
                <a:gd name="T67" fmla="*/ 2147483646 h 764"/>
                <a:gd name="T68" fmla="*/ 2147483646 w 1256"/>
                <a:gd name="T69" fmla="*/ 2147483646 h 764"/>
                <a:gd name="T70" fmla="*/ 2147483646 w 1256"/>
                <a:gd name="T71" fmla="*/ 2147483646 h 764"/>
                <a:gd name="T72" fmla="*/ 2147483646 w 1256"/>
                <a:gd name="T73" fmla="*/ 2147483646 h 764"/>
                <a:gd name="T74" fmla="*/ 2147483646 w 1256"/>
                <a:gd name="T75" fmla="*/ 2147483646 h 764"/>
                <a:gd name="T76" fmla="*/ 2147483646 w 1256"/>
                <a:gd name="T77" fmla="*/ 2147483646 h 764"/>
                <a:gd name="T78" fmla="*/ 2147483646 w 1256"/>
                <a:gd name="T79" fmla="*/ 2147483646 h 764"/>
                <a:gd name="T80" fmla="*/ 2147483646 w 1256"/>
                <a:gd name="T81" fmla="*/ 2147483646 h 764"/>
                <a:gd name="T82" fmla="*/ 2147483646 w 1256"/>
                <a:gd name="T83" fmla="*/ 2147483646 h 764"/>
                <a:gd name="T84" fmla="*/ 2147483646 w 1256"/>
                <a:gd name="T85" fmla="*/ 2147483646 h 764"/>
                <a:gd name="T86" fmla="*/ 2147483646 w 1256"/>
                <a:gd name="T87" fmla="*/ 2147483646 h 764"/>
                <a:gd name="T88" fmla="*/ 2147483646 w 1256"/>
                <a:gd name="T89" fmla="*/ 2147483646 h 764"/>
                <a:gd name="T90" fmla="*/ 2147483646 w 1256"/>
                <a:gd name="T91" fmla="*/ 2147483646 h 764"/>
                <a:gd name="T92" fmla="*/ 2147483646 w 1256"/>
                <a:gd name="T93" fmla="*/ 2147483646 h 764"/>
                <a:gd name="T94" fmla="*/ 2147483646 w 1256"/>
                <a:gd name="T95" fmla="*/ 2147483646 h 764"/>
                <a:gd name="T96" fmla="*/ 2147483646 w 1256"/>
                <a:gd name="T97" fmla="*/ 2147483646 h 764"/>
                <a:gd name="T98" fmla="*/ 2147483646 w 1256"/>
                <a:gd name="T99" fmla="*/ 2147483646 h 764"/>
                <a:gd name="T100" fmla="*/ 2147483646 w 1256"/>
                <a:gd name="T101" fmla="*/ 2147483646 h 764"/>
                <a:gd name="T102" fmla="*/ 2147483646 w 1256"/>
                <a:gd name="T103" fmla="*/ 2147483646 h 764"/>
                <a:gd name="T104" fmla="*/ 2147483646 w 1256"/>
                <a:gd name="T105" fmla="*/ 2147483646 h 764"/>
                <a:gd name="T106" fmla="*/ 2147483646 w 1256"/>
                <a:gd name="T107" fmla="*/ 2147483646 h 764"/>
                <a:gd name="T108" fmla="*/ 2147483646 w 1256"/>
                <a:gd name="T109" fmla="*/ 2147483646 h 764"/>
                <a:gd name="T110" fmla="*/ 2147483646 w 1256"/>
                <a:gd name="T111" fmla="*/ 2147483646 h 764"/>
                <a:gd name="T112" fmla="*/ 2147483646 w 1256"/>
                <a:gd name="T113" fmla="*/ 2147483646 h 764"/>
                <a:gd name="T114" fmla="*/ 2147483646 w 1256"/>
                <a:gd name="T115" fmla="*/ 2147483646 h 764"/>
                <a:gd name="T116" fmla="*/ 2147483646 w 1256"/>
                <a:gd name="T117" fmla="*/ 2147483646 h 764"/>
                <a:gd name="T118" fmla="*/ 2147483646 w 1256"/>
                <a:gd name="T119" fmla="*/ 2147483646 h 764"/>
                <a:gd name="T120" fmla="*/ 2147483646 w 1256"/>
                <a:gd name="T121" fmla="*/ 2147483646 h 764"/>
                <a:gd name="T122" fmla="*/ 2147483646 w 1256"/>
                <a:gd name="T123" fmla="*/ 2147483646 h 764"/>
                <a:gd name="T124" fmla="*/ 2147483646 w 1256"/>
                <a:gd name="T125" fmla="*/ 2147483646 h 764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1256" h="764">
                  <a:moveTo>
                    <a:pt x="152" y="4"/>
                  </a:moveTo>
                  <a:lnTo>
                    <a:pt x="152" y="4"/>
                  </a:lnTo>
                  <a:lnTo>
                    <a:pt x="146" y="14"/>
                  </a:lnTo>
                  <a:lnTo>
                    <a:pt x="138" y="22"/>
                  </a:lnTo>
                  <a:lnTo>
                    <a:pt x="132" y="26"/>
                  </a:lnTo>
                  <a:lnTo>
                    <a:pt x="132" y="32"/>
                  </a:lnTo>
                  <a:lnTo>
                    <a:pt x="132" y="36"/>
                  </a:lnTo>
                  <a:lnTo>
                    <a:pt x="130" y="44"/>
                  </a:lnTo>
                  <a:lnTo>
                    <a:pt x="122" y="56"/>
                  </a:lnTo>
                  <a:lnTo>
                    <a:pt x="122" y="60"/>
                  </a:lnTo>
                  <a:lnTo>
                    <a:pt x="118" y="62"/>
                  </a:lnTo>
                  <a:lnTo>
                    <a:pt x="112" y="64"/>
                  </a:lnTo>
                  <a:lnTo>
                    <a:pt x="66" y="58"/>
                  </a:lnTo>
                  <a:lnTo>
                    <a:pt x="62" y="68"/>
                  </a:lnTo>
                  <a:lnTo>
                    <a:pt x="62" y="70"/>
                  </a:lnTo>
                  <a:lnTo>
                    <a:pt x="48" y="92"/>
                  </a:lnTo>
                  <a:lnTo>
                    <a:pt x="42" y="100"/>
                  </a:lnTo>
                  <a:lnTo>
                    <a:pt x="40" y="108"/>
                  </a:lnTo>
                  <a:lnTo>
                    <a:pt x="42" y="112"/>
                  </a:lnTo>
                  <a:lnTo>
                    <a:pt x="44" y="122"/>
                  </a:lnTo>
                  <a:lnTo>
                    <a:pt x="56" y="150"/>
                  </a:lnTo>
                  <a:lnTo>
                    <a:pt x="62" y="168"/>
                  </a:lnTo>
                  <a:lnTo>
                    <a:pt x="64" y="174"/>
                  </a:lnTo>
                  <a:lnTo>
                    <a:pt x="64" y="180"/>
                  </a:lnTo>
                  <a:lnTo>
                    <a:pt x="60" y="188"/>
                  </a:lnTo>
                  <a:lnTo>
                    <a:pt x="56" y="196"/>
                  </a:lnTo>
                  <a:lnTo>
                    <a:pt x="42" y="210"/>
                  </a:lnTo>
                  <a:lnTo>
                    <a:pt x="18" y="210"/>
                  </a:lnTo>
                  <a:lnTo>
                    <a:pt x="12" y="184"/>
                  </a:lnTo>
                  <a:lnTo>
                    <a:pt x="6" y="216"/>
                  </a:lnTo>
                  <a:lnTo>
                    <a:pt x="16" y="232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0" y="246"/>
                  </a:lnTo>
                  <a:lnTo>
                    <a:pt x="2" y="262"/>
                  </a:lnTo>
                  <a:lnTo>
                    <a:pt x="0" y="272"/>
                  </a:lnTo>
                  <a:lnTo>
                    <a:pt x="0" y="280"/>
                  </a:lnTo>
                  <a:lnTo>
                    <a:pt x="4" y="290"/>
                  </a:lnTo>
                  <a:lnTo>
                    <a:pt x="10" y="300"/>
                  </a:lnTo>
                  <a:lnTo>
                    <a:pt x="28" y="300"/>
                  </a:lnTo>
                  <a:lnTo>
                    <a:pt x="34" y="302"/>
                  </a:lnTo>
                  <a:lnTo>
                    <a:pt x="42" y="308"/>
                  </a:lnTo>
                  <a:lnTo>
                    <a:pt x="58" y="330"/>
                  </a:lnTo>
                  <a:lnTo>
                    <a:pt x="60" y="332"/>
                  </a:lnTo>
                  <a:lnTo>
                    <a:pt x="62" y="338"/>
                  </a:lnTo>
                  <a:lnTo>
                    <a:pt x="66" y="344"/>
                  </a:lnTo>
                  <a:lnTo>
                    <a:pt x="108" y="384"/>
                  </a:lnTo>
                  <a:lnTo>
                    <a:pt x="128" y="408"/>
                  </a:lnTo>
                  <a:lnTo>
                    <a:pt x="138" y="408"/>
                  </a:lnTo>
                  <a:lnTo>
                    <a:pt x="150" y="386"/>
                  </a:lnTo>
                  <a:lnTo>
                    <a:pt x="152" y="384"/>
                  </a:lnTo>
                  <a:lnTo>
                    <a:pt x="182" y="392"/>
                  </a:lnTo>
                  <a:lnTo>
                    <a:pt x="182" y="394"/>
                  </a:lnTo>
                  <a:lnTo>
                    <a:pt x="186" y="414"/>
                  </a:lnTo>
                  <a:lnTo>
                    <a:pt x="222" y="454"/>
                  </a:lnTo>
                  <a:lnTo>
                    <a:pt x="234" y="460"/>
                  </a:lnTo>
                  <a:lnTo>
                    <a:pt x="240" y="464"/>
                  </a:lnTo>
                  <a:lnTo>
                    <a:pt x="268" y="504"/>
                  </a:lnTo>
                  <a:lnTo>
                    <a:pt x="288" y="500"/>
                  </a:lnTo>
                  <a:lnTo>
                    <a:pt x="290" y="500"/>
                  </a:lnTo>
                  <a:lnTo>
                    <a:pt x="292" y="500"/>
                  </a:lnTo>
                  <a:lnTo>
                    <a:pt x="292" y="502"/>
                  </a:lnTo>
                  <a:lnTo>
                    <a:pt x="294" y="504"/>
                  </a:lnTo>
                  <a:lnTo>
                    <a:pt x="312" y="542"/>
                  </a:lnTo>
                  <a:lnTo>
                    <a:pt x="334" y="556"/>
                  </a:lnTo>
                  <a:lnTo>
                    <a:pt x="352" y="560"/>
                  </a:lnTo>
                  <a:lnTo>
                    <a:pt x="362" y="584"/>
                  </a:lnTo>
                  <a:lnTo>
                    <a:pt x="376" y="584"/>
                  </a:lnTo>
                  <a:lnTo>
                    <a:pt x="376" y="586"/>
                  </a:lnTo>
                  <a:lnTo>
                    <a:pt x="404" y="602"/>
                  </a:lnTo>
                  <a:lnTo>
                    <a:pt x="406" y="604"/>
                  </a:lnTo>
                  <a:lnTo>
                    <a:pt x="426" y="628"/>
                  </a:lnTo>
                  <a:lnTo>
                    <a:pt x="456" y="624"/>
                  </a:lnTo>
                  <a:lnTo>
                    <a:pt x="458" y="624"/>
                  </a:lnTo>
                  <a:lnTo>
                    <a:pt x="470" y="628"/>
                  </a:lnTo>
                  <a:lnTo>
                    <a:pt x="490" y="644"/>
                  </a:lnTo>
                  <a:lnTo>
                    <a:pt x="524" y="648"/>
                  </a:lnTo>
                  <a:lnTo>
                    <a:pt x="544" y="644"/>
                  </a:lnTo>
                  <a:lnTo>
                    <a:pt x="564" y="642"/>
                  </a:lnTo>
                  <a:lnTo>
                    <a:pt x="580" y="642"/>
                  </a:lnTo>
                  <a:lnTo>
                    <a:pt x="590" y="644"/>
                  </a:lnTo>
                  <a:lnTo>
                    <a:pt x="596" y="648"/>
                  </a:lnTo>
                  <a:lnTo>
                    <a:pt x="598" y="654"/>
                  </a:lnTo>
                  <a:lnTo>
                    <a:pt x="598" y="658"/>
                  </a:lnTo>
                  <a:lnTo>
                    <a:pt x="594" y="664"/>
                  </a:lnTo>
                  <a:lnTo>
                    <a:pt x="588" y="670"/>
                  </a:lnTo>
                  <a:lnTo>
                    <a:pt x="580" y="678"/>
                  </a:lnTo>
                  <a:lnTo>
                    <a:pt x="580" y="682"/>
                  </a:lnTo>
                  <a:lnTo>
                    <a:pt x="582" y="686"/>
                  </a:lnTo>
                  <a:lnTo>
                    <a:pt x="586" y="692"/>
                  </a:lnTo>
                  <a:lnTo>
                    <a:pt x="592" y="698"/>
                  </a:lnTo>
                  <a:lnTo>
                    <a:pt x="592" y="700"/>
                  </a:lnTo>
                  <a:lnTo>
                    <a:pt x="598" y="704"/>
                  </a:lnTo>
                  <a:lnTo>
                    <a:pt x="600" y="702"/>
                  </a:lnTo>
                  <a:lnTo>
                    <a:pt x="616" y="676"/>
                  </a:lnTo>
                  <a:lnTo>
                    <a:pt x="628" y="658"/>
                  </a:lnTo>
                  <a:lnTo>
                    <a:pt x="638" y="646"/>
                  </a:lnTo>
                  <a:lnTo>
                    <a:pt x="648" y="640"/>
                  </a:lnTo>
                  <a:lnTo>
                    <a:pt x="654" y="638"/>
                  </a:lnTo>
                  <a:lnTo>
                    <a:pt x="660" y="638"/>
                  </a:lnTo>
                  <a:lnTo>
                    <a:pt x="676" y="644"/>
                  </a:lnTo>
                  <a:lnTo>
                    <a:pt x="698" y="654"/>
                  </a:lnTo>
                  <a:lnTo>
                    <a:pt x="724" y="670"/>
                  </a:lnTo>
                  <a:lnTo>
                    <a:pt x="772" y="678"/>
                  </a:lnTo>
                  <a:lnTo>
                    <a:pt x="772" y="680"/>
                  </a:lnTo>
                  <a:lnTo>
                    <a:pt x="772" y="682"/>
                  </a:lnTo>
                  <a:lnTo>
                    <a:pt x="768" y="704"/>
                  </a:lnTo>
                  <a:lnTo>
                    <a:pt x="792" y="708"/>
                  </a:lnTo>
                  <a:lnTo>
                    <a:pt x="792" y="738"/>
                  </a:lnTo>
                  <a:lnTo>
                    <a:pt x="802" y="754"/>
                  </a:lnTo>
                  <a:lnTo>
                    <a:pt x="808" y="762"/>
                  </a:lnTo>
                  <a:lnTo>
                    <a:pt x="816" y="764"/>
                  </a:lnTo>
                  <a:lnTo>
                    <a:pt x="830" y="764"/>
                  </a:lnTo>
                  <a:lnTo>
                    <a:pt x="880" y="762"/>
                  </a:lnTo>
                  <a:lnTo>
                    <a:pt x="904" y="748"/>
                  </a:lnTo>
                  <a:lnTo>
                    <a:pt x="928" y="716"/>
                  </a:lnTo>
                  <a:lnTo>
                    <a:pt x="956" y="714"/>
                  </a:lnTo>
                  <a:lnTo>
                    <a:pt x="970" y="710"/>
                  </a:lnTo>
                  <a:lnTo>
                    <a:pt x="1022" y="680"/>
                  </a:lnTo>
                  <a:lnTo>
                    <a:pt x="1024" y="680"/>
                  </a:lnTo>
                  <a:lnTo>
                    <a:pt x="1060" y="676"/>
                  </a:lnTo>
                  <a:lnTo>
                    <a:pt x="1070" y="678"/>
                  </a:lnTo>
                  <a:lnTo>
                    <a:pt x="1076" y="680"/>
                  </a:lnTo>
                  <a:lnTo>
                    <a:pt x="1112" y="708"/>
                  </a:lnTo>
                  <a:lnTo>
                    <a:pt x="1122" y="712"/>
                  </a:lnTo>
                  <a:lnTo>
                    <a:pt x="1124" y="714"/>
                  </a:lnTo>
                  <a:lnTo>
                    <a:pt x="1136" y="720"/>
                  </a:lnTo>
                  <a:lnTo>
                    <a:pt x="1138" y="720"/>
                  </a:lnTo>
                  <a:lnTo>
                    <a:pt x="1138" y="718"/>
                  </a:lnTo>
                  <a:lnTo>
                    <a:pt x="1138" y="716"/>
                  </a:lnTo>
                  <a:lnTo>
                    <a:pt x="1144" y="692"/>
                  </a:lnTo>
                  <a:lnTo>
                    <a:pt x="1142" y="682"/>
                  </a:lnTo>
                  <a:lnTo>
                    <a:pt x="1144" y="674"/>
                  </a:lnTo>
                  <a:lnTo>
                    <a:pt x="1148" y="668"/>
                  </a:lnTo>
                  <a:lnTo>
                    <a:pt x="1156" y="666"/>
                  </a:lnTo>
                  <a:lnTo>
                    <a:pt x="1164" y="666"/>
                  </a:lnTo>
                  <a:lnTo>
                    <a:pt x="1172" y="672"/>
                  </a:lnTo>
                  <a:lnTo>
                    <a:pt x="1182" y="682"/>
                  </a:lnTo>
                  <a:lnTo>
                    <a:pt x="1190" y="696"/>
                  </a:lnTo>
                  <a:lnTo>
                    <a:pt x="1192" y="696"/>
                  </a:lnTo>
                  <a:lnTo>
                    <a:pt x="1212" y="688"/>
                  </a:lnTo>
                  <a:lnTo>
                    <a:pt x="1214" y="686"/>
                  </a:lnTo>
                  <a:lnTo>
                    <a:pt x="1216" y="684"/>
                  </a:lnTo>
                  <a:lnTo>
                    <a:pt x="1218" y="680"/>
                  </a:lnTo>
                  <a:lnTo>
                    <a:pt x="1214" y="664"/>
                  </a:lnTo>
                  <a:lnTo>
                    <a:pt x="1214" y="660"/>
                  </a:lnTo>
                  <a:lnTo>
                    <a:pt x="1214" y="656"/>
                  </a:lnTo>
                  <a:lnTo>
                    <a:pt x="1216" y="652"/>
                  </a:lnTo>
                  <a:lnTo>
                    <a:pt x="1220" y="650"/>
                  </a:lnTo>
                  <a:lnTo>
                    <a:pt x="1228" y="644"/>
                  </a:lnTo>
                  <a:lnTo>
                    <a:pt x="1244" y="624"/>
                  </a:lnTo>
                  <a:lnTo>
                    <a:pt x="1256" y="598"/>
                  </a:lnTo>
                  <a:lnTo>
                    <a:pt x="1250" y="586"/>
                  </a:lnTo>
                  <a:lnTo>
                    <a:pt x="1246" y="576"/>
                  </a:lnTo>
                  <a:lnTo>
                    <a:pt x="1246" y="568"/>
                  </a:lnTo>
                  <a:lnTo>
                    <a:pt x="1246" y="562"/>
                  </a:lnTo>
                  <a:lnTo>
                    <a:pt x="1248" y="540"/>
                  </a:lnTo>
                  <a:lnTo>
                    <a:pt x="1244" y="528"/>
                  </a:lnTo>
                  <a:lnTo>
                    <a:pt x="1242" y="518"/>
                  </a:lnTo>
                  <a:lnTo>
                    <a:pt x="1240" y="510"/>
                  </a:lnTo>
                  <a:lnTo>
                    <a:pt x="1232" y="498"/>
                  </a:lnTo>
                  <a:lnTo>
                    <a:pt x="1232" y="496"/>
                  </a:lnTo>
                  <a:lnTo>
                    <a:pt x="1228" y="468"/>
                  </a:lnTo>
                  <a:lnTo>
                    <a:pt x="1228" y="458"/>
                  </a:lnTo>
                  <a:lnTo>
                    <a:pt x="1228" y="448"/>
                  </a:lnTo>
                  <a:lnTo>
                    <a:pt x="1220" y="440"/>
                  </a:lnTo>
                  <a:lnTo>
                    <a:pt x="1214" y="432"/>
                  </a:lnTo>
                  <a:lnTo>
                    <a:pt x="1202" y="416"/>
                  </a:lnTo>
                  <a:lnTo>
                    <a:pt x="1200" y="414"/>
                  </a:lnTo>
                  <a:lnTo>
                    <a:pt x="1200" y="412"/>
                  </a:lnTo>
                  <a:lnTo>
                    <a:pt x="1196" y="392"/>
                  </a:lnTo>
                  <a:lnTo>
                    <a:pt x="1184" y="382"/>
                  </a:lnTo>
                  <a:lnTo>
                    <a:pt x="1184" y="384"/>
                  </a:lnTo>
                  <a:lnTo>
                    <a:pt x="1162" y="364"/>
                  </a:lnTo>
                  <a:lnTo>
                    <a:pt x="1162" y="366"/>
                  </a:lnTo>
                  <a:lnTo>
                    <a:pt x="1164" y="392"/>
                  </a:lnTo>
                  <a:lnTo>
                    <a:pt x="1164" y="394"/>
                  </a:lnTo>
                  <a:lnTo>
                    <a:pt x="1152" y="400"/>
                  </a:lnTo>
                  <a:lnTo>
                    <a:pt x="1152" y="416"/>
                  </a:lnTo>
                  <a:lnTo>
                    <a:pt x="1152" y="418"/>
                  </a:lnTo>
                  <a:lnTo>
                    <a:pt x="1124" y="428"/>
                  </a:lnTo>
                  <a:lnTo>
                    <a:pt x="1114" y="406"/>
                  </a:lnTo>
                  <a:lnTo>
                    <a:pt x="1108" y="404"/>
                  </a:lnTo>
                  <a:lnTo>
                    <a:pt x="1100" y="414"/>
                  </a:lnTo>
                  <a:lnTo>
                    <a:pt x="1094" y="430"/>
                  </a:lnTo>
                  <a:lnTo>
                    <a:pt x="1074" y="436"/>
                  </a:lnTo>
                  <a:lnTo>
                    <a:pt x="1062" y="428"/>
                  </a:lnTo>
                  <a:lnTo>
                    <a:pt x="1046" y="422"/>
                  </a:lnTo>
                  <a:lnTo>
                    <a:pt x="1042" y="400"/>
                  </a:lnTo>
                  <a:lnTo>
                    <a:pt x="1036" y="386"/>
                  </a:lnTo>
                  <a:lnTo>
                    <a:pt x="1026" y="382"/>
                  </a:lnTo>
                  <a:lnTo>
                    <a:pt x="1024" y="380"/>
                  </a:lnTo>
                  <a:lnTo>
                    <a:pt x="1018" y="372"/>
                  </a:lnTo>
                  <a:lnTo>
                    <a:pt x="1010" y="360"/>
                  </a:lnTo>
                  <a:lnTo>
                    <a:pt x="1000" y="344"/>
                  </a:lnTo>
                  <a:lnTo>
                    <a:pt x="990" y="344"/>
                  </a:lnTo>
                  <a:lnTo>
                    <a:pt x="974" y="350"/>
                  </a:lnTo>
                  <a:lnTo>
                    <a:pt x="972" y="352"/>
                  </a:lnTo>
                  <a:lnTo>
                    <a:pt x="932" y="348"/>
                  </a:lnTo>
                  <a:lnTo>
                    <a:pt x="900" y="342"/>
                  </a:lnTo>
                  <a:lnTo>
                    <a:pt x="884" y="332"/>
                  </a:lnTo>
                  <a:lnTo>
                    <a:pt x="860" y="324"/>
                  </a:lnTo>
                  <a:lnTo>
                    <a:pt x="838" y="318"/>
                  </a:lnTo>
                  <a:lnTo>
                    <a:pt x="832" y="314"/>
                  </a:lnTo>
                  <a:lnTo>
                    <a:pt x="828" y="312"/>
                  </a:lnTo>
                  <a:lnTo>
                    <a:pt x="824" y="308"/>
                  </a:lnTo>
                  <a:lnTo>
                    <a:pt x="820" y="308"/>
                  </a:lnTo>
                  <a:lnTo>
                    <a:pt x="804" y="300"/>
                  </a:lnTo>
                  <a:lnTo>
                    <a:pt x="804" y="298"/>
                  </a:lnTo>
                  <a:lnTo>
                    <a:pt x="796" y="290"/>
                  </a:lnTo>
                  <a:lnTo>
                    <a:pt x="794" y="282"/>
                  </a:lnTo>
                  <a:lnTo>
                    <a:pt x="788" y="272"/>
                  </a:lnTo>
                  <a:lnTo>
                    <a:pt x="776" y="268"/>
                  </a:lnTo>
                  <a:lnTo>
                    <a:pt x="772" y="270"/>
                  </a:lnTo>
                  <a:lnTo>
                    <a:pt x="768" y="274"/>
                  </a:lnTo>
                  <a:lnTo>
                    <a:pt x="766" y="276"/>
                  </a:lnTo>
                  <a:lnTo>
                    <a:pt x="760" y="280"/>
                  </a:lnTo>
                  <a:lnTo>
                    <a:pt x="756" y="280"/>
                  </a:lnTo>
                  <a:lnTo>
                    <a:pt x="750" y="282"/>
                  </a:lnTo>
                  <a:lnTo>
                    <a:pt x="746" y="280"/>
                  </a:lnTo>
                  <a:lnTo>
                    <a:pt x="740" y="276"/>
                  </a:lnTo>
                  <a:lnTo>
                    <a:pt x="736" y="272"/>
                  </a:lnTo>
                  <a:lnTo>
                    <a:pt x="720" y="256"/>
                  </a:lnTo>
                  <a:lnTo>
                    <a:pt x="714" y="246"/>
                  </a:lnTo>
                  <a:lnTo>
                    <a:pt x="708" y="238"/>
                  </a:lnTo>
                  <a:lnTo>
                    <a:pt x="704" y="232"/>
                  </a:lnTo>
                  <a:lnTo>
                    <a:pt x="698" y="224"/>
                  </a:lnTo>
                  <a:lnTo>
                    <a:pt x="692" y="216"/>
                  </a:lnTo>
                  <a:lnTo>
                    <a:pt x="690" y="206"/>
                  </a:lnTo>
                  <a:lnTo>
                    <a:pt x="692" y="196"/>
                  </a:lnTo>
                  <a:lnTo>
                    <a:pt x="702" y="178"/>
                  </a:lnTo>
                  <a:lnTo>
                    <a:pt x="708" y="160"/>
                  </a:lnTo>
                  <a:lnTo>
                    <a:pt x="710" y="148"/>
                  </a:lnTo>
                  <a:lnTo>
                    <a:pt x="706" y="128"/>
                  </a:lnTo>
                  <a:lnTo>
                    <a:pt x="694" y="118"/>
                  </a:lnTo>
                  <a:lnTo>
                    <a:pt x="696" y="104"/>
                  </a:lnTo>
                  <a:lnTo>
                    <a:pt x="698" y="96"/>
                  </a:lnTo>
                  <a:lnTo>
                    <a:pt x="700" y="90"/>
                  </a:lnTo>
                  <a:lnTo>
                    <a:pt x="704" y="86"/>
                  </a:lnTo>
                  <a:lnTo>
                    <a:pt x="708" y="84"/>
                  </a:lnTo>
                  <a:lnTo>
                    <a:pt x="712" y="84"/>
                  </a:lnTo>
                  <a:lnTo>
                    <a:pt x="712" y="80"/>
                  </a:lnTo>
                  <a:lnTo>
                    <a:pt x="712" y="78"/>
                  </a:lnTo>
                  <a:lnTo>
                    <a:pt x="712" y="62"/>
                  </a:lnTo>
                  <a:lnTo>
                    <a:pt x="712" y="44"/>
                  </a:lnTo>
                  <a:lnTo>
                    <a:pt x="710" y="42"/>
                  </a:lnTo>
                  <a:lnTo>
                    <a:pt x="708" y="40"/>
                  </a:lnTo>
                  <a:lnTo>
                    <a:pt x="706" y="40"/>
                  </a:lnTo>
                  <a:lnTo>
                    <a:pt x="692" y="30"/>
                  </a:lnTo>
                  <a:lnTo>
                    <a:pt x="680" y="20"/>
                  </a:lnTo>
                  <a:lnTo>
                    <a:pt x="642" y="14"/>
                  </a:lnTo>
                  <a:lnTo>
                    <a:pt x="630" y="4"/>
                  </a:lnTo>
                  <a:lnTo>
                    <a:pt x="608" y="4"/>
                  </a:lnTo>
                  <a:lnTo>
                    <a:pt x="602" y="6"/>
                  </a:lnTo>
                  <a:lnTo>
                    <a:pt x="596" y="10"/>
                  </a:lnTo>
                  <a:lnTo>
                    <a:pt x="594" y="10"/>
                  </a:lnTo>
                  <a:lnTo>
                    <a:pt x="576" y="16"/>
                  </a:lnTo>
                  <a:lnTo>
                    <a:pt x="532" y="16"/>
                  </a:lnTo>
                  <a:lnTo>
                    <a:pt x="524" y="20"/>
                  </a:lnTo>
                  <a:lnTo>
                    <a:pt x="518" y="24"/>
                  </a:lnTo>
                  <a:lnTo>
                    <a:pt x="508" y="28"/>
                  </a:lnTo>
                  <a:lnTo>
                    <a:pt x="492" y="34"/>
                  </a:lnTo>
                  <a:lnTo>
                    <a:pt x="472" y="40"/>
                  </a:lnTo>
                  <a:lnTo>
                    <a:pt x="470" y="40"/>
                  </a:lnTo>
                  <a:lnTo>
                    <a:pt x="440" y="36"/>
                  </a:lnTo>
                  <a:lnTo>
                    <a:pt x="438" y="36"/>
                  </a:lnTo>
                  <a:lnTo>
                    <a:pt x="428" y="36"/>
                  </a:lnTo>
                  <a:lnTo>
                    <a:pt x="410" y="40"/>
                  </a:lnTo>
                  <a:lnTo>
                    <a:pt x="374" y="44"/>
                  </a:lnTo>
                  <a:lnTo>
                    <a:pt x="372" y="44"/>
                  </a:lnTo>
                  <a:lnTo>
                    <a:pt x="356" y="36"/>
                  </a:lnTo>
                  <a:lnTo>
                    <a:pt x="340" y="36"/>
                  </a:lnTo>
                  <a:lnTo>
                    <a:pt x="330" y="32"/>
                  </a:lnTo>
                  <a:lnTo>
                    <a:pt x="320" y="20"/>
                  </a:lnTo>
                  <a:lnTo>
                    <a:pt x="318" y="20"/>
                  </a:lnTo>
                  <a:lnTo>
                    <a:pt x="316" y="12"/>
                  </a:lnTo>
                  <a:lnTo>
                    <a:pt x="314" y="8"/>
                  </a:lnTo>
                  <a:lnTo>
                    <a:pt x="310" y="4"/>
                  </a:lnTo>
                  <a:lnTo>
                    <a:pt x="302" y="0"/>
                  </a:lnTo>
                  <a:lnTo>
                    <a:pt x="296" y="8"/>
                  </a:lnTo>
                  <a:lnTo>
                    <a:pt x="270" y="20"/>
                  </a:lnTo>
                  <a:lnTo>
                    <a:pt x="268" y="20"/>
                  </a:lnTo>
                  <a:lnTo>
                    <a:pt x="236" y="22"/>
                  </a:lnTo>
                  <a:lnTo>
                    <a:pt x="226" y="20"/>
                  </a:lnTo>
                  <a:lnTo>
                    <a:pt x="210" y="16"/>
                  </a:lnTo>
                  <a:lnTo>
                    <a:pt x="184" y="12"/>
                  </a:lnTo>
                  <a:lnTo>
                    <a:pt x="182" y="12"/>
                  </a:lnTo>
                  <a:lnTo>
                    <a:pt x="166" y="4"/>
                  </a:lnTo>
                  <a:lnTo>
                    <a:pt x="15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0" name="云南"/>
            <p:cNvSpPr>
              <a:spLocks/>
            </p:cNvSpPr>
            <p:nvPr/>
          </p:nvSpPr>
          <p:spPr bwMode="auto">
            <a:xfrm>
              <a:off x="3641368" y="4651642"/>
              <a:ext cx="1017214" cy="1060260"/>
            </a:xfrm>
            <a:custGeom>
              <a:avLst/>
              <a:gdLst>
                <a:gd name="T0" fmla="*/ 2147483646 w 568"/>
                <a:gd name="T1" fmla="*/ 2147483646 h 592"/>
                <a:gd name="T2" fmla="*/ 2147483646 w 568"/>
                <a:gd name="T3" fmla="*/ 2147483646 h 592"/>
                <a:gd name="T4" fmla="*/ 2147483646 w 568"/>
                <a:gd name="T5" fmla="*/ 2147483646 h 592"/>
                <a:gd name="T6" fmla="*/ 2147483646 w 568"/>
                <a:gd name="T7" fmla="*/ 2147483646 h 592"/>
                <a:gd name="T8" fmla="*/ 2147483646 w 568"/>
                <a:gd name="T9" fmla="*/ 2147483646 h 592"/>
                <a:gd name="T10" fmla="*/ 2147483646 w 568"/>
                <a:gd name="T11" fmla="*/ 2147483646 h 592"/>
                <a:gd name="T12" fmla="*/ 2147483646 w 568"/>
                <a:gd name="T13" fmla="*/ 2147483646 h 592"/>
                <a:gd name="T14" fmla="*/ 2147483646 w 568"/>
                <a:gd name="T15" fmla="*/ 2147483646 h 592"/>
                <a:gd name="T16" fmla="*/ 2147483646 w 568"/>
                <a:gd name="T17" fmla="*/ 2147483646 h 592"/>
                <a:gd name="T18" fmla="*/ 2147483646 w 568"/>
                <a:gd name="T19" fmla="*/ 2147483646 h 592"/>
                <a:gd name="T20" fmla="*/ 2147483646 w 568"/>
                <a:gd name="T21" fmla="*/ 2147483646 h 592"/>
                <a:gd name="T22" fmla="*/ 2147483646 w 568"/>
                <a:gd name="T23" fmla="*/ 2147483646 h 592"/>
                <a:gd name="T24" fmla="*/ 2147483646 w 568"/>
                <a:gd name="T25" fmla="*/ 2147483646 h 592"/>
                <a:gd name="T26" fmla="*/ 2147483646 w 568"/>
                <a:gd name="T27" fmla="*/ 2147483646 h 592"/>
                <a:gd name="T28" fmla="*/ 2147483646 w 568"/>
                <a:gd name="T29" fmla="*/ 2147483646 h 592"/>
                <a:gd name="T30" fmla="*/ 2147483646 w 568"/>
                <a:gd name="T31" fmla="*/ 2147483646 h 592"/>
                <a:gd name="T32" fmla="*/ 2147483646 w 568"/>
                <a:gd name="T33" fmla="*/ 2147483646 h 592"/>
                <a:gd name="T34" fmla="*/ 2147483646 w 568"/>
                <a:gd name="T35" fmla="*/ 2147483646 h 592"/>
                <a:gd name="T36" fmla="*/ 2147483646 w 568"/>
                <a:gd name="T37" fmla="*/ 2147483646 h 592"/>
                <a:gd name="T38" fmla="*/ 2147483646 w 568"/>
                <a:gd name="T39" fmla="*/ 2147483646 h 592"/>
                <a:gd name="T40" fmla="*/ 2147483646 w 568"/>
                <a:gd name="T41" fmla="*/ 2147483646 h 592"/>
                <a:gd name="T42" fmla="*/ 2147483646 w 568"/>
                <a:gd name="T43" fmla="*/ 2147483646 h 592"/>
                <a:gd name="T44" fmla="*/ 2147483646 w 568"/>
                <a:gd name="T45" fmla="*/ 2147483646 h 592"/>
                <a:gd name="T46" fmla="*/ 2147483646 w 568"/>
                <a:gd name="T47" fmla="*/ 2147483646 h 592"/>
                <a:gd name="T48" fmla="*/ 2147483646 w 568"/>
                <a:gd name="T49" fmla="*/ 2147483646 h 592"/>
                <a:gd name="T50" fmla="*/ 2147483646 w 568"/>
                <a:gd name="T51" fmla="*/ 2147483646 h 592"/>
                <a:gd name="T52" fmla="*/ 2147483646 w 568"/>
                <a:gd name="T53" fmla="*/ 2147483646 h 592"/>
                <a:gd name="T54" fmla="*/ 2147483646 w 568"/>
                <a:gd name="T55" fmla="*/ 2147483646 h 592"/>
                <a:gd name="T56" fmla="*/ 2147483646 w 568"/>
                <a:gd name="T57" fmla="*/ 2147483646 h 592"/>
                <a:gd name="T58" fmla="*/ 2147483646 w 568"/>
                <a:gd name="T59" fmla="*/ 2147483646 h 592"/>
                <a:gd name="T60" fmla="*/ 2147483646 w 568"/>
                <a:gd name="T61" fmla="*/ 2147483646 h 592"/>
                <a:gd name="T62" fmla="*/ 2147483646 w 568"/>
                <a:gd name="T63" fmla="*/ 2147483646 h 592"/>
                <a:gd name="T64" fmla="*/ 2147483646 w 568"/>
                <a:gd name="T65" fmla="*/ 2147483646 h 592"/>
                <a:gd name="T66" fmla="*/ 2147483646 w 568"/>
                <a:gd name="T67" fmla="*/ 2147483646 h 592"/>
                <a:gd name="T68" fmla="*/ 2147483646 w 568"/>
                <a:gd name="T69" fmla="*/ 2147483646 h 592"/>
                <a:gd name="T70" fmla="*/ 2147483646 w 568"/>
                <a:gd name="T71" fmla="*/ 2147483646 h 592"/>
                <a:gd name="T72" fmla="*/ 2147483646 w 568"/>
                <a:gd name="T73" fmla="*/ 2147483646 h 592"/>
                <a:gd name="T74" fmla="*/ 2147483646 w 568"/>
                <a:gd name="T75" fmla="*/ 2147483646 h 592"/>
                <a:gd name="T76" fmla="*/ 2147483646 w 568"/>
                <a:gd name="T77" fmla="*/ 2147483646 h 592"/>
                <a:gd name="T78" fmla="*/ 2147483646 w 568"/>
                <a:gd name="T79" fmla="*/ 2147483646 h 592"/>
                <a:gd name="T80" fmla="*/ 2147483646 w 568"/>
                <a:gd name="T81" fmla="*/ 2147483646 h 592"/>
                <a:gd name="T82" fmla="*/ 2147483646 w 568"/>
                <a:gd name="T83" fmla="*/ 2147483646 h 592"/>
                <a:gd name="T84" fmla="*/ 2147483646 w 568"/>
                <a:gd name="T85" fmla="*/ 2147483646 h 592"/>
                <a:gd name="T86" fmla="*/ 2147483646 w 568"/>
                <a:gd name="T87" fmla="*/ 2147483646 h 592"/>
                <a:gd name="T88" fmla="*/ 2147483646 w 568"/>
                <a:gd name="T89" fmla="*/ 2147483646 h 592"/>
                <a:gd name="T90" fmla="*/ 2147483646 w 568"/>
                <a:gd name="T91" fmla="*/ 2147483646 h 592"/>
                <a:gd name="T92" fmla="*/ 2147483646 w 568"/>
                <a:gd name="T93" fmla="*/ 2147483646 h 592"/>
                <a:gd name="T94" fmla="*/ 2147483646 w 568"/>
                <a:gd name="T95" fmla="*/ 2147483646 h 592"/>
                <a:gd name="T96" fmla="*/ 2147483646 w 568"/>
                <a:gd name="T97" fmla="*/ 2147483646 h 592"/>
                <a:gd name="T98" fmla="*/ 2147483646 w 568"/>
                <a:gd name="T99" fmla="*/ 2147483646 h 592"/>
                <a:gd name="T100" fmla="*/ 2147483646 w 568"/>
                <a:gd name="T101" fmla="*/ 2147483646 h 592"/>
                <a:gd name="T102" fmla="*/ 2147483646 w 568"/>
                <a:gd name="T103" fmla="*/ 2147483646 h 592"/>
                <a:gd name="T104" fmla="*/ 2147483646 w 568"/>
                <a:gd name="T105" fmla="*/ 2147483646 h 592"/>
                <a:gd name="T106" fmla="*/ 2147483646 w 568"/>
                <a:gd name="T107" fmla="*/ 2147483646 h 59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68" h="592">
                  <a:moveTo>
                    <a:pt x="4" y="364"/>
                  </a:moveTo>
                  <a:lnTo>
                    <a:pt x="0" y="374"/>
                  </a:lnTo>
                  <a:lnTo>
                    <a:pt x="10" y="372"/>
                  </a:lnTo>
                  <a:lnTo>
                    <a:pt x="18" y="366"/>
                  </a:lnTo>
                  <a:lnTo>
                    <a:pt x="20" y="364"/>
                  </a:lnTo>
                  <a:lnTo>
                    <a:pt x="52" y="360"/>
                  </a:lnTo>
                  <a:lnTo>
                    <a:pt x="74" y="350"/>
                  </a:lnTo>
                  <a:lnTo>
                    <a:pt x="82" y="362"/>
                  </a:lnTo>
                  <a:lnTo>
                    <a:pt x="84" y="362"/>
                  </a:lnTo>
                  <a:lnTo>
                    <a:pt x="74" y="378"/>
                  </a:lnTo>
                  <a:lnTo>
                    <a:pt x="84" y="388"/>
                  </a:lnTo>
                  <a:lnTo>
                    <a:pt x="84" y="390"/>
                  </a:lnTo>
                  <a:lnTo>
                    <a:pt x="84" y="392"/>
                  </a:lnTo>
                  <a:lnTo>
                    <a:pt x="76" y="426"/>
                  </a:lnTo>
                  <a:lnTo>
                    <a:pt x="98" y="440"/>
                  </a:lnTo>
                  <a:lnTo>
                    <a:pt x="136" y="442"/>
                  </a:lnTo>
                  <a:lnTo>
                    <a:pt x="130" y="450"/>
                  </a:lnTo>
                  <a:lnTo>
                    <a:pt x="104" y="486"/>
                  </a:lnTo>
                  <a:lnTo>
                    <a:pt x="98" y="496"/>
                  </a:lnTo>
                  <a:lnTo>
                    <a:pt x="96" y="502"/>
                  </a:lnTo>
                  <a:lnTo>
                    <a:pt x="110" y="506"/>
                  </a:lnTo>
                  <a:lnTo>
                    <a:pt x="122" y="508"/>
                  </a:lnTo>
                  <a:lnTo>
                    <a:pt x="132" y="510"/>
                  </a:lnTo>
                  <a:lnTo>
                    <a:pt x="140" y="516"/>
                  </a:lnTo>
                  <a:lnTo>
                    <a:pt x="144" y="520"/>
                  </a:lnTo>
                  <a:lnTo>
                    <a:pt x="152" y="534"/>
                  </a:lnTo>
                  <a:lnTo>
                    <a:pt x="158" y="550"/>
                  </a:lnTo>
                  <a:lnTo>
                    <a:pt x="180" y="562"/>
                  </a:lnTo>
                  <a:lnTo>
                    <a:pt x="192" y="564"/>
                  </a:lnTo>
                  <a:lnTo>
                    <a:pt x="220" y="540"/>
                  </a:lnTo>
                  <a:lnTo>
                    <a:pt x="236" y="562"/>
                  </a:lnTo>
                  <a:lnTo>
                    <a:pt x="236" y="564"/>
                  </a:lnTo>
                  <a:lnTo>
                    <a:pt x="240" y="584"/>
                  </a:lnTo>
                  <a:lnTo>
                    <a:pt x="252" y="586"/>
                  </a:lnTo>
                  <a:lnTo>
                    <a:pt x="272" y="592"/>
                  </a:lnTo>
                  <a:lnTo>
                    <a:pt x="276" y="592"/>
                  </a:lnTo>
                  <a:lnTo>
                    <a:pt x="276" y="590"/>
                  </a:lnTo>
                  <a:lnTo>
                    <a:pt x="272" y="570"/>
                  </a:lnTo>
                  <a:lnTo>
                    <a:pt x="272" y="568"/>
                  </a:lnTo>
                  <a:lnTo>
                    <a:pt x="262" y="522"/>
                  </a:lnTo>
                  <a:lnTo>
                    <a:pt x="262" y="520"/>
                  </a:lnTo>
                  <a:lnTo>
                    <a:pt x="268" y="488"/>
                  </a:lnTo>
                  <a:lnTo>
                    <a:pt x="270" y="488"/>
                  </a:lnTo>
                  <a:lnTo>
                    <a:pt x="272" y="488"/>
                  </a:lnTo>
                  <a:lnTo>
                    <a:pt x="294" y="490"/>
                  </a:lnTo>
                  <a:lnTo>
                    <a:pt x="320" y="470"/>
                  </a:lnTo>
                  <a:lnTo>
                    <a:pt x="324" y="472"/>
                  </a:lnTo>
                  <a:lnTo>
                    <a:pt x="342" y="486"/>
                  </a:lnTo>
                  <a:lnTo>
                    <a:pt x="352" y="498"/>
                  </a:lnTo>
                  <a:lnTo>
                    <a:pt x="362" y="490"/>
                  </a:lnTo>
                  <a:lnTo>
                    <a:pt x="378" y="474"/>
                  </a:lnTo>
                  <a:lnTo>
                    <a:pt x="378" y="472"/>
                  </a:lnTo>
                  <a:lnTo>
                    <a:pt x="380" y="472"/>
                  </a:lnTo>
                  <a:lnTo>
                    <a:pt x="420" y="482"/>
                  </a:lnTo>
                  <a:lnTo>
                    <a:pt x="438" y="468"/>
                  </a:lnTo>
                  <a:lnTo>
                    <a:pt x="438" y="466"/>
                  </a:lnTo>
                  <a:lnTo>
                    <a:pt x="440" y="466"/>
                  </a:lnTo>
                  <a:lnTo>
                    <a:pt x="458" y="470"/>
                  </a:lnTo>
                  <a:lnTo>
                    <a:pt x="512" y="422"/>
                  </a:lnTo>
                  <a:lnTo>
                    <a:pt x="528" y="426"/>
                  </a:lnTo>
                  <a:lnTo>
                    <a:pt x="530" y="428"/>
                  </a:lnTo>
                  <a:lnTo>
                    <a:pt x="532" y="428"/>
                  </a:lnTo>
                  <a:lnTo>
                    <a:pt x="536" y="436"/>
                  </a:lnTo>
                  <a:lnTo>
                    <a:pt x="540" y="432"/>
                  </a:lnTo>
                  <a:lnTo>
                    <a:pt x="540" y="430"/>
                  </a:lnTo>
                  <a:lnTo>
                    <a:pt x="556" y="422"/>
                  </a:lnTo>
                  <a:lnTo>
                    <a:pt x="568" y="410"/>
                  </a:lnTo>
                  <a:lnTo>
                    <a:pt x="566" y="386"/>
                  </a:lnTo>
                  <a:lnTo>
                    <a:pt x="564" y="382"/>
                  </a:lnTo>
                  <a:lnTo>
                    <a:pt x="548" y="388"/>
                  </a:lnTo>
                  <a:lnTo>
                    <a:pt x="542" y="392"/>
                  </a:lnTo>
                  <a:lnTo>
                    <a:pt x="534" y="392"/>
                  </a:lnTo>
                  <a:lnTo>
                    <a:pt x="516" y="392"/>
                  </a:lnTo>
                  <a:lnTo>
                    <a:pt x="510" y="390"/>
                  </a:lnTo>
                  <a:lnTo>
                    <a:pt x="504" y="386"/>
                  </a:lnTo>
                  <a:lnTo>
                    <a:pt x="504" y="360"/>
                  </a:lnTo>
                  <a:lnTo>
                    <a:pt x="496" y="358"/>
                  </a:lnTo>
                  <a:lnTo>
                    <a:pt x="492" y="356"/>
                  </a:lnTo>
                  <a:lnTo>
                    <a:pt x="488" y="358"/>
                  </a:lnTo>
                  <a:lnTo>
                    <a:pt x="484" y="360"/>
                  </a:lnTo>
                  <a:lnTo>
                    <a:pt x="472" y="364"/>
                  </a:lnTo>
                  <a:lnTo>
                    <a:pt x="468" y="364"/>
                  </a:lnTo>
                  <a:lnTo>
                    <a:pt x="468" y="362"/>
                  </a:lnTo>
                  <a:lnTo>
                    <a:pt x="462" y="350"/>
                  </a:lnTo>
                  <a:lnTo>
                    <a:pt x="460" y="340"/>
                  </a:lnTo>
                  <a:lnTo>
                    <a:pt x="468" y="310"/>
                  </a:lnTo>
                  <a:lnTo>
                    <a:pt x="468" y="308"/>
                  </a:lnTo>
                  <a:lnTo>
                    <a:pt x="476" y="294"/>
                  </a:lnTo>
                  <a:lnTo>
                    <a:pt x="452" y="274"/>
                  </a:lnTo>
                  <a:lnTo>
                    <a:pt x="452" y="272"/>
                  </a:lnTo>
                  <a:lnTo>
                    <a:pt x="452" y="248"/>
                  </a:lnTo>
                  <a:lnTo>
                    <a:pt x="464" y="212"/>
                  </a:lnTo>
                  <a:lnTo>
                    <a:pt x="456" y="192"/>
                  </a:lnTo>
                  <a:lnTo>
                    <a:pt x="450" y="190"/>
                  </a:lnTo>
                  <a:lnTo>
                    <a:pt x="440" y="190"/>
                  </a:lnTo>
                  <a:lnTo>
                    <a:pt x="432" y="204"/>
                  </a:lnTo>
                  <a:lnTo>
                    <a:pt x="420" y="196"/>
                  </a:lnTo>
                  <a:lnTo>
                    <a:pt x="410" y="190"/>
                  </a:lnTo>
                  <a:lnTo>
                    <a:pt x="400" y="168"/>
                  </a:lnTo>
                  <a:lnTo>
                    <a:pt x="398" y="152"/>
                  </a:lnTo>
                  <a:lnTo>
                    <a:pt x="398" y="150"/>
                  </a:lnTo>
                  <a:lnTo>
                    <a:pt x="396" y="148"/>
                  </a:lnTo>
                  <a:lnTo>
                    <a:pt x="400" y="148"/>
                  </a:lnTo>
                  <a:lnTo>
                    <a:pt x="410" y="132"/>
                  </a:lnTo>
                  <a:lnTo>
                    <a:pt x="412" y="132"/>
                  </a:lnTo>
                  <a:lnTo>
                    <a:pt x="420" y="130"/>
                  </a:lnTo>
                  <a:lnTo>
                    <a:pt x="430" y="128"/>
                  </a:lnTo>
                  <a:lnTo>
                    <a:pt x="472" y="126"/>
                  </a:lnTo>
                  <a:lnTo>
                    <a:pt x="478" y="128"/>
                  </a:lnTo>
                  <a:lnTo>
                    <a:pt x="480" y="128"/>
                  </a:lnTo>
                  <a:lnTo>
                    <a:pt x="486" y="132"/>
                  </a:lnTo>
                  <a:lnTo>
                    <a:pt x="496" y="126"/>
                  </a:lnTo>
                  <a:lnTo>
                    <a:pt x="506" y="120"/>
                  </a:lnTo>
                  <a:lnTo>
                    <a:pt x="512" y="112"/>
                  </a:lnTo>
                  <a:lnTo>
                    <a:pt x="512" y="108"/>
                  </a:lnTo>
                  <a:lnTo>
                    <a:pt x="512" y="90"/>
                  </a:lnTo>
                  <a:lnTo>
                    <a:pt x="502" y="88"/>
                  </a:lnTo>
                  <a:lnTo>
                    <a:pt x="486" y="94"/>
                  </a:lnTo>
                  <a:lnTo>
                    <a:pt x="478" y="100"/>
                  </a:lnTo>
                  <a:lnTo>
                    <a:pt x="474" y="102"/>
                  </a:lnTo>
                  <a:lnTo>
                    <a:pt x="470" y="104"/>
                  </a:lnTo>
                  <a:lnTo>
                    <a:pt x="466" y="102"/>
                  </a:lnTo>
                  <a:lnTo>
                    <a:pt x="462" y="100"/>
                  </a:lnTo>
                  <a:lnTo>
                    <a:pt x="454" y="90"/>
                  </a:lnTo>
                  <a:lnTo>
                    <a:pt x="454" y="88"/>
                  </a:lnTo>
                  <a:lnTo>
                    <a:pt x="452" y="78"/>
                  </a:lnTo>
                  <a:lnTo>
                    <a:pt x="452" y="76"/>
                  </a:lnTo>
                  <a:lnTo>
                    <a:pt x="454" y="66"/>
                  </a:lnTo>
                  <a:lnTo>
                    <a:pt x="444" y="44"/>
                  </a:lnTo>
                  <a:lnTo>
                    <a:pt x="428" y="48"/>
                  </a:lnTo>
                  <a:lnTo>
                    <a:pt x="420" y="56"/>
                  </a:lnTo>
                  <a:lnTo>
                    <a:pt x="424" y="80"/>
                  </a:lnTo>
                  <a:lnTo>
                    <a:pt x="396" y="68"/>
                  </a:lnTo>
                  <a:lnTo>
                    <a:pt x="404" y="82"/>
                  </a:lnTo>
                  <a:lnTo>
                    <a:pt x="404" y="84"/>
                  </a:lnTo>
                  <a:lnTo>
                    <a:pt x="402" y="100"/>
                  </a:lnTo>
                  <a:lnTo>
                    <a:pt x="402" y="102"/>
                  </a:lnTo>
                  <a:lnTo>
                    <a:pt x="400" y="102"/>
                  </a:lnTo>
                  <a:lnTo>
                    <a:pt x="386" y="124"/>
                  </a:lnTo>
                  <a:lnTo>
                    <a:pt x="360" y="138"/>
                  </a:lnTo>
                  <a:lnTo>
                    <a:pt x="358" y="152"/>
                  </a:lnTo>
                  <a:lnTo>
                    <a:pt x="360" y="160"/>
                  </a:lnTo>
                  <a:lnTo>
                    <a:pt x="364" y="170"/>
                  </a:lnTo>
                  <a:lnTo>
                    <a:pt x="366" y="170"/>
                  </a:lnTo>
                  <a:lnTo>
                    <a:pt x="366" y="172"/>
                  </a:lnTo>
                  <a:lnTo>
                    <a:pt x="368" y="192"/>
                  </a:lnTo>
                  <a:lnTo>
                    <a:pt x="368" y="194"/>
                  </a:lnTo>
                  <a:lnTo>
                    <a:pt x="366" y="196"/>
                  </a:lnTo>
                  <a:lnTo>
                    <a:pt x="356" y="208"/>
                  </a:lnTo>
                  <a:lnTo>
                    <a:pt x="348" y="214"/>
                  </a:lnTo>
                  <a:lnTo>
                    <a:pt x="346" y="214"/>
                  </a:lnTo>
                  <a:lnTo>
                    <a:pt x="344" y="214"/>
                  </a:lnTo>
                  <a:lnTo>
                    <a:pt x="326" y="210"/>
                  </a:lnTo>
                  <a:lnTo>
                    <a:pt x="322" y="210"/>
                  </a:lnTo>
                  <a:lnTo>
                    <a:pt x="316" y="214"/>
                  </a:lnTo>
                  <a:lnTo>
                    <a:pt x="308" y="224"/>
                  </a:lnTo>
                  <a:lnTo>
                    <a:pt x="300" y="232"/>
                  </a:lnTo>
                  <a:lnTo>
                    <a:pt x="298" y="236"/>
                  </a:lnTo>
                  <a:lnTo>
                    <a:pt x="294" y="238"/>
                  </a:lnTo>
                  <a:lnTo>
                    <a:pt x="288" y="240"/>
                  </a:lnTo>
                  <a:lnTo>
                    <a:pt x="282" y="238"/>
                  </a:lnTo>
                  <a:lnTo>
                    <a:pt x="280" y="238"/>
                  </a:lnTo>
                  <a:lnTo>
                    <a:pt x="278" y="234"/>
                  </a:lnTo>
                  <a:lnTo>
                    <a:pt x="276" y="230"/>
                  </a:lnTo>
                  <a:lnTo>
                    <a:pt x="276" y="224"/>
                  </a:lnTo>
                  <a:lnTo>
                    <a:pt x="276" y="220"/>
                  </a:lnTo>
                  <a:lnTo>
                    <a:pt x="276" y="214"/>
                  </a:lnTo>
                  <a:lnTo>
                    <a:pt x="272" y="218"/>
                  </a:lnTo>
                  <a:lnTo>
                    <a:pt x="270" y="220"/>
                  </a:lnTo>
                  <a:lnTo>
                    <a:pt x="264" y="222"/>
                  </a:lnTo>
                  <a:lnTo>
                    <a:pt x="260" y="218"/>
                  </a:lnTo>
                  <a:lnTo>
                    <a:pt x="258" y="212"/>
                  </a:lnTo>
                  <a:lnTo>
                    <a:pt x="256" y="192"/>
                  </a:lnTo>
                  <a:lnTo>
                    <a:pt x="252" y="176"/>
                  </a:lnTo>
                  <a:lnTo>
                    <a:pt x="244" y="168"/>
                  </a:lnTo>
                  <a:lnTo>
                    <a:pt x="244" y="166"/>
                  </a:lnTo>
                  <a:lnTo>
                    <a:pt x="226" y="128"/>
                  </a:lnTo>
                  <a:lnTo>
                    <a:pt x="220" y="116"/>
                  </a:lnTo>
                  <a:lnTo>
                    <a:pt x="220" y="114"/>
                  </a:lnTo>
                  <a:lnTo>
                    <a:pt x="216" y="94"/>
                  </a:lnTo>
                  <a:lnTo>
                    <a:pt x="214" y="90"/>
                  </a:lnTo>
                  <a:lnTo>
                    <a:pt x="212" y="92"/>
                  </a:lnTo>
                  <a:lnTo>
                    <a:pt x="204" y="100"/>
                  </a:lnTo>
                  <a:lnTo>
                    <a:pt x="200" y="104"/>
                  </a:lnTo>
                  <a:lnTo>
                    <a:pt x="196" y="102"/>
                  </a:lnTo>
                  <a:lnTo>
                    <a:pt x="188" y="96"/>
                  </a:lnTo>
                  <a:lnTo>
                    <a:pt x="176" y="90"/>
                  </a:lnTo>
                  <a:lnTo>
                    <a:pt x="174" y="88"/>
                  </a:lnTo>
                  <a:lnTo>
                    <a:pt x="172" y="88"/>
                  </a:lnTo>
                  <a:lnTo>
                    <a:pt x="172" y="86"/>
                  </a:lnTo>
                  <a:lnTo>
                    <a:pt x="172" y="70"/>
                  </a:lnTo>
                  <a:lnTo>
                    <a:pt x="168" y="58"/>
                  </a:lnTo>
                  <a:lnTo>
                    <a:pt x="162" y="42"/>
                  </a:lnTo>
                  <a:lnTo>
                    <a:pt x="156" y="42"/>
                  </a:lnTo>
                  <a:lnTo>
                    <a:pt x="156" y="50"/>
                  </a:lnTo>
                  <a:lnTo>
                    <a:pt x="154" y="58"/>
                  </a:lnTo>
                  <a:lnTo>
                    <a:pt x="150" y="64"/>
                  </a:lnTo>
                  <a:lnTo>
                    <a:pt x="144" y="70"/>
                  </a:lnTo>
                  <a:lnTo>
                    <a:pt x="142" y="78"/>
                  </a:lnTo>
                  <a:lnTo>
                    <a:pt x="138" y="82"/>
                  </a:lnTo>
                  <a:lnTo>
                    <a:pt x="134" y="86"/>
                  </a:lnTo>
                  <a:lnTo>
                    <a:pt x="130" y="86"/>
                  </a:lnTo>
                  <a:lnTo>
                    <a:pt x="128" y="86"/>
                  </a:lnTo>
                  <a:lnTo>
                    <a:pt x="124" y="84"/>
                  </a:lnTo>
                  <a:lnTo>
                    <a:pt x="122" y="84"/>
                  </a:lnTo>
                  <a:lnTo>
                    <a:pt x="118" y="82"/>
                  </a:lnTo>
                  <a:lnTo>
                    <a:pt x="118" y="78"/>
                  </a:lnTo>
                  <a:lnTo>
                    <a:pt x="116" y="66"/>
                  </a:lnTo>
                  <a:lnTo>
                    <a:pt x="116" y="62"/>
                  </a:lnTo>
                  <a:lnTo>
                    <a:pt x="106" y="56"/>
                  </a:lnTo>
                  <a:lnTo>
                    <a:pt x="104" y="54"/>
                  </a:lnTo>
                  <a:lnTo>
                    <a:pt x="102" y="50"/>
                  </a:lnTo>
                  <a:lnTo>
                    <a:pt x="100" y="42"/>
                  </a:lnTo>
                  <a:lnTo>
                    <a:pt x="104" y="6"/>
                  </a:lnTo>
                  <a:lnTo>
                    <a:pt x="102" y="0"/>
                  </a:lnTo>
                  <a:lnTo>
                    <a:pt x="88" y="14"/>
                  </a:lnTo>
                  <a:lnTo>
                    <a:pt x="80" y="20"/>
                  </a:lnTo>
                  <a:lnTo>
                    <a:pt x="78" y="26"/>
                  </a:lnTo>
                  <a:lnTo>
                    <a:pt x="82" y="36"/>
                  </a:lnTo>
                  <a:lnTo>
                    <a:pt x="82" y="44"/>
                  </a:lnTo>
                  <a:lnTo>
                    <a:pt x="82" y="48"/>
                  </a:lnTo>
                  <a:lnTo>
                    <a:pt x="80" y="54"/>
                  </a:lnTo>
                  <a:lnTo>
                    <a:pt x="76" y="58"/>
                  </a:lnTo>
                  <a:lnTo>
                    <a:pt x="72" y="60"/>
                  </a:lnTo>
                  <a:lnTo>
                    <a:pt x="56" y="66"/>
                  </a:lnTo>
                  <a:lnTo>
                    <a:pt x="52" y="68"/>
                  </a:lnTo>
                  <a:lnTo>
                    <a:pt x="52" y="74"/>
                  </a:lnTo>
                  <a:lnTo>
                    <a:pt x="52" y="96"/>
                  </a:lnTo>
                  <a:lnTo>
                    <a:pt x="54" y="104"/>
                  </a:lnTo>
                  <a:lnTo>
                    <a:pt x="54" y="106"/>
                  </a:lnTo>
                  <a:lnTo>
                    <a:pt x="56" y="108"/>
                  </a:lnTo>
                  <a:lnTo>
                    <a:pt x="64" y="108"/>
                  </a:lnTo>
                  <a:lnTo>
                    <a:pt x="68" y="108"/>
                  </a:lnTo>
                  <a:lnTo>
                    <a:pt x="72" y="106"/>
                  </a:lnTo>
                  <a:lnTo>
                    <a:pt x="76" y="104"/>
                  </a:lnTo>
                  <a:lnTo>
                    <a:pt x="92" y="138"/>
                  </a:lnTo>
                  <a:lnTo>
                    <a:pt x="92" y="140"/>
                  </a:lnTo>
                  <a:lnTo>
                    <a:pt x="88" y="184"/>
                  </a:lnTo>
                  <a:lnTo>
                    <a:pt x="82" y="216"/>
                  </a:lnTo>
                  <a:lnTo>
                    <a:pt x="78" y="238"/>
                  </a:lnTo>
                  <a:lnTo>
                    <a:pt x="72" y="250"/>
                  </a:lnTo>
                  <a:lnTo>
                    <a:pt x="68" y="254"/>
                  </a:lnTo>
                  <a:lnTo>
                    <a:pt x="62" y="256"/>
                  </a:lnTo>
                  <a:lnTo>
                    <a:pt x="54" y="254"/>
                  </a:lnTo>
                  <a:lnTo>
                    <a:pt x="48" y="252"/>
                  </a:lnTo>
                  <a:lnTo>
                    <a:pt x="22" y="298"/>
                  </a:lnTo>
                  <a:lnTo>
                    <a:pt x="12" y="312"/>
                  </a:lnTo>
                  <a:lnTo>
                    <a:pt x="6" y="318"/>
                  </a:lnTo>
                  <a:lnTo>
                    <a:pt x="8" y="318"/>
                  </a:lnTo>
                  <a:lnTo>
                    <a:pt x="6" y="320"/>
                  </a:lnTo>
                  <a:lnTo>
                    <a:pt x="4" y="326"/>
                  </a:lnTo>
                  <a:lnTo>
                    <a:pt x="4" y="348"/>
                  </a:lnTo>
                  <a:lnTo>
                    <a:pt x="8" y="352"/>
                  </a:lnTo>
                  <a:lnTo>
                    <a:pt x="10" y="352"/>
                  </a:lnTo>
                  <a:lnTo>
                    <a:pt x="12" y="354"/>
                  </a:lnTo>
                  <a:lnTo>
                    <a:pt x="4" y="3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1" name="贵州"/>
            <p:cNvSpPr>
              <a:spLocks/>
            </p:cNvSpPr>
            <p:nvPr/>
          </p:nvSpPr>
          <p:spPr bwMode="auto">
            <a:xfrm>
              <a:off x="4370838" y="4637651"/>
              <a:ext cx="687475" cy="595424"/>
            </a:xfrm>
            <a:custGeom>
              <a:avLst/>
              <a:gdLst>
                <a:gd name="T0" fmla="*/ 2147483646 w 384"/>
                <a:gd name="T1" fmla="*/ 2147483646 h 332"/>
                <a:gd name="T2" fmla="*/ 2147483646 w 384"/>
                <a:gd name="T3" fmla="*/ 2147483646 h 332"/>
                <a:gd name="T4" fmla="*/ 2147483646 w 384"/>
                <a:gd name="T5" fmla="*/ 2147483646 h 332"/>
                <a:gd name="T6" fmla="*/ 2147483646 w 384"/>
                <a:gd name="T7" fmla="*/ 2147483646 h 332"/>
                <a:gd name="T8" fmla="*/ 2147483646 w 384"/>
                <a:gd name="T9" fmla="*/ 2147483646 h 332"/>
                <a:gd name="T10" fmla="*/ 2147483646 w 384"/>
                <a:gd name="T11" fmla="*/ 2147483646 h 332"/>
                <a:gd name="T12" fmla="*/ 2147483646 w 384"/>
                <a:gd name="T13" fmla="*/ 2147483646 h 332"/>
                <a:gd name="T14" fmla="*/ 2147483646 w 384"/>
                <a:gd name="T15" fmla="*/ 2147483646 h 332"/>
                <a:gd name="T16" fmla="*/ 2147483646 w 384"/>
                <a:gd name="T17" fmla="*/ 2147483646 h 332"/>
                <a:gd name="T18" fmla="*/ 2147483646 w 384"/>
                <a:gd name="T19" fmla="*/ 2147483646 h 332"/>
                <a:gd name="T20" fmla="*/ 2147483646 w 384"/>
                <a:gd name="T21" fmla="*/ 2147483646 h 332"/>
                <a:gd name="T22" fmla="*/ 2147483646 w 384"/>
                <a:gd name="T23" fmla="*/ 2147483646 h 332"/>
                <a:gd name="T24" fmla="*/ 2147483646 w 384"/>
                <a:gd name="T25" fmla="*/ 2147483646 h 332"/>
                <a:gd name="T26" fmla="*/ 2147483646 w 384"/>
                <a:gd name="T27" fmla="*/ 2147483646 h 332"/>
                <a:gd name="T28" fmla="*/ 2147483646 w 384"/>
                <a:gd name="T29" fmla="*/ 2147483646 h 332"/>
                <a:gd name="T30" fmla="*/ 2147483646 w 384"/>
                <a:gd name="T31" fmla="*/ 2147483646 h 332"/>
                <a:gd name="T32" fmla="*/ 2147483646 w 384"/>
                <a:gd name="T33" fmla="*/ 2147483646 h 332"/>
                <a:gd name="T34" fmla="*/ 2147483646 w 384"/>
                <a:gd name="T35" fmla="*/ 2147483646 h 332"/>
                <a:gd name="T36" fmla="*/ 2147483646 w 384"/>
                <a:gd name="T37" fmla="*/ 2147483646 h 332"/>
                <a:gd name="T38" fmla="*/ 2147483646 w 384"/>
                <a:gd name="T39" fmla="*/ 2147483646 h 332"/>
                <a:gd name="T40" fmla="*/ 2147483646 w 384"/>
                <a:gd name="T41" fmla="*/ 2147483646 h 332"/>
                <a:gd name="T42" fmla="*/ 0 w 384"/>
                <a:gd name="T43" fmla="*/ 2147483646 h 332"/>
                <a:gd name="T44" fmla="*/ 2147483646 w 384"/>
                <a:gd name="T45" fmla="*/ 2147483646 h 332"/>
                <a:gd name="T46" fmla="*/ 2147483646 w 384"/>
                <a:gd name="T47" fmla="*/ 2147483646 h 332"/>
                <a:gd name="T48" fmla="*/ 2147483646 w 384"/>
                <a:gd name="T49" fmla="*/ 2147483646 h 332"/>
                <a:gd name="T50" fmla="*/ 2147483646 w 384"/>
                <a:gd name="T51" fmla="*/ 2147483646 h 332"/>
                <a:gd name="T52" fmla="*/ 2147483646 w 384"/>
                <a:gd name="T53" fmla="*/ 2147483646 h 332"/>
                <a:gd name="T54" fmla="*/ 2147483646 w 384"/>
                <a:gd name="T55" fmla="*/ 2147483646 h 332"/>
                <a:gd name="T56" fmla="*/ 2147483646 w 384"/>
                <a:gd name="T57" fmla="*/ 2147483646 h 332"/>
                <a:gd name="T58" fmla="*/ 2147483646 w 384"/>
                <a:gd name="T59" fmla="*/ 2147483646 h 332"/>
                <a:gd name="T60" fmla="*/ 2147483646 w 384"/>
                <a:gd name="T61" fmla="*/ 2147483646 h 332"/>
                <a:gd name="T62" fmla="*/ 2147483646 w 384"/>
                <a:gd name="T63" fmla="*/ 2147483646 h 332"/>
                <a:gd name="T64" fmla="*/ 2147483646 w 384"/>
                <a:gd name="T65" fmla="*/ 2147483646 h 332"/>
                <a:gd name="T66" fmla="*/ 2147483646 w 384"/>
                <a:gd name="T67" fmla="*/ 2147483646 h 332"/>
                <a:gd name="T68" fmla="*/ 2147483646 w 384"/>
                <a:gd name="T69" fmla="*/ 2147483646 h 332"/>
                <a:gd name="T70" fmla="*/ 2147483646 w 384"/>
                <a:gd name="T71" fmla="*/ 2147483646 h 332"/>
                <a:gd name="T72" fmla="*/ 2147483646 w 384"/>
                <a:gd name="T73" fmla="*/ 2147483646 h 332"/>
                <a:gd name="T74" fmla="*/ 2147483646 w 384"/>
                <a:gd name="T75" fmla="*/ 2147483646 h 332"/>
                <a:gd name="T76" fmla="*/ 2147483646 w 384"/>
                <a:gd name="T77" fmla="*/ 2147483646 h 332"/>
                <a:gd name="T78" fmla="*/ 2147483646 w 384"/>
                <a:gd name="T79" fmla="*/ 2147483646 h 332"/>
                <a:gd name="T80" fmla="*/ 2147483646 w 384"/>
                <a:gd name="T81" fmla="*/ 2147483646 h 332"/>
                <a:gd name="T82" fmla="*/ 2147483646 w 384"/>
                <a:gd name="T83" fmla="*/ 2147483646 h 332"/>
                <a:gd name="T84" fmla="*/ 2147483646 w 384"/>
                <a:gd name="T85" fmla="*/ 2147483646 h 332"/>
                <a:gd name="T86" fmla="*/ 2147483646 w 384"/>
                <a:gd name="T87" fmla="*/ 2147483646 h 332"/>
                <a:gd name="T88" fmla="*/ 2147483646 w 384"/>
                <a:gd name="T89" fmla="*/ 2147483646 h 332"/>
                <a:gd name="T90" fmla="*/ 2147483646 w 384"/>
                <a:gd name="T91" fmla="*/ 2147483646 h 332"/>
                <a:gd name="T92" fmla="*/ 2147483646 w 384"/>
                <a:gd name="T93" fmla="*/ 2147483646 h 332"/>
                <a:gd name="T94" fmla="*/ 2147483646 w 384"/>
                <a:gd name="T95" fmla="*/ 2147483646 h 332"/>
                <a:gd name="T96" fmla="*/ 2147483646 w 384"/>
                <a:gd name="T97" fmla="*/ 2147483646 h 332"/>
                <a:gd name="T98" fmla="*/ 2147483646 w 384"/>
                <a:gd name="T99" fmla="*/ 2147483646 h 332"/>
                <a:gd name="T100" fmla="*/ 2147483646 w 384"/>
                <a:gd name="T101" fmla="*/ 2147483646 h 332"/>
                <a:gd name="T102" fmla="*/ 2147483646 w 384"/>
                <a:gd name="T103" fmla="*/ 2147483646 h 332"/>
                <a:gd name="T104" fmla="*/ 2147483646 w 384"/>
                <a:gd name="T105" fmla="*/ 2147483646 h 332"/>
                <a:gd name="T106" fmla="*/ 2147483646 w 384"/>
                <a:gd name="T107" fmla="*/ 2147483646 h 332"/>
                <a:gd name="T108" fmla="*/ 2147483646 w 384"/>
                <a:gd name="T109" fmla="*/ 2147483646 h 332"/>
                <a:gd name="T110" fmla="*/ 2147483646 w 384"/>
                <a:gd name="T111" fmla="*/ 2147483646 h 332"/>
                <a:gd name="T112" fmla="*/ 2147483646 w 384"/>
                <a:gd name="T113" fmla="*/ 2147483646 h 332"/>
                <a:gd name="T114" fmla="*/ 2147483646 w 384"/>
                <a:gd name="T115" fmla="*/ 2147483646 h 332"/>
                <a:gd name="T116" fmla="*/ 2147483646 w 384"/>
                <a:gd name="T117" fmla="*/ 2147483646 h 332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84" h="332">
                  <a:moveTo>
                    <a:pt x="300" y="6"/>
                  </a:moveTo>
                  <a:lnTo>
                    <a:pt x="296" y="4"/>
                  </a:lnTo>
                  <a:lnTo>
                    <a:pt x="288" y="8"/>
                  </a:lnTo>
                  <a:lnTo>
                    <a:pt x="284" y="14"/>
                  </a:lnTo>
                  <a:lnTo>
                    <a:pt x="280" y="22"/>
                  </a:lnTo>
                  <a:lnTo>
                    <a:pt x="276" y="24"/>
                  </a:lnTo>
                  <a:lnTo>
                    <a:pt x="272" y="26"/>
                  </a:lnTo>
                  <a:lnTo>
                    <a:pt x="268" y="24"/>
                  </a:lnTo>
                  <a:lnTo>
                    <a:pt x="264" y="20"/>
                  </a:lnTo>
                  <a:lnTo>
                    <a:pt x="262" y="20"/>
                  </a:lnTo>
                  <a:lnTo>
                    <a:pt x="260" y="12"/>
                  </a:lnTo>
                  <a:lnTo>
                    <a:pt x="260" y="10"/>
                  </a:lnTo>
                  <a:lnTo>
                    <a:pt x="258" y="0"/>
                  </a:lnTo>
                  <a:lnTo>
                    <a:pt x="254" y="0"/>
                  </a:lnTo>
                  <a:lnTo>
                    <a:pt x="252" y="0"/>
                  </a:lnTo>
                  <a:lnTo>
                    <a:pt x="250" y="8"/>
                  </a:lnTo>
                  <a:lnTo>
                    <a:pt x="250" y="20"/>
                  </a:lnTo>
                  <a:lnTo>
                    <a:pt x="248" y="20"/>
                  </a:lnTo>
                  <a:lnTo>
                    <a:pt x="240" y="34"/>
                  </a:lnTo>
                  <a:lnTo>
                    <a:pt x="238" y="36"/>
                  </a:lnTo>
                  <a:lnTo>
                    <a:pt x="236" y="36"/>
                  </a:lnTo>
                  <a:lnTo>
                    <a:pt x="216" y="34"/>
                  </a:lnTo>
                  <a:lnTo>
                    <a:pt x="216" y="36"/>
                  </a:lnTo>
                  <a:lnTo>
                    <a:pt x="208" y="44"/>
                  </a:lnTo>
                  <a:lnTo>
                    <a:pt x="212" y="50"/>
                  </a:lnTo>
                  <a:lnTo>
                    <a:pt x="206" y="58"/>
                  </a:lnTo>
                  <a:lnTo>
                    <a:pt x="188" y="58"/>
                  </a:lnTo>
                  <a:lnTo>
                    <a:pt x="188" y="56"/>
                  </a:lnTo>
                  <a:lnTo>
                    <a:pt x="188" y="54"/>
                  </a:lnTo>
                  <a:lnTo>
                    <a:pt x="184" y="52"/>
                  </a:lnTo>
                  <a:lnTo>
                    <a:pt x="182" y="58"/>
                  </a:lnTo>
                  <a:lnTo>
                    <a:pt x="180" y="60"/>
                  </a:lnTo>
                  <a:lnTo>
                    <a:pt x="168" y="60"/>
                  </a:lnTo>
                  <a:lnTo>
                    <a:pt x="160" y="54"/>
                  </a:lnTo>
                  <a:lnTo>
                    <a:pt x="160" y="52"/>
                  </a:lnTo>
                  <a:lnTo>
                    <a:pt x="160" y="50"/>
                  </a:lnTo>
                  <a:lnTo>
                    <a:pt x="146" y="48"/>
                  </a:lnTo>
                  <a:lnTo>
                    <a:pt x="136" y="52"/>
                  </a:lnTo>
                  <a:lnTo>
                    <a:pt x="132" y="56"/>
                  </a:lnTo>
                  <a:lnTo>
                    <a:pt x="148" y="74"/>
                  </a:lnTo>
                  <a:lnTo>
                    <a:pt x="168" y="80"/>
                  </a:lnTo>
                  <a:lnTo>
                    <a:pt x="170" y="82"/>
                  </a:lnTo>
                  <a:lnTo>
                    <a:pt x="180" y="92"/>
                  </a:lnTo>
                  <a:lnTo>
                    <a:pt x="176" y="108"/>
                  </a:lnTo>
                  <a:lnTo>
                    <a:pt x="176" y="110"/>
                  </a:lnTo>
                  <a:lnTo>
                    <a:pt x="162" y="120"/>
                  </a:lnTo>
                  <a:lnTo>
                    <a:pt x="162" y="122"/>
                  </a:lnTo>
                  <a:lnTo>
                    <a:pt x="160" y="122"/>
                  </a:lnTo>
                  <a:lnTo>
                    <a:pt x="138" y="128"/>
                  </a:lnTo>
                  <a:lnTo>
                    <a:pt x="124" y="130"/>
                  </a:lnTo>
                  <a:lnTo>
                    <a:pt x="114" y="126"/>
                  </a:lnTo>
                  <a:lnTo>
                    <a:pt x="110" y="126"/>
                  </a:lnTo>
                  <a:lnTo>
                    <a:pt x="104" y="134"/>
                  </a:lnTo>
                  <a:lnTo>
                    <a:pt x="94" y="142"/>
                  </a:lnTo>
                  <a:lnTo>
                    <a:pt x="92" y="142"/>
                  </a:lnTo>
                  <a:lnTo>
                    <a:pt x="78" y="148"/>
                  </a:lnTo>
                  <a:lnTo>
                    <a:pt x="60" y="142"/>
                  </a:lnTo>
                  <a:lnTo>
                    <a:pt x="24" y="144"/>
                  </a:lnTo>
                  <a:lnTo>
                    <a:pt x="16" y="146"/>
                  </a:lnTo>
                  <a:lnTo>
                    <a:pt x="16" y="148"/>
                  </a:lnTo>
                  <a:lnTo>
                    <a:pt x="8" y="148"/>
                  </a:lnTo>
                  <a:lnTo>
                    <a:pt x="0" y="160"/>
                  </a:lnTo>
                  <a:lnTo>
                    <a:pt x="0" y="172"/>
                  </a:lnTo>
                  <a:lnTo>
                    <a:pt x="8" y="192"/>
                  </a:lnTo>
                  <a:lnTo>
                    <a:pt x="18" y="196"/>
                  </a:lnTo>
                  <a:lnTo>
                    <a:pt x="22" y="200"/>
                  </a:lnTo>
                  <a:lnTo>
                    <a:pt x="28" y="192"/>
                  </a:lnTo>
                  <a:lnTo>
                    <a:pt x="28" y="190"/>
                  </a:lnTo>
                  <a:lnTo>
                    <a:pt x="30" y="190"/>
                  </a:lnTo>
                  <a:lnTo>
                    <a:pt x="42" y="188"/>
                  </a:lnTo>
                  <a:lnTo>
                    <a:pt x="44" y="188"/>
                  </a:lnTo>
                  <a:lnTo>
                    <a:pt x="56" y="192"/>
                  </a:lnTo>
                  <a:lnTo>
                    <a:pt x="68" y="220"/>
                  </a:lnTo>
                  <a:lnTo>
                    <a:pt x="66" y="220"/>
                  </a:lnTo>
                  <a:lnTo>
                    <a:pt x="62" y="236"/>
                  </a:lnTo>
                  <a:lnTo>
                    <a:pt x="58" y="244"/>
                  </a:lnTo>
                  <a:lnTo>
                    <a:pt x="58" y="246"/>
                  </a:lnTo>
                  <a:lnTo>
                    <a:pt x="52" y="260"/>
                  </a:lnTo>
                  <a:lnTo>
                    <a:pt x="52" y="276"/>
                  </a:lnTo>
                  <a:lnTo>
                    <a:pt x="62" y="286"/>
                  </a:lnTo>
                  <a:lnTo>
                    <a:pt x="76" y="296"/>
                  </a:lnTo>
                  <a:lnTo>
                    <a:pt x="76" y="298"/>
                  </a:lnTo>
                  <a:lnTo>
                    <a:pt x="78" y="298"/>
                  </a:lnTo>
                  <a:lnTo>
                    <a:pt x="68" y="320"/>
                  </a:lnTo>
                  <a:lnTo>
                    <a:pt x="66" y="332"/>
                  </a:lnTo>
                  <a:lnTo>
                    <a:pt x="68" y="330"/>
                  </a:lnTo>
                  <a:lnTo>
                    <a:pt x="70" y="330"/>
                  </a:lnTo>
                  <a:lnTo>
                    <a:pt x="78" y="326"/>
                  </a:lnTo>
                  <a:lnTo>
                    <a:pt x="92" y="318"/>
                  </a:lnTo>
                  <a:lnTo>
                    <a:pt x="108" y="320"/>
                  </a:lnTo>
                  <a:lnTo>
                    <a:pt x="110" y="320"/>
                  </a:lnTo>
                  <a:lnTo>
                    <a:pt x="134" y="330"/>
                  </a:lnTo>
                  <a:lnTo>
                    <a:pt x="160" y="330"/>
                  </a:lnTo>
                  <a:lnTo>
                    <a:pt x="168" y="320"/>
                  </a:lnTo>
                  <a:lnTo>
                    <a:pt x="182" y="312"/>
                  </a:lnTo>
                  <a:lnTo>
                    <a:pt x="196" y="302"/>
                  </a:lnTo>
                  <a:lnTo>
                    <a:pt x="196" y="300"/>
                  </a:lnTo>
                  <a:lnTo>
                    <a:pt x="206" y="298"/>
                  </a:lnTo>
                  <a:lnTo>
                    <a:pt x="216" y="290"/>
                  </a:lnTo>
                  <a:lnTo>
                    <a:pt x="228" y="274"/>
                  </a:lnTo>
                  <a:lnTo>
                    <a:pt x="246" y="280"/>
                  </a:lnTo>
                  <a:lnTo>
                    <a:pt x="248" y="280"/>
                  </a:lnTo>
                  <a:lnTo>
                    <a:pt x="248" y="282"/>
                  </a:lnTo>
                  <a:lnTo>
                    <a:pt x="252" y="290"/>
                  </a:lnTo>
                  <a:lnTo>
                    <a:pt x="256" y="292"/>
                  </a:lnTo>
                  <a:lnTo>
                    <a:pt x="266" y="292"/>
                  </a:lnTo>
                  <a:lnTo>
                    <a:pt x="268" y="292"/>
                  </a:lnTo>
                  <a:lnTo>
                    <a:pt x="274" y="292"/>
                  </a:lnTo>
                  <a:lnTo>
                    <a:pt x="276" y="292"/>
                  </a:lnTo>
                  <a:lnTo>
                    <a:pt x="276" y="294"/>
                  </a:lnTo>
                  <a:lnTo>
                    <a:pt x="288" y="298"/>
                  </a:lnTo>
                  <a:lnTo>
                    <a:pt x="292" y="298"/>
                  </a:lnTo>
                  <a:lnTo>
                    <a:pt x="294" y="296"/>
                  </a:lnTo>
                  <a:lnTo>
                    <a:pt x="296" y="290"/>
                  </a:lnTo>
                  <a:lnTo>
                    <a:pt x="296" y="288"/>
                  </a:lnTo>
                  <a:lnTo>
                    <a:pt x="302" y="284"/>
                  </a:lnTo>
                  <a:lnTo>
                    <a:pt x="312" y="276"/>
                  </a:lnTo>
                  <a:lnTo>
                    <a:pt x="314" y="276"/>
                  </a:lnTo>
                  <a:lnTo>
                    <a:pt x="322" y="276"/>
                  </a:lnTo>
                  <a:lnTo>
                    <a:pt x="324" y="268"/>
                  </a:lnTo>
                  <a:lnTo>
                    <a:pt x="330" y="262"/>
                  </a:lnTo>
                  <a:lnTo>
                    <a:pt x="336" y="258"/>
                  </a:lnTo>
                  <a:lnTo>
                    <a:pt x="342" y="256"/>
                  </a:lnTo>
                  <a:lnTo>
                    <a:pt x="346" y="252"/>
                  </a:lnTo>
                  <a:lnTo>
                    <a:pt x="348" y="252"/>
                  </a:lnTo>
                  <a:lnTo>
                    <a:pt x="352" y="248"/>
                  </a:lnTo>
                  <a:lnTo>
                    <a:pt x="352" y="246"/>
                  </a:lnTo>
                  <a:lnTo>
                    <a:pt x="354" y="246"/>
                  </a:lnTo>
                  <a:lnTo>
                    <a:pt x="366" y="244"/>
                  </a:lnTo>
                  <a:lnTo>
                    <a:pt x="374" y="244"/>
                  </a:lnTo>
                  <a:lnTo>
                    <a:pt x="376" y="240"/>
                  </a:lnTo>
                  <a:lnTo>
                    <a:pt x="380" y="236"/>
                  </a:lnTo>
                  <a:lnTo>
                    <a:pt x="384" y="228"/>
                  </a:lnTo>
                  <a:lnTo>
                    <a:pt x="382" y="228"/>
                  </a:lnTo>
                  <a:lnTo>
                    <a:pt x="376" y="218"/>
                  </a:lnTo>
                  <a:lnTo>
                    <a:pt x="372" y="206"/>
                  </a:lnTo>
                  <a:lnTo>
                    <a:pt x="372" y="204"/>
                  </a:lnTo>
                  <a:lnTo>
                    <a:pt x="376" y="188"/>
                  </a:lnTo>
                  <a:lnTo>
                    <a:pt x="376" y="180"/>
                  </a:lnTo>
                  <a:lnTo>
                    <a:pt x="380" y="174"/>
                  </a:lnTo>
                  <a:lnTo>
                    <a:pt x="380" y="160"/>
                  </a:lnTo>
                  <a:lnTo>
                    <a:pt x="378" y="158"/>
                  </a:lnTo>
                  <a:lnTo>
                    <a:pt x="372" y="156"/>
                  </a:lnTo>
                  <a:lnTo>
                    <a:pt x="348" y="166"/>
                  </a:lnTo>
                  <a:lnTo>
                    <a:pt x="348" y="140"/>
                  </a:lnTo>
                  <a:lnTo>
                    <a:pt x="350" y="136"/>
                  </a:lnTo>
                  <a:lnTo>
                    <a:pt x="356" y="132"/>
                  </a:lnTo>
                  <a:lnTo>
                    <a:pt x="372" y="120"/>
                  </a:lnTo>
                  <a:lnTo>
                    <a:pt x="366" y="92"/>
                  </a:lnTo>
                  <a:lnTo>
                    <a:pt x="366" y="84"/>
                  </a:lnTo>
                  <a:lnTo>
                    <a:pt x="366" y="78"/>
                  </a:lnTo>
                  <a:lnTo>
                    <a:pt x="368" y="74"/>
                  </a:lnTo>
                  <a:lnTo>
                    <a:pt x="372" y="68"/>
                  </a:lnTo>
                  <a:lnTo>
                    <a:pt x="372" y="64"/>
                  </a:lnTo>
                  <a:lnTo>
                    <a:pt x="364" y="64"/>
                  </a:lnTo>
                  <a:lnTo>
                    <a:pt x="360" y="64"/>
                  </a:lnTo>
                  <a:lnTo>
                    <a:pt x="356" y="76"/>
                  </a:lnTo>
                  <a:lnTo>
                    <a:pt x="352" y="80"/>
                  </a:lnTo>
                  <a:lnTo>
                    <a:pt x="348" y="82"/>
                  </a:lnTo>
                  <a:lnTo>
                    <a:pt x="346" y="82"/>
                  </a:lnTo>
                  <a:lnTo>
                    <a:pt x="338" y="76"/>
                  </a:lnTo>
                  <a:lnTo>
                    <a:pt x="336" y="76"/>
                  </a:lnTo>
                  <a:lnTo>
                    <a:pt x="336" y="74"/>
                  </a:lnTo>
                  <a:lnTo>
                    <a:pt x="334" y="68"/>
                  </a:lnTo>
                  <a:lnTo>
                    <a:pt x="332" y="60"/>
                  </a:lnTo>
                  <a:lnTo>
                    <a:pt x="332" y="64"/>
                  </a:lnTo>
                  <a:lnTo>
                    <a:pt x="316" y="64"/>
                  </a:lnTo>
                  <a:lnTo>
                    <a:pt x="316" y="60"/>
                  </a:lnTo>
                  <a:lnTo>
                    <a:pt x="312" y="52"/>
                  </a:lnTo>
                  <a:lnTo>
                    <a:pt x="312" y="40"/>
                  </a:lnTo>
                  <a:lnTo>
                    <a:pt x="304" y="24"/>
                  </a:lnTo>
                  <a:lnTo>
                    <a:pt x="304" y="12"/>
                  </a:lnTo>
                  <a:lnTo>
                    <a:pt x="30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2" name="广西"/>
            <p:cNvSpPr>
              <a:spLocks/>
            </p:cNvSpPr>
            <p:nvPr/>
          </p:nvSpPr>
          <p:spPr bwMode="auto">
            <a:xfrm>
              <a:off x="4482825" y="5002989"/>
              <a:ext cx="899005" cy="684039"/>
            </a:xfrm>
            <a:custGeom>
              <a:avLst/>
              <a:gdLst>
                <a:gd name="T0" fmla="*/ 2147483646 w 502"/>
                <a:gd name="T1" fmla="*/ 2147483646 h 382"/>
                <a:gd name="T2" fmla="*/ 2147483646 w 502"/>
                <a:gd name="T3" fmla="*/ 2147483646 h 382"/>
                <a:gd name="T4" fmla="*/ 2147483646 w 502"/>
                <a:gd name="T5" fmla="*/ 2147483646 h 382"/>
                <a:gd name="T6" fmla="*/ 2147483646 w 502"/>
                <a:gd name="T7" fmla="*/ 2147483646 h 382"/>
                <a:gd name="T8" fmla="*/ 2147483646 w 502"/>
                <a:gd name="T9" fmla="*/ 2147483646 h 382"/>
                <a:gd name="T10" fmla="*/ 2147483646 w 502"/>
                <a:gd name="T11" fmla="*/ 2147483646 h 382"/>
                <a:gd name="T12" fmla="*/ 2147483646 w 502"/>
                <a:gd name="T13" fmla="*/ 2147483646 h 382"/>
                <a:gd name="T14" fmla="*/ 2147483646 w 502"/>
                <a:gd name="T15" fmla="*/ 2147483646 h 382"/>
                <a:gd name="T16" fmla="*/ 2147483646 w 502"/>
                <a:gd name="T17" fmla="*/ 2147483646 h 382"/>
                <a:gd name="T18" fmla="*/ 2147483646 w 502"/>
                <a:gd name="T19" fmla="*/ 2147483646 h 382"/>
                <a:gd name="T20" fmla="*/ 2147483646 w 502"/>
                <a:gd name="T21" fmla="*/ 2147483646 h 382"/>
                <a:gd name="T22" fmla="*/ 2147483646 w 502"/>
                <a:gd name="T23" fmla="*/ 2147483646 h 382"/>
                <a:gd name="T24" fmla="*/ 2147483646 w 502"/>
                <a:gd name="T25" fmla="*/ 2147483646 h 382"/>
                <a:gd name="T26" fmla="*/ 2147483646 w 502"/>
                <a:gd name="T27" fmla="*/ 2147483646 h 382"/>
                <a:gd name="T28" fmla="*/ 2147483646 w 502"/>
                <a:gd name="T29" fmla="*/ 2147483646 h 382"/>
                <a:gd name="T30" fmla="*/ 2147483646 w 502"/>
                <a:gd name="T31" fmla="*/ 2147483646 h 382"/>
                <a:gd name="T32" fmla="*/ 2147483646 w 502"/>
                <a:gd name="T33" fmla="*/ 2147483646 h 382"/>
                <a:gd name="T34" fmla="*/ 2147483646 w 502"/>
                <a:gd name="T35" fmla="*/ 2147483646 h 382"/>
                <a:gd name="T36" fmla="*/ 2147483646 w 502"/>
                <a:gd name="T37" fmla="*/ 2147483646 h 382"/>
                <a:gd name="T38" fmla="*/ 2147483646 w 502"/>
                <a:gd name="T39" fmla="*/ 2147483646 h 382"/>
                <a:gd name="T40" fmla="*/ 2147483646 w 502"/>
                <a:gd name="T41" fmla="*/ 2147483646 h 382"/>
                <a:gd name="T42" fmla="*/ 2147483646 w 502"/>
                <a:gd name="T43" fmla="*/ 2147483646 h 382"/>
                <a:gd name="T44" fmla="*/ 2147483646 w 502"/>
                <a:gd name="T45" fmla="*/ 2147483646 h 382"/>
                <a:gd name="T46" fmla="*/ 2147483646 w 502"/>
                <a:gd name="T47" fmla="*/ 2147483646 h 382"/>
                <a:gd name="T48" fmla="*/ 2147483646 w 502"/>
                <a:gd name="T49" fmla="*/ 2147483646 h 382"/>
                <a:gd name="T50" fmla="*/ 2147483646 w 502"/>
                <a:gd name="T51" fmla="*/ 2147483646 h 382"/>
                <a:gd name="T52" fmla="*/ 2147483646 w 502"/>
                <a:gd name="T53" fmla="*/ 2147483646 h 382"/>
                <a:gd name="T54" fmla="*/ 2147483646 w 502"/>
                <a:gd name="T55" fmla="*/ 2147483646 h 382"/>
                <a:gd name="T56" fmla="*/ 2147483646 w 502"/>
                <a:gd name="T57" fmla="*/ 2147483646 h 382"/>
                <a:gd name="T58" fmla="*/ 2147483646 w 502"/>
                <a:gd name="T59" fmla="*/ 2147483646 h 382"/>
                <a:gd name="T60" fmla="*/ 2147483646 w 502"/>
                <a:gd name="T61" fmla="*/ 2147483646 h 382"/>
                <a:gd name="T62" fmla="*/ 2147483646 w 502"/>
                <a:gd name="T63" fmla="*/ 2147483646 h 382"/>
                <a:gd name="T64" fmla="*/ 2147483646 w 502"/>
                <a:gd name="T65" fmla="*/ 2147483646 h 382"/>
                <a:gd name="T66" fmla="*/ 2147483646 w 502"/>
                <a:gd name="T67" fmla="*/ 2147483646 h 382"/>
                <a:gd name="T68" fmla="*/ 2147483646 w 502"/>
                <a:gd name="T69" fmla="*/ 2147483646 h 382"/>
                <a:gd name="T70" fmla="*/ 2147483646 w 502"/>
                <a:gd name="T71" fmla="*/ 2147483646 h 382"/>
                <a:gd name="T72" fmla="*/ 2147483646 w 502"/>
                <a:gd name="T73" fmla="*/ 2147483646 h 382"/>
                <a:gd name="T74" fmla="*/ 2147483646 w 502"/>
                <a:gd name="T75" fmla="*/ 2147483646 h 382"/>
                <a:gd name="T76" fmla="*/ 2147483646 w 502"/>
                <a:gd name="T77" fmla="*/ 2147483646 h 382"/>
                <a:gd name="T78" fmla="*/ 2147483646 w 502"/>
                <a:gd name="T79" fmla="*/ 2147483646 h 382"/>
                <a:gd name="T80" fmla="*/ 2147483646 w 502"/>
                <a:gd name="T81" fmla="*/ 2147483646 h 382"/>
                <a:gd name="T82" fmla="*/ 2147483646 w 502"/>
                <a:gd name="T83" fmla="*/ 2147483646 h 382"/>
                <a:gd name="T84" fmla="*/ 2147483646 w 502"/>
                <a:gd name="T85" fmla="*/ 2147483646 h 382"/>
                <a:gd name="T86" fmla="*/ 2147483646 w 502"/>
                <a:gd name="T87" fmla="*/ 2147483646 h 382"/>
                <a:gd name="T88" fmla="*/ 2147483646 w 502"/>
                <a:gd name="T89" fmla="*/ 2147483646 h 382"/>
                <a:gd name="T90" fmla="*/ 2147483646 w 502"/>
                <a:gd name="T91" fmla="*/ 2147483646 h 382"/>
                <a:gd name="T92" fmla="*/ 2147483646 w 502"/>
                <a:gd name="T93" fmla="*/ 2147483646 h 382"/>
                <a:gd name="T94" fmla="*/ 2147483646 w 502"/>
                <a:gd name="T95" fmla="*/ 2147483646 h 382"/>
                <a:gd name="T96" fmla="*/ 2147483646 w 502"/>
                <a:gd name="T97" fmla="*/ 2147483646 h 382"/>
                <a:gd name="T98" fmla="*/ 2147483646 w 502"/>
                <a:gd name="T99" fmla="*/ 2147483646 h 382"/>
                <a:gd name="T100" fmla="*/ 2147483646 w 502"/>
                <a:gd name="T101" fmla="*/ 2147483646 h 382"/>
                <a:gd name="T102" fmla="*/ 2147483646 w 502"/>
                <a:gd name="T103" fmla="*/ 2147483646 h 382"/>
                <a:gd name="T104" fmla="*/ 2147483646 w 502"/>
                <a:gd name="T105" fmla="*/ 2147483646 h 382"/>
                <a:gd name="T106" fmla="*/ 2147483646 w 502"/>
                <a:gd name="T107" fmla="*/ 2147483646 h 382"/>
                <a:gd name="T108" fmla="*/ 2147483646 w 502"/>
                <a:gd name="T109" fmla="*/ 2147483646 h 382"/>
                <a:gd name="T110" fmla="*/ 2147483646 w 502"/>
                <a:gd name="T111" fmla="*/ 2147483646 h 382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502" h="382">
                  <a:moveTo>
                    <a:pt x="402" y="8"/>
                  </a:moveTo>
                  <a:lnTo>
                    <a:pt x="402" y="10"/>
                  </a:lnTo>
                  <a:lnTo>
                    <a:pt x="404" y="12"/>
                  </a:lnTo>
                  <a:lnTo>
                    <a:pt x="394" y="28"/>
                  </a:lnTo>
                  <a:lnTo>
                    <a:pt x="386" y="34"/>
                  </a:lnTo>
                  <a:lnTo>
                    <a:pt x="378" y="36"/>
                  </a:lnTo>
                  <a:lnTo>
                    <a:pt x="376" y="36"/>
                  </a:lnTo>
                  <a:lnTo>
                    <a:pt x="368" y="30"/>
                  </a:lnTo>
                  <a:lnTo>
                    <a:pt x="360" y="32"/>
                  </a:lnTo>
                  <a:lnTo>
                    <a:pt x="344" y="44"/>
                  </a:lnTo>
                  <a:lnTo>
                    <a:pt x="340" y="44"/>
                  </a:lnTo>
                  <a:lnTo>
                    <a:pt x="336" y="42"/>
                  </a:lnTo>
                  <a:lnTo>
                    <a:pt x="328" y="32"/>
                  </a:lnTo>
                  <a:lnTo>
                    <a:pt x="322" y="42"/>
                  </a:lnTo>
                  <a:lnTo>
                    <a:pt x="316" y="48"/>
                  </a:lnTo>
                  <a:lnTo>
                    <a:pt x="306" y="48"/>
                  </a:lnTo>
                  <a:lnTo>
                    <a:pt x="294" y="52"/>
                  </a:lnTo>
                  <a:lnTo>
                    <a:pt x="282" y="60"/>
                  </a:lnTo>
                  <a:lnTo>
                    <a:pt x="278" y="60"/>
                  </a:lnTo>
                  <a:lnTo>
                    <a:pt x="274" y="64"/>
                  </a:lnTo>
                  <a:lnTo>
                    <a:pt x="270" y="70"/>
                  </a:lnTo>
                  <a:lnTo>
                    <a:pt x="270" y="72"/>
                  </a:lnTo>
                  <a:lnTo>
                    <a:pt x="270" y="74"/>
                  </a:lnTo>
                  <a:lnTo>
                    <a:pt x="276" y="82"/>
                  </a:lnTo>
                  <a:lnTo>
                    <a:pt x="254" y="80"/>
                  </a:lnTo>
                  <a:lnTo>
                    <a:pt x="242" y="90"/>
                  </a:lnTo>
                  <a:lnTo>
                    <a:pt x="240" y="94"/>
                  </a:lnTo>
                  <a:lnTo>
                    <a:pt x="238" y="100"/>
                  </a:lnTo>
                  <a:lnTo>
                    <a:pt x="236" y="102"/>
                  </a:lnTo>
                  <a:lnTo>
                    <a:pt x="224" y="102"/>
                  </a:lnTo>
                  <a:lnTo>
                    <a:pt x="210" y="96"/>
                  </a:lnTo>
                  <a:lnTo>
                    <a:pt x="206" y="96"/>
                  </a:lnTo>
                  <a:lnTo>
                    <a:pt x="194" y="98"/>
                  </a:lnTo>
                  <a:lnTo>
                    <a:pt x="190" y="96"/>
                  </a:lnTo>
                  <a:lnTo>
                    <a:pt x="186" y="94"/>
                  </a:lnTo>
                  <a:lnTo>
                    <a:pt x="178" y="84"/>
                  </a:lnTo>
                  <a:lnTo>
                    <a:pt x="170" y="80"/>
                  </a:lnTo>
                  <a:lnTo>
                    <a:pt x="162" y="92"/>
                  </a:lnTo>
                  <a:lnTo>
                    <a:pt x="160" y="92"/>
                  </a:lnTo>
                  <a:lnTo>
                    <a:pt x="150" y="100"/>
                  </a:lnTo>
                  <a:lnTo>
                    <a:pt x="148" y="100"/>
                  </a:lnTo>
                  <a:lnTo>
                    <a:pt x="148" y="102"/>
                  </a:lnTo>
                  <a:lnTo>
                    <a:pt x="146" y="102"/>
                  </a:lnTo>
                  <a:lnTo>
                    <a:pt x="138" y="104"/>
                  </a:lnTo>
                  <a:lnTo>
                    <a:pt x="126" y="116"/>
                  </a:lnTo>
                  <a:lnTo>
                    <a:pt x="112" y="122"/>
                  </a:lnTo>
                  <a:lnTo>
                    <a:pt x="102" y="134"/>
                  </a:lnTo>
                  <a:lnTo>
                    <a:pt x="70" y="134"/>
                  </a:lnTo>
                  <a:lnTo>
                    <a:pt x="46" y="124"/>
                  </a:lnTo>
                  <a:lnTo>
                    <a:pt x="32" y="124"/>
                  </a:lnTo>
                  <a:lnTo>
                    <a:pt x="20" y="130"/>
                  </a:lnTo>
                  <a:lnTo>
                    <a:pt x="18" y="130"/>
                  </a:lnTo>
                  <a:lnTo>
                    <a:pt x="10" y="132"/>
                  </a:lnTo>
                  <a:lnTo>
                    <a:pt x="2" y="138"/>
                  </a:lnTo>
                  <a:lnTo>
                    <a:pt x="0" y="142"/>
                  </a:lnTo>
                  <a:lnTo>
                    <a:pt x="0" y="152"/>
                  </a:lnTo>
                  <a:lnTo>
                    <a:pt x="4" y="158"/>
                  </a:lnTo>
                  <a:lnTo>
                    <a:pt x="22" y="152"/>
                  </a:lnTo>
                  <a:lnTo>
                    <a:pt x="30" y="154"/>
                  </a:lnTo>
                  <a:lnTo>
                    <a:pt x="40" y="158"/>
                  </a:lnTo>
                  <a:lnTo>
                    <a:pt x="42" y="158"/>
                  </a:lnTo>
                  <a:lnTo>
                    <a:pt x="42" y="160"/>
                  </a:lnTo>
                  <a:lnTo>
                    <a:pt x="42" y="186"/>
                  </a:lnTo>
                  <a:lnTo>
                    <a:pt x="46" y="188"/>
                  </a:lnTo>
                  <a:lnTo>
                    <a:pt x="64" y="188"/>
                  </a:lnTo>
                  <a:lnTo>
                    <a:pt x="74" y="184"/>
                  </a:lnTo>
                  <a:lnTo>
                    <a:pt x="76" y="184"/>
                  </a:lnTo>
                  <a:lnTo>
                    <a:pt x="86" y="180"/>
                  </a:lnTo>
                  <a:lnTo>
                    <a:pt x="94" y="176"/>
                  </a:lnTo>
                  <a:lnTo>
                    <a:pt x="98" y="176"/>
                  </a:lnTo>
                  <a:lnTo>
                    <a:pt x="100" y="178"/>
                  </a:lnTo>
                  <a:lnTo>
                    <a:pt x="104" y="188"/>
                  </a:lnTo>
                  <a:lnTo>
                    <a:pt x="106" y="216"/>
                  </a:lnTo>
                  <a:lnTo>
                    <a:pt x="106" y="218"/>
                  </a:lnTo>
                  <a:lnTo>
                    <a:pt x="92" y="232"/>
                  </a:lnTo>
                  <a:lnTo>
                    <a:pt x="92" y="234"/>
                  </a:lnTo>
                  <a:lnTo>
                    <a:pt x="74" y="242"/>
                  </a:lnTo>
                  <a:lnTo>
                    <a:pt x="70" y="248"/>
                  </a:lnTo>
                  <a:lnTo>
                    <a:pt x="72" y="252"/>
                  </a:lnTo>
                  <a:lnTo>
                    <a:pt x="106" y="256"/>
                  </a:lnTo>
                  <a:lnTo>
                    <a:pt x="108" y="258"/>
                  </a:lnTo>
                  <a:lnTo>
                    <a:pt x="122" y="266"/>
                  </a:lnTo>
                  <a:lnTo>
                    <a:pt x="152" y="264"/>
                  </a:lnTo>
                  <a:lnTo>
                    <a:pt x="152" y="268"/>
                  </a:lnTo>
                  <a:lnTo>
                    <a:pt x="154" y="284"/>
                  </a:lnTo>
                  <a:lnTo>
                    <a:pt x="154" y="286"/>
                  </a:lnTo>
                  <a:lnTo>
                    <a:pt x="140" y="300"/>
                  </a:lnTo>
                  <a:lnTo>
                    <a:pt x="140" y="312"/>
                  </a:lnTo>
                  <a:lnTo>
                    <a:pt x="142" y="320"/>
                  </a:lnTo>
                  <a:lnTo>
                    <a:pt x="144" y="326"/>
                  </a:lnTo>
                  <a:lnTo>
                    <a:pt x="150" y="330"/>
                  </a:lnTo>
                  <a:lnTo>
                    <a:pt x="174" y="344"/>
                  </a:lnTo>
                  <a:lnTo>
                    <a:pt x="194" y="356"/>
                  </a:lnTo>
                  <a:lnTo>
                    <a:pt x="212" y="348"/>
                  </a:lnTo>
                  <a:lnTo>
                    <a:pt x="214" y="348"/>
                  </a:lnTo>
                  <a:lnTo>
                    <a:pt x="216" y="348"/>
                  </a:lnTo>
                  <a:lnTo>
                    <a:pt x="242" y="368"/>
                  </a:lnTo>
                  <a:lnTo>
                    <a:pt x="246" y="368"/>
                  </a:lnTo>
                  <a:lnTo>
                    <a:pt x="252" y="360"/>
                  </a:lnTo>
                  <a:lnTo>
                    <a:pt x="254" y="360"/>
                  </a:lnTo>
                  <a:lnTo>
                    <a:pt x="254" y="358"/>
                  </a:lnTo>
                  <a:lnTo>
                    <a:pt x="256" y="358"/>
                  </a:lnTo>
                  <a:lnTo>
                    <a:pt x="270" y="360"/>
                  </a:lnTo>
                  <a:lnTo>
                    <a:pt x="274" y="334"/>
                  </a:lnTo>
                  <a:lnTo>
                    <a:pt x="294" y="368"/>
                  </a:lnTo>
                  <a:lnTo>
                    <a:pt x="310" y="370"/>
                  </a:lnTo>
                  <a:lnTo>
                    <a:pt x="312" y="370"/>
                  </a:lnTo>
                  <a:lnTo>
                    <a:pt x="314" y="370"/>
                  </a:lnTo>
                  <a:lnTo>
                    <a:pt x="314" y="372"/>
                  </a:lnTo>
                  <a:lnTo>
                    <a:pt x="314" y="382"/>
                  </a:lnTo>
                  <a:lnTo>
                    <a:pt x="320" y="380"/>
                  </a:lnTo>
                  <a:lnTo>
                    <a:pt x="346" y="346"/>
                  </a:lnTo>
                  <a:lnTo>
                    <a:pt x="358" y="362"/>
                  </a:lnTo>
                  <a:lnTo>
                    <a:pt x="358" y="356"/>
                  </a:lnTo>
                  <a:lnTo>
                    <a:pt x="366" y="340"/>
                  </a:lnTo>
                  <a:lnTo>
                    <a:pt x="372" y="328"/>
                  </a:lnTo>
                  <a:lnTo>
                    <a:pt x="392" y="328"/>
                  </a:lnTo>
                  <a:lnTo>
                    <a:pt x="396" y="304"/>
                  </a:lnTo>
                  <a:lnTo>
                    <a:pt x="398" y="304"/>
                  </a:lnTo>
                  <a:lnTo>
                    <a:pt x="400" y="306"/>
                  </a:lnTo>
                  <a:lnTo>
                    <a:pt x="414" y="308"/>
                  </a:lnTo>
                  <a:lnTo>
                    <a:pt x="416" y="300"/>
                  </a:lnTo>
                  <a:lnTo>
                    <a:pt x="410" y="288"/>
                  </a:lnTo>
                  <a:lnTo>
                    <a:pt x="410" y="286"/>
                  </a:lnTo>
                  <a:lnTo>
                    <a:pt x="414" y="276"/>
                  </a:lnTo>
                  <a:lnTo>
                    <a:pt x="414" y="274"/>
                  </a:lnTo>
                  <a:lnTo>
                    <a:pt x="416" y="274"/>
                  </a:lnTo>
                  <a:lnTo>
                    <a:pt x="458" y="252"/>
                  </a:lnTo>
                  <a:lnTo>
                    <a:pt x="456" y="230"/>
                  </a:lnTo>
                  <a:lnTo>
                    <a:pt x="456" y="228"/>
                  </a:lnTo>
                  <a:lnTo>
                    <a:pt x="464" y="212"/>
                  </a:lnTo>
                  <a:lnTo>
                    <a:pt x="466" y="210"/>
                  </a:lnTo>
                  <a:lnTo>
                    <a:pt x="478" y="180"/>
                  </a:lnTo>
                  <a:lnTo>
                    <a:pt x="490" y="168"/>
                  </a:lnTo>
                  <a:lnTo>
                    <a:pt x="496" y="156"/>
                  </a:lnTo>
                  <a:lnTo>
                    <a:pt x="502" y="146"/>
                  </a:lnTo>
                  <a:lnTo>
                    <a:pt x="496" y="134"/>
                  </a:lnTo>
                  <a:lnTo>
                    <a:pt x="496" y="132"/>
                  </a:lnTo>
                  <a:lnTo>
                    <a:pt x="496" y="120"/>
                  </a:lnTo>
                  <a:lnTo>
                    <a:pt x="490" y="120"/>
                  </a:lnTo>
                  <a:lnTo>
                    <a:pt x="478" y="126"/>
                  </a:lnTo>
                  <a:lnTo>
                    <a:pt x="472" y="128"/>
                  </a:lnTo>
                  <a:lnTo>
                    <a:pt x="468" y="128"/>
                  </a:lnTo>
                  <a:lnTo>
                    <a:pt x="460" y="126"/>
                  </a:lnTo>
                  <a:lnTo>
                    <a:pt x="454" y="122"/>
                  </a:lnTo>
                  <a:lnTo>
                    <a:pt x="452" y="118"/>
                  </a:lnTo>
                  <a:lnTo>
                    <a:pt x="450" y="114"/>
                  </a:lnTo>
                  <a:lnTo>
                    <a:pt x="452" y="98"/>
                  </a:lnTo>
                  <a:lnTo>
                    <a:pt x="446" y="98"/>
                  </a:lnTo>
                  <a:lnTo>
                    <a:pt x="442" y="102"/>
                  </a:lnTo>
                  <a:lnTo>
                    <a:pt x="432" y="112"/>
                  </a:lnTo>
                  <a:lnTo>
                    <a:pt x="428" y="114"/>
                  </a:lnTo>
                  <a:lnTo>
                    <a:pt x="424" y="114"/>
                  </a:lnTo>
                  <a:lnTo>
                    <a:pt x="422" y="108"/>
                  </a:lnTo>
                  <a:lnTo>
                    <a:pt x="422" y="100"/>
                  </a:lnTo>
                  <a:lnTo>
                    <a:pt x="422" y="92"/>
                  </a:lnTo>
                  <a:lnTo>
                    <a:pt x="424" y="88"/>
                  </a:lnTo>
                  <a:lnTo>
                    <a:pt x="426" y="86"/>
                  </a:lnTo>
                  <a:lnTo>
                    <a:pt x="428" y="86"/>
                  </a:lnTo>
                  <a:lnTo>
                    <a:pt x="444" y="58"/>
                  </a:lnTo>
                  <a:lnTo>
                    <a:pt x="448" y="48"/>
                  </a:lnTo>
                  <a:lnTo>
                    <a:pt x="450" y="36"/>
                  </a:lnTo>
                  <a:lnTo>
                    <a:pt x="442" y="28"/>
                  </a:lnTo>
                  <a:lnTo>
                    <a:pt x="440" y="22"/>
                  </a:lnTo>
                  <a:lnTo>
                    <a:pt x="440" y="12"/>
                  </a:lnTo>
                  <a:lnTo>
                    <a:pt x="440" y="8"/>
                  </a:lnTo>
                  <a:lnTo>
                    <a:pt x="438" y="4"/>
                  </a:lnTo>
                  <a:lnTo>
                    <a:pt x="434" y="0"/>
                  </a:lnTo>
                  <a:lnTo>
                    <a:pt x="432" y="2"/>
                  </a:lnTo>
                  <a:lnTo>
                    <a:pt x="430" y="6"/>
                  </a:lnTo>
                  <a:lnTo>
                    <a:pt x="426" y="8"/>
                  </a:lnTo>
                  <a:lnTo>
                    <a:pt x="422" y="10"/>
                  </a:lnTo>
                  <a:lnTo>
                    <a:pt x="416" y="8"/>
                  </a:lnTo>
                  <a:lnTo>
                    <a:pt x="410" y="8"/>
                  </a:lnTo>
                  <a:lnTo>
                    <a:pt x="402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3" name="重庆"/>
            <p:cNvSpPr>
              <a:spLocks/>
            </p:cNvSpPr>
            <p:nvPr/>
          </p:nvSpPr>
          <p:spPr bwMode="auto">
            <a:xfrm>
              <a:off x="4607255" y="4250547"/>
              <a:ext cx="508606" cy="516138"/>
            </a:xfrm>
            <a:custGeom>
              <a:avLst/>
              <a:gdLst>
                <a:gd name="T0" fmla="*/ 2147483646 w 284"/>
                <a:gd name="T1" fmla="*/ 2147483646 h 288"/>
                <a:gd name="T2" fmla="*/ 2147483646 w 284"/>
                <a:gd name="T3" fmla="*/ 2147483646 h 288"/>
                <a:gd name="T4" fmla="*/ 2147483646 w 284"/>
                <a:gd name="T5" fmla="*/ 2147483646 h 288"/>
                <a:gd name="T6" fmla="*/ 2147483646 w 284"/>
                <a:gd name="T7" fmla="*/ 2147483646 h 288"/>
                <a:gd name="T8" fmla="*/ 2147483646 w 284"/>
                <a:gd name="T9" fmla="*/ 2147483646 h 288"/>
                <a:gd name="T10" fmla="*/ 2147483646 w 284"/>
                <a:gd name="T11" fmla="*/ 2147483646 h 288"/>
                <a:gd name="T12" fmla="*/ 2147483646 w 284"/>
                <a:gd name="T13" fmla="*/ 2147483646 h 288"/>
                <a:gd name="T14" fmla="*/ 2147483646 w 284"/>
                <a:gd name="T15" fmla="*/ 2147483646 h 288"/>
                <a:gd name="T16" fmla="*/ 2147483646 w 284"/>
                <a:gd name="T17" fmla="*/ 2147483646 h 288"/>
                <a:gd name="T18" fmla="*/ 2147483646 w 284"/>
                <a:gd name="T19" fmla="*/ 2147483646 h 288"/>
                <a:gd name="T20" fmla="*/ 2147483646 w 284"/>
                <a:gd name="T21" fmla="*/ 2147483646 h 288"/>
                <a:gd name="T22" fmla="*/ 2147483646 w 284"/>
                <a:gd name="T23" fmla="*/ 2147483646 h 288"/>
                <a:gd name="T24" fmla="*/ 2147483646 w 284"/>
                <a:gd name="T25" fmla="*/ 2147483646 h 288"/>
                <a:gd name="T26" fmla="*/ 2147483646 w 284"/>
                <a:gd name="T27" fmla="*/ 2147483646 h 288"/>
                <a:gd name="T28" fmla="*/ 2147483646 w 284"/>
                <a:gd name="T29" fmla="*/ 2147483646 h 288"/>
                <a:gd name="T30" fmla="*/ 2147483646 w 284"/>
                <a:gd name="T31" fmla="*/ 2147483646 h 288"/>
                <a:gd name="T32" fmla="*/ 2147483646 w 284"/>
                <a:gd name="T33" fmla="*/ 2147483646 h 288"/>
                <a:gd name="T34" fmla="*/ 2147483646 w 284"/>
                <a:gd name="T35" fmla="*/ 2147483646 h 288"/>
                <a:gd name="T36" fmla="*/ 2147483646 w 284"/>
                <a:gd name="T37" fmla="*/ 2147483646 h 288"/>
                <a:gd name="T38" fmla="*/ 2147483646 w 284"/>
                <a:gd name="T39" fmla="*/ 2147483646 h 288"/>
                <a:gd name="T40" fmla="*/ 2147483646 w 284"/>
                <a:gd name="T41" fmla="*/ 2147483646 h 288"/>
                <a:gd name="T42" fmla="*/ 2147483646 w 284"/>
                <a:gd name="T43" fmla="*/ 2147483646 h 288"/>
                <a:gd name="T44" fmla="*/ 2147483646 w 284"/>
                <a:gd name="T45" fmla="*/ 2147483646 h 288"/>
                <a:gd name="T46" fmla="*/ 2147483646 w 284"/>
                <a:gd name="T47" fmla="*/ 2147483646 h 288"/>
                <a:gd name="T48" fmla="*/ 2147483646 w 284"/>
                <a:gd name="T49" fmla="*/ 2147483646 h 288"/>
                <a:gd name="T50" fmla="*/ 2147483646 w 284"/>
                <a:gd name="T51" fmla="*/ 2147483646 h 288"/>
                <a:gd name="T52" fmla="*/ 2147483646 w 284"/>
                <a:gd name="T53" fmla="*/ 2147483646 h 288"/>
                <a:gd name="T54" fmla="*/ 2147483646 w 284"/>
                <a:gd name="T55" fmla="*/ 2147483646 h 288"/>
                <a:gd name="T56" fmla="*/ 2147483646 w 284"/>
                <a:gd name="T57" fmla="*/ 2147483646 h 288"/>
                <a:gd name="T58" fmla="*/ 2147483646 w 284"/>
                <a:gd name="T59" fmla="*/ 2147483646 h 288"/>
                <a:gd name="T60" fmla="*/ 2147483646 w 284"/>
                <a:gd name="T61" fmla="*/ 2147483646 h 288"/>
                <a:gd name="T62" fmla="*/ 2147483646 w 284"/>
                <a:gd name="T63" fmla="*/ 2147483646 h 288"/>
                <a:gd name="T64" fmla="*/ 2147483646 w 284"/>
                <a:gd name="T65" fmla="*/ 2147483646 h 288"/>
                <a:gd name="T66" fmla="*/ 2147483646 w 284"/>
                <a:gd name="T67" fmla="*/ 2147483646 h 288"/>
                <a:gd name="T68" fmla="*/ 2147483646 w 284"/>
                <a:gd name="T69" fmla="*/ 2147483646 h 288"/>
                <a:gd name="T70" fmla="*/ 2147483646 w 284"/>
                <a:gd name="T71" fmla="*/ 2147483646 h 288"/>
                <a:gd name="T72" fmla="*/ 2147483646 w 284"/>
                <a:gd name="T73" fmla="*/ 2147483646 h 288"/>
                <a:gd name="T74" fmla="*/ 2147483646 w 284"/>
                <a:gd name="T75" fmla="*/ 2147483646 h 288"/>
                <a:gd name="T76" fmla="*/ 2147483646 w 284"/>
                <a:gd name="T77" fmla="*/ 2147483646 h 288"/>
                <a:gd name="T78" fmla="*/ 2147483646 w 284"/>
                <a:gd name="T79" fmla="*/ 2147483646 h 288"/>
                <a:gd name="T80" fmla="*/ 2147483646 w 284"/>
                <a:gd name="T81" fmla="*/ 2147483646 h 288"/>
                <a:gd name="T82" fmla="*/ 2147483646 w 284"/>
                <a:gd name="T83" fmla="*/ 2147483646 h 288"/>
                <a:gd name="T84" fmla="*/ 2147483646 w 284"/>
                <a:gd name="T85" fmla="*/ 2147483646 h 288"/>
                <a:gd name="T86" fmla="*/ 2147483646 w 284"/>
                <a:gd name="T87" fmla="*/ 2147483646 h 288"/>
                <a:gd name="T88" fmla="*/ 2147483646 w 284"/>
                <a:gd name="T89" fmla="*/ 2147483646 h 288"/>
                <a:gd name="T90" fmla="*/ 2147483646 w 284"/>
                <a:gd name="T91" fmla="*/ 2147483646 h 288"/>
                <a:gd name="T92" fmla="*/ 2147483646 w 284"/>
                <a:gd name="T93" fmla="*/ 2147483646 h 288"/>
                <a:gd name="T94" fmla="*/ 2147483646 w 284"/>
                <a:gd name="T95" fmla="*/ 2147483646 h 288"/>
                <a:gd name="T96" fmla="*/ 2147483646 w 284"/>
                <a:gd name="T97" fmla="*/ 2147483646 h 288"/>
                <a:gd name="T98" fmla="*/ 2147483646 w 284"/>
                <a:gd name="T99" fmla="*/ 2147483646 h 288"/>
                <a:gd name="T100" fmla="*/ 2147483646 w 284"/>
                <a:gd name="T101" fmla="*/ 2147483646 h 288"/>
                <a:gd name="T102" fmla="*/ 2147483646 w 284"/>
                <a:gd name="T103" fmla="*/ 2147483646 h 28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84" h="288">
                  <a:moveTo>
                    <a:pt x="284" y="58"/>
                  </a:moveTo>
                  <a:lnTo>
                    <a:pt x="278" y="44"/>
                  </a:lnTo>
                  <a:lnTo>
                    <a:pt x="268" y="32"/>
                  </a:lnTo>
                  <a:lnTo>
                    <a:pt x="260" y="30"/>
                  </a:lnTo>
                  <a:lnTo>
                    <a:pt x="258" y="30"/>
                  </a:lnTo>
                  <a:lnTo>
                    <a:pt x="258" y="28"/>
                  </a:lnTo>
                  <a:lnTo>
                    <a:pt x="250" y="24"/>
                  </a:lnTo>
                  <a:lnTo>
                    <a:pt x="248" y="24"/>
                  </a:lnTo>
                  <a:lnTo>
                    <a:pt x="244" y="26"/>
                  </a:lnTo>
                  <a:lnTo>
                    <a:pt x="234" y="28"/>
                  </a:lnTo>
                  <a:lnTo>
                    <a:pt x="232" y="26"/>
                  </a:lnTo>
                  <a:lnTo>
                    <a:pt x="222" y="22"/>
                  </a:lnTo>
                  <a:lnTo>
                    <a:pt x="220" y="22"/>
                  </a:lnTo>
                  <a:lnTo>
                    <a:pt x="220" y="20"/>
                  </a:lnTo>
                  <a:lnTo>
                    <a:pt x="212" y="12"/>
                  </a:lnTo>
                  <a:lnTo>
                    <a:pt x="204" y="4"/>
                  </a:lnTo>
                  <a:lnTo>
                    <a:pt x="196" y="0"/>
                  </a:lnTo>
                  <a:lnTo>
                    <a:pt x="188" y="8"/>
                  </a:lnTo>
                  <a:lnTo>
                    <a:pt x="176" y="16"/>
                  </a:lnTo>
                  <a:lnTo>
                    <a:pt x="172" y="40"/>
                  </a:lnTo>
                  <a:lnTo>
                    <a:pt x="162" y="58"/>
                  </a:lnTo>
                  <a:lnTo>
                    <a:pt x="162" y="60"/>
                  </a:lnTo>
                  <a:lnTo>
                    <a:pt x="154" y="68"/>
                  </a:lnTo>
                  <a:lnTo>
                    <a:pt x="144" y="86"/>
                  </a:lnTo>
                  <a:lnTo>
                    <a:pt x="144" y="88"/>
                  </a:lnTo>
                  <a:lnTo>
                    <a:pt x="124" y="104"/>
                  </a:lnTo>
                  <a:lnTo>
                    <a:pt x="116" y="118"/>
                  </a:lnTo>
                  <a:lnTo>
                    <a:pt x="114" y="120"/>
                  </a:lnTo>
                  <a:lnTo>
                    <a:pt x="110" y="124"/>
                  </a:lnTo>
                  <a:lnTo>
                    <a:pt x="96" y="132"/>
                  </a:lnTo>
                  <a:lnTo>
                    <a:pt x="88" y="144"/>
                  </a:lnTo>
                  <a:lnTo>
                    <a:pt x="74" y="164"/>
                  </a:lnTo>
                  <a:lnTo>
                    <a:pt x="72" y="164"/>
                  </a:lnTo>
                  <a:lnTo>
                    <a:pt x="8" y="160"/>
                  </a:lnTo>
                  <a:lnTo>
                    <a:pt x="0" y="168"/>
                  </a:lnTo>
                  <a:lnTo>
                    <a:pt x="0" y="180"/>
                  </a:lnTo>
                  <a:lnTo>
                    <a:pt x="6" y="208"/>
                  </a:lnTo>
                  <a:lnTo>
                    <a:pt x="20" y="226"/>
                  </a:lnTo>
                  <a:lnTo>
                    <a:pt x="32" y="232"/>
                  </a:lnTo>
                  <a:lnTo>
                    <a:pt x="32" y="234"/>
                  </a:lnTo>
                  <a:lnTo>
                    <a:pt x="40" y="244"/>
                  </a:lnTo>
                  <a:lnTo>
                    <a:pt x="42" y="252"/>
                  </a:lnTo>
                  <a:lnTo>
                    <a:pt x="42" y="262"/>
                  </a:lnTo>
                  <a:lnTo>
                    <a:pt x="38" y="266"/>
                  </a:lnTo>
                  <a:lnTo>
                    <a:pt x="40" y="268"/>
                  </a:lnTo>
                  <a:lnTo>
                    <a:pt x="44" y="268"/>
                  </a:lnTo>
                  <a:lnTo>
                    <a:pt x="48" y="258"/>
                  </a:lnTo>
                  <a:lnTo>
                    <a:pt x="50" y="258"/>
                  </a:lnTo>
                  <a:lnTo>
                    <a:pt x="62" y="262"/>
                  </a:lnTo>
                  <a:lnTo>
                    <a:pt x="64" y="266"/>
                  </a:lnTo>
                  <a:lnTo>
                    <a:pt x="70" y="266"/>
                  </a:lnTo>
                  <a:lnTo>
                    <a:pt x="68" y="260"/>
                  </a:lnTo>
                  <a:lnTo>
                    <a:pt x="76" y="246"/>
                  </a:lnTo>
                  <a:lnTo>
                    <a:pt x="78" y="244"/>
                  </a:lnTo>
                  <a:lnTo>
                    <a:pt x="80" y="242"/>
                  </a:lnTo>
                  <a:lnTo>
                    <a:pt x="88" y="242"/>
                  </a:lnTo>
                  <a:lnTo>
                    <a:pt x="102" y="242"/>
                  </a:lnTo>
                  <a:lnTo>
                    <a:pt x="110" y="232"/>
                  </a:lnTo>
                  <a:lnTo>
                    <a:pt x="110" y="222"/>
                  </a:lnTo>
                  <a:lnTo>
                    <a:pt x="112" y="212"/>
                  </a:lnTo>
                  <a:lnTo>
                    <a:pt x="114" y="210"/>
                  </a:lnTo>
                  <a:lnTo>
                    <a:pt x="120" y="206"/>
                  </a:lnTo>
                  <a:lnTo>
                    <a:pt x="122" y="206"/>
                  </a:lnTo>
                  <a:lnTo>
                    <a:pt x="134" y="208"/>
                  </a:lnTo>
                  <a:lnTo>
                    <a:pt x="134" y="210"/>
                  </a:lnTo>
                  <a:lnTo>
                    <a:pt x="136" y="220"/>
                  </a:lnTo>
                  <a:lnTo>
                    <a:pt x="136" y="224"/>
                  </a:lnTo>
                  <a:lnTo>
                    <a:pt x="138" y="232"/>
                  </a:lnTo>
                  <a:lnTo>
                    <a:pt x="140" y="232"/>
                  </a:lnTo>
                  <a:lnTo>
                    <a:pt x="144" y="226"/>
                  </a:lnTo>
                  <a:lnTo>
                    <a:pt x="152" y="216"/>
                  </a:lnTo>
                  <a:lnTo>
                    <a:pt x="160" y="212"/>
                  </a:lnTo>
                  <a:lnTo>
                    <a:pt x="162" y="212"/>
                  </a:lnTo>
                  <a:lnTo>
                    <a:pt x="162" y="210"/>
                  </a:lnTo>
                  <a:lnTo>
                    <a:pt x="172" y="214"/>
                  </a:lnTo>
                  <a:lnTo>
                    <a:pt x="174" y="214"/>
                  </a:lnTo>
                  <a:lnTo>
                    <a:pt x="176" y="214"/>
                  </a:lnTo>
                  <a:lnTo>
                    <a:pt x="180" y="226"/>
                  </a:lnTo>
                  <a:lnTo>
                    <a:pt x="180" y="236"/>
                  </a:lnTo>
                  <a:lnTo>
                    <a:pt x="188" y="252"/>
                  </a:lnTo>
                  <a:lnTo>
                    <a:pt x="188" y="254"/>
                  </a:lnTo>
                  <a:lnTo>
                    <a:pt x="188" y="264"/>
                  </a:lnTo>
                  <a:lnTo>
                    <a:pt x="192" y="270"/>
                  </a:lnTo>
                  <a:lnTo>
                    <a:pt x="194" y="270"/>
                  </a:lnTo>
                  <a:lnTo>
                    <a:pt x="196" y="266"/>
                  </a:lnTo>
                  <a:lnTo>
                    <a:pt x="198" y="264"/>
                  </a:lnTo>
                  <a:lnTo>
                    <a:pt x="208" y="270"/>
                  </a:lnTo>
                  <a:lnTo>
                    <a:pt x="208" y="272"/>
                  </a:lnTo>
                  <a:lnTo>
                    <a:pt x="212" y="286"/>
                  </a:lnTo>
                  <a:lnTo>
                    <a:pt x="216" y="288"/>
                  </a:lnTo>
                  <a:lnTo>
                    <a:pt x="216" y="286"/>
                  </a:lnTo>
                  <a:lnTo>
                    <a:pt x="220" y="276"/>
                  </a:lnTo>
                  <a:lnTo>
                    <a:pt x="222" y="274"/>
                  </a:lnTo>
                  <a:lnTo>
                    <a:pt x="224" y="274"/>
                  </a:lnTo>
                  <a:lnTo>
                    <a:pt x="228" y="270"/>
                  </a:lnTo>
                  <a:lnTo>
                    <a:pt x="230" y="270"/>
                  </a:lnTo>
                  <a:lnTo>
                    <a:pt x="236" y="270"/>
                  </a:lnTo>
                  <a:lnTo>
                    <a:pt x="236" y="266"/>
                  </a:lnTo>
                  <a:lnTo>
                    <a:pt x="236" y="264"/>
                  </a:lnTo>
                  <a:lnTo>
                    <a:pt x="232" y="226"/>
                  </a:lnTo>
                  <a:lnTo>
                    <a:pt x="216" y="202"/>
                  </a:lnTo>
                  <a:lnTo>
                    <a:pt x="188" y="168"/>
                  </a:lnTo>
                  <a:lnTo>
                    <a:pt x="186" y="168"/>
                  </a:lnTo>
                  <a:lnTo>
                    <a:pt x="184" y="146"/>
                  </a:lnTo>
                  <a:lnTo>
                    <a:pt x="176" y="128"/>
                  </a:lnTo>
                  <a:lnTo>
                    <a:pt x="174" y="128"/>
                  </a:lnTo>
                  <a:lnTo>
                    <a:pt x="176" y="126"/>
                  </a:lnTo>
                  <a:lnTo>
                    <a:pt x="180" y="104"/>
                  </a:lnTo>
                  <a:lnTo>
                    <a:pt x="182" y="104"/>
                  </a:lnTo>
                  <a:lnTo>
                    <a:pt x="184" y="104"/>
                  </a:lnTo>
                  <a:lnTo>
                    <a:pt x="234" y="102"/>
                  </a:lnTo>
                  <a:lnTo>
                    <a:pt x="260" y="88"/>
                  </a:lnTo>
                  <a:lnTo>
                    <a:pt x="262" y="86"/>
                  </a:lnTo>
                  <a:lnTo>
                    <a:pt x="274" y="82"/>
                  </a:lnTo>
                  <a:lnTo>
                    <a:pt x="278" y="78"/>
                  </a:lnTo>
                  <a:lnTo>
                    <a:pt x="280" y="76"/>
                  </a:lnTo>
                  <a:lnTo>
                    <a:pt x="282" y="68"/>
                  </a:lnTo>
                  <a:lnTo>
                    <a:pt x="284" y="5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4" name="陕西"/>
            <p:cNvSpPr>
              <a:spLocks/>
            </p:cNvSpPr>
            <p:nvPr/>
          </p:nvSpPr>
          <p:spPr bwMode="auto">
            <a:xfrm>
              <a:off x="4607255" y="3249363"/>
              <a:ext cx="580153" cy="1033832"/>
            </a:xfrm>
            <a:custGeom>
              <a:avLst/>
              <a:gdLst>
                <a:gd name="T0" fmla="*/ 2147483646 w 324"/>
                <a:gd name="T1" fmla="*/ 2147483646 h 578"/>
                <a:gd name="T2" fmla="*/ 2147483646 w 324"/>
                <a:gd name="T3" fmla="*/ 2147483646 h 578"/>
                <a:gd name="T4" fmla="*/ 2147483646 w 324"/>
                <a:gd name="T5" fmla="*/ 2147483646 h 578"/>
                <a:gd name="T6" fmla="*/ 2147483646 w 324"/>
                <a:gd name="T7" fmla="*/ 2147483646 h 578"/>
                <a:gd name="T8" fmla="*/ 2147483646 w 324"/>
                <a:gd name="T9" fmla="*/ 2147483646 h 578"/>
                <a:gd name="T10" fmla="*/ 2147483646 w 324"/>
                <a:gd name="T11" fmla="*/ 2147483646 h 578"/>
                <a:gd name="T12" fmla="*/ 2147483646 w 324"/>
                <a:gd name="T13" fmla="*/ 2147483646 h 578"/>
                <a:gd name="T14" fmla="*/ 2147483646 w 324"/>
                <a:gd name="T15" fmla="*/ 2147483646 h 578"/>
                <a:gd name="T16" fmla="*/ 2147483646 w 324"/>
                <a:gd name="T17" fmla="*/ 2147483646 h 578"/>
                <a:gd name="T18" fmla="*/ 2147483646 w 324"/>
                <a:gd name="T19" fmla="*/ 2147483646 h 578"/>
                <a:gd name="T20" fmla="*/ 2147483646 w 324"/>
                <a:gd name="T21" fmla="*/ 2147483646 h 578"/>
                <a:gd name="T22" fmla="*/ 2147483646 w 324"/>
                <a:gd name="T23" fmla="*/ 2147483646 h 578"/>
                <a:gd name="T24" fmla="*/ 2147483646 w 324"/>
                <a:gd name="T25" fmla="*/ 2147483646 h 578"/>
                <a:gd name="T26" fmla="*/ 2147483646 w 324"/>
                <a:gd name="T27" fmla="*/ 2147483646 h 578"/>
                <a:gd name="T28" fmla="*/ 2147483646 w 324"/>
                <a:gd name="T29" fmla="*/ 2147483646 h 578"/>
                <a:gd name="T30" fmla="*/ 2147483646 w 324"/>
                <a:gd name="T31" fmla="*/ 2147483646 h 578"/>
                <a:gd name="T32" fmla="*/ 2147483646 w 324"/>
                <a:gd name="T33" fmla="*/ 2147483646 h 578"/>
                <a:gd name="T34" fmla="*/ 2147483646 w 324"/>
                <a:gd name="T35" fmla="*/ 2147483646 h 578"/>
                <a:gd name="T36" fmla="*/ 2147483646 w 324"/>
                <a:gd name="T37" fmla="*/ 2147483646 h 578"/>
                <a:gd name="T38" fmla="*/ 2147483646 w 324"/>
                <a:gd name="T39" fmla="*/ 2147483646 h 578"/>
                <a:gd name="T40" fmla="*/ 2147483646 w 324"/>
                <a:gd name="T41" fmla="*/ 2147483646 h 578"/>
                <a:gd name="T42" fmla="*/ 2147483646 w 324"/>
                <a:gd name="T43" fmla="*/ 2147483646 h 578"/>
                <a:gd name="T44" fmla="*/ 2147483646 w 324"/>
                <a:gd name="T45" fmla="*/ 2147483646 h 578"/>
                <a:gd name="T46" fmla="*/ 2147483646 w 324"/>
                <a:gd name="T47" fmla="*/ 2147483646 h 578"/>
                <a:gd name="T48" fmla="*/ 2147483646 w 324"/>
                <a:gd name="T49" fmla="*/ 2147483646 h 578"/>
                <a:gd name="T50" fmla="*/ 2147483646 w 324"/>
                <a:gd name="T51" fmla="*/ 2147483646 h 578"/>
                <a:gd name="T52" fmla="*/ 2147483646 w 324"/>
                <a:gd name="T53" fmla="*/ 2147483646 h 578"/>
                <a:gd name="T54" fmla="*/ 2147483646 w 324"/>
                <a:gd name="T55" fmla="*/ 2147483646 h 578"/>
                <a:gd name="T56" fmla="*/ 2147483646 w 324"/>
                <a:gd name="T57" fmla="*/ 2147483646 h 578"/>
                <a:gd name="T58" fmla="*/ 2147483646 w 324"/>
                <a:gd name="T59" fmla="*/ 2147483646 h 578"/>
                <a:gd name="T60" fmla="*/ 2147483646 w 324"/>
                <a:gd name="T61" fmla="*/ 2147483646 h 578"/>
                <a:gd name="T62" fmla="*/ 2147483646 w 324"/>
                <a:gd name="T63" fmla="*/ 2147483646 h 578"/>
                <a:gd name="T64" fmla="*/ 2147483646 w 324"/>
                <a:gd name="T65" fmla="*/ 2147483646 h 578"/>
                <a:gd name="T66" fmla="*/ 2147483646 w 324"/>
                <a:gd name="T67" fmla="*/ 2147483646 h 578"/>
                <a:gd name="T68" fmla="*/ 2147483646 w 324"/>
                <a:gd name="T69" fmla="*/ 2147483646 h 578"/>
                <a:gd name="T70" fmla="*/ 2147483646 w 324"/>
                <a:gd name="T71" fmla="*/ 2147483646 h 578"/>
                <a:gd name="T72" fmla="*/ 2147483646 w 324"/>
                <a:gd name="T73" fmla="*/ 2147483646 h 578"/>
                <a:gd name="T74" fmla="*/ 2147483646 w 324"/>
                <a:gd name="T75" fmla="*/ 2147483646 h 578"/>
                <a:gd name="T76" fmla="*/ 2147483646 w 324"/>
                <a:gd name="T77" fmla="*/ 2147483646 h 578"/>
                <a:gd name="T78" fmla="*/ 2147483646 w 324"/>
                <a:gd name="T79" fmla="*/ 2147483646 h 578"/>
                <a:gd name="T80" fmla="*/ 2147483646 w 324"/>
                <a:gd name="T81" fmla="*/ 2147483646 h 578"/>
                <a:gd name="T82" fmla="*/ 2147483646 w 324"/>
                <a:gd name="T83" fmla="*/ 2147483646 h 578"/>
                <a:gd name="T84" fmla="*/ 2147483646 w 324"/>
                <a:gd name="T85" fmla="*/ 2147483646 h 578"/>
                <a:gd name="T86" fmla="*/ 2147483646 w 324"/>
                <a:gd name="T87" fmla="*/ 2147483646 h 578"/>
                <a:gd name="T88" fmla="*/ 2147483646 w 324"/>
                <a:gd name="T89" fmla="*/ 2147483646 h 578"/>
                <a:gd name="T90" fmla="*/ 2147483646 w 324"/>
                <a:gd name="T91" fmla="*/ 2147483646 h 578"/>
                <a:gd name="T92" fmla="*/ 2147483646 w 324"/>
                <a:gd name="T93" fmla="*/ 2147483646 h 578"/>
                <a:gd name="T94" fmla="*/ 2147483646 w 324"/>
                <a:gd name="T95" fmla="*/ 2147483646 h 578"/>
                <a:gd name="T96" fmla="*/ 2147483646 w 324"/>
                <a:gd name="T97" fmla="*/ 2147483646 h 578"/>
                <a:gd name="T98" fmla="*/ 2147483646 w 324"/>
                <a:gd name="T99" fmla="*/ 2147483646 h 578"/>
                <a:gd name="T100" fmla="*/ 2147483646 w 324"/>
                <a:gd name="T101" fmla="*/ 2147483646 h 57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24" h="578">
                  <a:moveTo>
                    <a:pt x="108" y="132"/>
                  </a:moveTo>
                  <a:lnTo>
                    <a:pt x="104" y="130"/>
                  </a:lnTo>
                  <a:lnTo>
                    <a:pt x="96" y="180"/>
                  </a:lnTo>
                  <a:lnTo>
                    <a:pt x="108" y="196"/>
                  </a:lnTo>
                  <a:lnTo>
                    <a:pt x="122" y="200"/>
                  </a:lnTo>
                  <a:lnTo>
                    <a:pt x="124" y="202"/>
                  </a:lnTo>
                  <a:lnTo>
                    <a:pt x="140" y="216"/>
                  </a:lnTo>
                  <a:lnTo>
                    <a:pt x="164" y="220"/>
                  </a:lnTo>
                  <a:lnTo>
                    <a:pt x="176" y="228"/>
                  </a:lnTo>
                  <a:lnTo>
                    <a:pt x="176" y="230"/>
                  </a:lnTo>
                  <a:lnTo>
                    <a:pt x="186" y="244"/>
                  </a:lnTo>
                  <a:lnTo>
                    <a:pt x="188" y="244"/>
                  </a:lnTo>
                  <a:lnTo>
                    <a:pt x="186" y="246"/>
                  </a:lnTo>
                  <a:lnTo>
                    <a:pt x="178" y="260"/>
                  </a:lnTo>
                  <a:lnTo>
                    <a:pt x="178" y="264"/>
                  </a:lnTo>
                  <a:lnTo>
                    <a:pt x="176" y="272"/>
                  </a:lnTo>
                  <a:lnTo>
                    <a:pt x="178" y="272"/>
                  </a:lnTo>
                  <a:lnTo>
                    <a:pt x="178" y="286"/>
                  </a:lnTo>
                  <a:lnTo>
                    <a:pt x="176" y="288"/>
                  </a:lnTo>
                  <a:lnTo>
                    <a:pt x="170" y="312"/>
                  </a:lnTo>
                  <a:lnTo>
                    <a:pt x="168" y="316"/>
                  </a:lnTo>
                  <a:lnTo>
                    <a:pt x="164" y="314"/>
                  </a:lnTo>
                  <a:lnTo>
                    <a:pt x="154" y="312"/>
                  </a:lnTo>
                  <a:lnTo>
                    <a:pt x="140" y="312"/>
                  </a:lnTo>
                  <a:lnTo>
                    <a:pt x="128" y="316"/>
                  </a:lnTo>
                  <a:lnTo>
                    <a:pt x="116" y="328"/>
                  </a:lnTo>
                  <a:lnTo>
                    <a:pt x="112" y="332"/>
                  </a:lnTo>
                  <a:lnTo>
                    <a:pt x="130" y="340"/>
                  </a:lnTo>
                  <a:lnTo>
                    <a:pt x="128" y="344"/>
                  </a:lnTo>
                  <a:lnTo>
                    <a:pt x="124" y="350"/>
                  </a:lnTo>
                  <a:lnTo>
                    <a:pt x="116" y="354"/>
                  </a:lnTo>
                  <a:lnTo>
                    <a:pt x="106" y="354"/>
                  </a:lnTo>
                  <a:lnTo>
                    <a:pt x="88" y="348"/>
                  </a:lnTo>
                  <a:lnTo>
                    <a:pt x="70" y="338"/>
                  </a:lnTo>
                  <a:lnTo>
                    <a:pt x="64" y="338"/>
                  </a:lnTo>
                  <a:lnTo>
                    <a:pt x="44" y="366"/>
                  </a:lnTo>
                  <a:lnTo>
                    <a:pt x="40" y="376"/>
                  </a:lnTo>
                  <a:lnTo>
                    <a:pt x="40" y="392"/>
                  </a:lnTo>
                  <a:lnTo>
                    <a:pt x="48" y="406"/>
                  </a:lnTo>
                  <a:lnTo>
                    <a:pt x="48" y="408"/>
                  </a:lnTo>
                  <a:lnTo>
                    <a:pt x="52" y="420"/>
                  </a:lnTo>
                  <a:lnTo>
                    <a:pt x="52" y="422"/>
                  </a:lnTo>
                  <a:lnTo>
                    <a:pt x="52" y="440"/>
                  </a:lnTo>
                  <a:lnTo>
                    <a:pt x="52" y="442"/>
                  </a:lnTo>
                  <a:lnTo>
                    <a:pt x="54" y="444"/>
                  </a:lnTo>
                  <a:lnTo>
                    <a:pt x="40" y="446"/>
                  </a:lnTo>
                  <a:lnTo>
                    <a:pt x="16" y="446"/>
                  </a:lnTo>
                  <a:lnTo>
                    <a:pt x="6" y="454"/>
                  </a:lnTo>
                  <a:lnTo>
                    <a:pt x="0" y="462"/>
                  </a:lnTo>
                  <a:lnTo>
                    <a:pt x="2" y="462"/>
                  </a:lnTo>
                  <a:lnTo>
                    <a:pt x="6" y="486"/>
                  </a:lnTo>
                  <a:lnTo>
                    <a:pt x="8" y="486"/>
                  </a:lnTo>
                  <a:lnTo>
                    <a:pt x="8" y="496"/>
                  </a:lnTo>
                  <a:lnTo>
                    <a:pt x="12" y="508"/>
                  </a:lnTo>
                  <a:lnTo>
                    <a:pt x="30" y="518"/>
                  </a:lnTo>
                  <a:lnTo>
                    <a:pt x="54" y="512"/>
                  </a:lnTo>
                  <a:lnTo>
                    <a:pt x="66" y="504"/>
                  </a:lnTo>
                  <a:lnTo>
                    <a:pt x="68" y="504"/>
                  </a:lnTo>
                  <a:lnTo>
                    <a:pt x="80" y="504"/>
                  </a:lnTo>
                  <a:lnTo>
                    <a:pt x="86" y="520"/>
                  </a:lnTo>
                  <a:lnTo>
                    <a:pt x="92" y="526"/>
                  </a:lnTo>
                  <a:lnTo>
                    <a:pt x="94" y="532"/>
                  </a:lnTo>
                  <a:lnTo>
                    <a:pt x="100" y="532"/>
                  </a:lnTo>
                  <a:lnTo>
                    <a:pt x="102" y="532"/>
                  </a:lnTo>
                  <a:lnTo>
                    <a:pt x="104" y="532"/>
                  </a:lnTo>
                  <a:lnTo>
                    <a:pt x="104" y="530"/>
                  </a:lnTo>
                  <a:lnTo>
                    <a:pt x="116" y="520"/>
                  </a:lnTo>
                  <a:lnTo>
                    <a:pt x="126" y="540"/>
                  </a:lnTo>
                  <a:lnTo>
                    <a:pt x="136" y="546"/>
                  </a:lnTo>
                  <a:lnTo>
                    <a:pt x="152" y="546"/>
                  </a:lnTo>
                  <a:lnTo>
                    <a:pt x="164" y="544"/>
                  </a:lnTo>
                  <a:lnTo>
                    <a:pt x="168" y="544"/>
                  </a:lnTo>
                  <a:lnTo>
                    <a:pt x="196" y="548"/>
                  </a:lnTo>
                  <a:lnTo>
                    <a:pt x="196" y="550"/>
                  </a:lnTo>
                  <a:lnTo>
                    <a:pt x="208" y="556"/>
                  </a:lnTo>
                  <a:lnTo>
                    <a:pt x="208" y="558"/>
                  </a:lnTo>
                  <a:lnTo>
                    <a:pt x="220" y="566"/>
                  </a:lnTo>
                  <a:lnTo>
                    <a:pt x="226" y="574"/>
                  </a:lnTo>
                  <a:lnTo>
                    <a:pt x="234" y="578"/>
                  </a:lnTo>
                  <a:lnTo>
                    <a:pt x="248" y="576"/>
                  </a:lnTo>
                  <a:lnTo>
                    <a:pt x="248" y="560"/>
                  </a:lnTo>
                  <a:lnTo>
                    <a:pt x="240" y="548"/>
                  </a:lnTo>
                  <a:lnTo>
                    <a:pt x="236" y="526"/>
                  </a:lnTo>
                  <a:lnTo>
                    <a:pt x="246" y="516"/>
                  </a:lnTo>
                  <a:lnTo>
                    <a:pt x="248" y="514"/>
                  </a:lnTo>
                  <a:lnTo>
                    <a:pt x="258" y="512"/>
                  </a:lnTo>
                  <a:lnTo>
                    <a:pt x="268" y="512"/>
                  </a:lnTo>
                  <a:lnTo>
                    <a:pt x="272" y="508"/>
                  </a:lnTo>
                  <a:lnTo>
                    <a:pt x="264" y="500"/>
                  </a:lnTo>
                  <a:lnTo>
                    <a:pt x="242" y="484"/>
                  </a:lnTo>
                  <a:lnTo>
                    <a:pt x="236" y="476"/>
                  </a:lnTo>
                  <a:lnTo>
                    <a:pt x="234" y="474"/>
                  </a:lnTo>
                  <a:lnTo>
                    <a:pt x="236" y="472"/>
                  </a:lnTo>
                  <a:lnTo>
                    <a:pt x="242" y="460"/>
                  </a:lnTo>
                  <a:lnTo>
                    <a:pt x="244" y="462"/>
                  </a:lnTo>
                  <a:lnTo>
                    <a:pt x="260" y="466"/>
                  </a:lnTo>
                  <a:lnTo>
                    <a:pt x="302" y="464"/>
                  </a:lnTo>
                  <a:lnTo>
                    <a:pt x="302" y="466"/>
                  </a:lnTo>
                  <a:lnTo>
                    <a:pt x="304" y="466"/>
                  </a:lnTo>
                  <a:lnTo>
                    <a:pt x="316" y="470"/>
                  </a:lnTo>
                  <a:lnTo>
                    <a:pt x="324" y="462"/>
                  </a:lnTo>
                  <a:lnTo>
                    <a:pt x="320" y="438"/>
                  </a:lnTo>
                  <a:lnTo>
                    <a:pt x="304" y="428"/>
                  </a:lnTo>
                  <a:lnTo>
                    <a:pt x="300" y="424"/>
                  </a:lnTo>
                  <a:lnTo>
                    <a:pt x="296" y="420"/>
                  </a:lnTo>
                  <a:lnTo>
                    <a:pt x="292" y="410"/>
                  </a:lnTo>
                  <a:lnTo>
                    <a:pt x="290" y="394"/>
                  </a:lnTo>
                  <a:lnTo>
                    <a:pt x="290" y="374"/>
                  </a:lnTo>
                  <a:lnTo>
                    <a:pt x="276" y="368"/>
                  </a:lnTo>
                  <a:lnTo>
                    <a:pt x="274" y="368"/>
                  </a:lnTo>
                  <a:lnTo>
                    <a:pt x="274" y="366"/>
                  </a:lnTo>
                  <a:lnTo>
                    <a:pt x="274" y="364"/>
                  </a:lnTo>
                  <a:lnTo>
                    <a:pt x="272" y="344"/>
                  </a:lnTo>
                  <a:lnTo>
                    <a:pt x="288" y="262"/>
                  </a:lnTo>
                  <a:lnTo>
                    <a:pt x="280" y="232"/>
                  </a:lnTo>
                  <a:lnTo>
                    <a:pt x="278" y="214"/>
                  </a:lnTo>
                  <a:lnTo>
                    <a:pt x="276" y="190"/>
                  </a:lnTo>
                  <a:lnTo>
                    <a:pt x="278" y="164"/>
                  </a:lnTo>
                  <a:lnTo>
                    <a:pt x="278" y="162"/>
                  </a:lnTo>
                  <a:lnTo>
                    <a:pt x="280" y="160"/>
                  </a:lnTo>
                  <a:lnTo>
                    <a:pt x="296" y="148"/>
                  </a:lnTo>
                  <a:lnTo>
                    <a:pt x="296" y="136"/>
                  </a:lnTo>
                  <a:lnTo>
                    <a:pt x="294" y="130"/>
                  </a:lnTo>
                  <a:lnTo>
                    <a:pt x="290" y="122"/>
                  </a:lnTo>
                  <a:lnTo>
                    <a:pt x="280" y="110"/>
                  </a:lnTo>
                  <a:lnTo>
                    <a:pt x="278" y="110"/>
                  </a:lnTo>
                  <a:lnTo>
                    <a:pt x="278" y="108"/>
                  </a:lnTo>
                  <a:lnTo>
                    <a:pt x="276" y="88"/>
                  </a:lnTo>
                  <a:lnTo>
                    <a:pt x="276" y="86"/>
                  </a:lnTo>
                  <a:lnTo>
                    <a:pt x="298" y="60"/>
                  </a:lnTo>
                  <a:lnTo>
                    <a:pt x="298" y="48"/>
                  </a:lnTo>
                  <a:lnTo>
                    <a:pt x="292" y="36"/>
                  </a:lnTo>
                  <a:lnTo>
                    <a:pt x="290" y="34"/>
                  </a:lnTo>
                  <a:lnTo>
                    <a:pt x="300" y="20"/>
                  </a:lnTo>
                  <a:lnTo>
                    <a:pt x="302" y="20"/>
                  </a:lnTo>
                  <a:lnTo>
                    <a:pt x="312" y="12"/>
                  </a:lnTo>
                  <a:lnTo>
                    <a:pt x="312" y="0"/>
                  </a:lnTo>
                  <a:lnTo>
                    <a:pt x="306" y="0"/>
                  </a:lnTo>
                  <a:lnTo>
                    <a:pt x="296" y="0"/>
                  </a:lnTo>
                  <a:lnTo>
                    <a:pt x="292" y="18"/>
                  </a:lnTo>
                  <a:lnTo>
                    <a:pt x="290" y="18"/>
                  </a:lnTo>
                  <a:lnTo>
                    <a:pt x="268" y="10"/>
                  </a:lnTo>
                  <a:lnTo>
                    <a:pt x="256" y="8"/>
                  </a:lnTo>
                  <a:lnTo>
                    <a:pt x="260" y="28"/>
                  </a:lnTo>
                  <a:lnTo>
                    <a:pt x="244" y="32"/>
                  </a:lnTo>
                  <a:lnTo>
                    <a:pt x="218" y="46"/>
                  </a:lnTo>
                  <a:lnTo>
                    <a:pt x="210" y="56"/>
                  </a:lnTo>
                  <a:lnTo>
                    <a:pt x="210" y="58"/>
                  </a:lnTo>
                  <a:lnTo>
                    <a:pt x="208" y="58"/>
                  </a:lnTo>
                  <a:lnTo>
                    <a:pt x="196" y="70"/>
                  </a:lnTo>
                  <a:lnTo>
                    <a:pt x="192" y="88"/>
                  </a:lnTo>
                  <a:lnTo>
                    <a:pt x="192" y="90"/>
                  </a:lnTo>
                  <a:lnTo>
                    <a:pt x="186" y="118"/>
                  </a:lnTo>
                  <a:lnTo>
                    <a:pt x="184" y="130"/>
                  </a:lnTo>
                  <a:lnTo>
                    <a:pt x="184" y="132"/>
                  </a:lnTo>
                  <a:lnTo>
                    <a:pt x="182" y="132"/>
                  </a:lnTo>
                  <a:lnTo>
                    <a:pt x="174" y="144"/>
                  </a:lnTo>
                  <a:lnTo>
                    <a:pt x="172" y="144"/>
                  </a:lnTo>
                  <a:lnTo>
                    <a:pt x="172" y="146"/>
                  </a:lnTo>
                  <a:lnTo>
                    <a:pt x="152" y="148"/>
                  </a:lnTo>
                  <a:lnTo>
                    <a:pt x="122" y="138"/>
                  </a:lnTo>
                  <a:lnTo>
                    <a:pt x="108" y="1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5" name="山西"/>
            <p:cNvSpPr>
              <a:spLocks/>
            </p:cNvSpPr>
            <p:nvPr/>
          </p:nvSpPr>
          <p:spPr bwMode="auto">
            <a:xfrm>
              <a:off x="5109639" y="3055034"/>
              <a:ext cx="385732" cy="848830"/>
            </a:xfrm>
            <a:custGeom>
              <a:avLst/>
              <a:gdLst>
                <a:gd name="T0" fmla="*/ 2147483646 w 216"/>
                <a:gd name="T1" fmla="*/ 2147483646 h 474"/>
                <a:gd name="T2" fmla="*/ 2147483646 w 216"/>
                <a:gd name="T3" fmla="*/ 2147483646 h 474"/>
                <a:gd name="T4" fmla="*/ 2147483646 w 216"/>
                <a:gd name="T5" fmla="*/ 2147483646 h 474"/>
                <a:gd name="T6" fmla="*/ 2147483646 w 216"/>
                <a:gd name="T7" fmla="*/ 2147483646 h 474"/>
                <a:gd name="T8" fmla="*/ 2147483646 w 216"/>
                <a:gd name="T9" fmla="*/ 2147483646 h 474"/>
                <a:gd name="T10" fmla="*/ 2147483646 w 216"/>
                <a:gd name="T11" fmla="*/ 2147483646 h 474"/>
                <a:gd name="T12" fmla="*/ 2147483646 w 216"/>
                <a:gd name="T13" fmla="*/ 2147483646 h 474"/>
                <a:gd name="T14" fmla="*/ 2147483646 w 216"/>
                <a:gd name="T15" fmla="*/ 2147483646 h 474"/>
                <a:gd name="T16" fmla="*/ 2147483646 w 216"/>
                <a:gd name="T17" fmla="*/ 2147483646 h 474"/>
                <a:gd name="T18" fmla="*/ 2147483646 w 216"/>
                <a:gd name="T19" fmla="*/ 2147483646 h 474"/>
                <a:gd name="T20" fmla="*/ 2147483646 w 216"/>
                <a:gd name="T21" fmla="*/ 2147483646 h 474"/>
                <a:gd name="T22" fmla="*/ 2147483646 w 216"/>
                <a:gd name="T23" fmla="*/ 2147483646 h 474"/>
                <a:gd name="T24" fmla="*/ 2147483646 w 216"/>
                <a:gd name="T25" fmla="*/ 2147483646 h 474"/>
                <a:gd name="T26" fmla="*/ 2147483646 w 216"/>
                <a:gd name="T27" fmla="*/ 2147483646 h 474"/>
                <a:gd name="T28" fmla="*/ 2147483646 w 216"/>
                <a:gd name="T29" fmla="*/ 2147483646 h 474"/>
                <a:gd name="T30" fmla="*/ 2147483646 w 216"/>
                <a:gd name="T31" fmla="*/ 2147483646 h 474"/>
                <a:gd name="T32" fmla="*/ 2147483646 w 216"/>
                <a:gd name="T33" fmla="*/ 2147483646 h 474"/>
                <a:gd name="T34" fmla="*/ 2147483646 w 216"/>
                <a:gd name="T35" fmla="*/ 2147483646 h 474"/>
                <a:gd name="T36" fmla="*/ 2147483646 w 216"/>
                <a:gd name="T37" fmla="*/ 2147483646 h 474"/>
                <a:gd name="T38" fmla="*/ 2147483646 w 216"/>
                <a:gd name="T39" fmla="*/ 2147483646 h 474"/>
                <a:gd name="T40" fmla="*/ 2147483646 w 216"/>
                <a:gd name="T41" fmla="*/ 2147483646 h 474"/>
                <a:gd name="T42" fmla="*/ 2147483646 w 216"/>
                <a:gd name="T43" fmla="*/ 2147483646 h 474"/>
                <a:gd name="T44" fmla="*/ 2147483646 w 216"/>
                <a:gd name="T45" fmla="*/ 2147483646 h 474"/>
                <a:gd name="T46" fmla="*/ 2147483646 w 216"/>
                <a:gd name="T47" fmla="*/ 2147483646 h 474"/>
                <a:gd name="T48" fmla="*/ 2147483646 w 216"/>
                <a:gd name="T49" fmla="*/ 2147483646 h 474"/>
                <a:gd name="T50" fmla="*/ 2147483646 w 216"/>
                <a:gd name="T51" fmla="*/ 2147483646 h 474"/>
                <a:gd name="T52" fmla="*/ 2147483646 w 216"/>
                <a:gd name="T53" fmla="*/ 2147483646 h 474"/>
                <a:gd name="T54" fmla="*/ 2147483646 w 216"/>
                <a:gd name="T55" fmla="*/ 2147483646 h 474"/>
                <a:gd name="T56" fmla="*/ 2147483646 w 216"/>
                <a:gd name="T57" fmla="*/ 2147483646 h 474"/>
                <a:gd name="T58" fmla="*/ 2147483646 w 216"/>
                <a:gd name="T59" fmla="*/ 2147483646 h 474"/>
                <a:gd name="T60" fmla="*/ 2147483646 w 216"/>
                <a:gd name="T61" fmla="*/ 2147483646 h 474"/>
                <a:gd name="T62" fmla="*/ 2147483646 w 216"/>
                <a:gd name="T63" fmla="*/ 2147483646 h 474"/>
                <a:gd name="T64" fmla="*/ 2147483646 w 216"/>
                <a:gd name="T65" fmla="*/ 2147483646 h 474"/>
                <a:gd name="T66" fmla="*/ 2147483646 w 216"/>
                <a:gd name="T67" fmla="*/ 2147483646 h 474"/>
                <a:gd name="T68" fmla="*/ 2147483646 w 216"/>
                <a:gd name="T69" fmla="*/ 2147483646 h 474"/>
                <a:gd name="T70" fmla="*/ 2147483646 w 216"/>
                <a:gd name="T71" fmla="*/ 2147483646 h 474"/>
                <a:gd name="T72" fmla="*/ 2147483646 w 216"/>
                <a:gd name="T73" fmla="*/ 2147483646 h 474"/>
                <a:gd name="T74" fmla="*/ 2147483646 w 216"/>
                <a:gd name="T75" fmla="*/ 2147483646 h 474"/>
                <a:gd name="T76" fmla="*/ 2147483646 w 216"/>
                <a:gd name="T77" fmla="*/ 2147483646 h 474"/>
                <a:gd name="T78" fmla="*/ 2147483646 w 216"/>
                <a:gd name="T79" fmla="*/ 2147483646 h 474"/>
                <a:gd name="T80" fmla="*/ 2147483646 w 216"/>
                <a:gd name="T81" fmla="*/ 2147483646 h 474"/>
                <a:gd name="T82" fmla="*/ 2147483646 w 216"/>
                <a:gd name="T83" fmla="*/ 2147483646 h 474"/>
                <a:gd name="T84" fmla="*/ 2147483646 w 216"/>
                <a:gd name="T85" fmla="*/ 2147483646 h 474"/>
                <a:gd name="T86" fmla="*/ 2147483646 w 216"/>
                <a:gd name="T87" fmla="*/ 2147483646 h 474"/>
                <a:gd name="T88" fmla="*/ 2147483646 w 216"/>
                <a:gd name="T89" fmla="*/ 2147483646 h 474"/>
                <a:gd name="T90" fmla="*/ 2147483646 w 216"/>
                <a:gd name="T91" fmla="*/ 2147483646 h 474"/>
                <a:gd name="T92" fmla="*/ 2147483646 w 216"/>
                <a:gd name="T93" fmla="*/ 2147483646 h 474"/>
                <a:gd name="T94" fmla="*/ 2147483646 w 216"/>
                <a:gd name="T95" fmla="*/ 2147483646 h 474"/>
                <a:gd name="T96" fmla="*/ 2147483646 w 216"/>
                <a:gd name="T97" fmla="*/ 2147483646 h 47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216" h="474">
                  <a:moveTo>
                    <a:pt x="202" y="24"/>
                  </a:moveTo>
                  <a:lnTo>
                    <a:pt x="204" y="20"/>
                  </a:lnTo>
                  <a:lnTo>
                    <a:pt x="200" y="8"/>
                  </a:lnTo>
                  <a:lnTo>
                    <a:pt x="194" y="0"/>
                  </a:lnTo>
                  <a:lnTo>
                    <a:pt x="188" y="12"/>
                  </a:lnTo>
                  <a:lnTo>
                    <a:pt x="176" y="24"/>
                  </a:lnTo>
                  <a:lnTo>
                    <a:pt x="174" y="24"/>
                  </a:lnTo>
                  <a:lnTo>
                    <a:pt x="156" y="30"/>
                  </a:lnTo>
                  <a:lnTo>
                    <a:pt x="154" y="30"/>
                  </a:lnTo>
                  <a:lnTo>
                    <a:pt x="136" y="28"/>
                  </a:lnTo>
                  <a:lnTo>
                    <a:pt x="124" y="30"/>
                  </a:lnTo>
                  <a:lnTo>
                    <a:pt x="122" y="40"/>
                  </a:lnTo>
                  <a:lnTo>
                    <a:pt x="112" y="46"/>
                  </a:lnTo>
                  <a:lnTo>
                    <a:pt x="112" y="48"/>
                  </a:lnTo>
                  <a:lnTo>
                    <a:pt x="110" y="48"/>
                  </a:lnTo>
                  <a:lnTo>
                    <a:pt x="94" y="46"/>
                  </a:lnTo>
                  <a:lnTo>
                    <a:pt x="92" y="48"/>
                  </a:lnTo>
                  <a:lnTo>
                    <a:pt x="92" y="64"/>
                  </a:lnTo>
                  <a:lnTo>
                    <a:pt x="84" y="76"/>
                  </a:lnTo>
                  <a:lnTo>
                    <a:pt x="82" y="76"/>
                  </a:lnTo>
                  <a:lnTo>
                    <a:pt x="68" y="92"/>
                  </a:lnTo>
                  <a:lnTo>
                    <a:pt x="66" y="92"/>
                  </a:lnTo>
                  <a:lnTo>
                    <a:pt x="50" y="96"/>
                  </a:lnTo>
                  <a:lnTo>
                    <a:pt x="40" y="106"/>
                  </a:lnTo>
                  <a:lnTo>
                    <a:pt x="42" y="120"/>
                  </a:lnTo>
                  <a:lnTo>
                    <a:pt x="42" y="124"/>
                  </a:lnTo>
                  <a:lnTo>
                    <a:pt x="40" y="124"/>
                  </a:lnTo>
                  <a:lnTo>
                    <a:pt x="28" y="136"/>
                  </a:lnTo>
                  <a:lnTo>
                    <a:pt x="20" y="144"/>
                  </a:lnTo>
                  <a:lnTo>
                    <a:pt x="26" y="154"/>
                  </a:lnTo>
                  <a:lnTo>
                    <a:pt x="26" y="156"/>
                  </a:lnTo>
                  <a:lnTo>
                    <a:pt x="26" y="170"/>
                  </a:lnTo>
                  <a:lnTo>
                    <a:pt x="26" y="172"/>
                  </a:lnTo>
                  <a:lnTo>
                    <a:pt x="16" y="184"/>
                  </a:lnTo>
                  <a:lnTo>
                    <a:pt x="4" y="198"/>
                  </a:lnTo>
                  <a:lnTo>
                    <a:pt x="6" y="214"/>
                  </a:lnTo>
                  <a:lnTo>
                    <a:pt x="16" y="224"/>
                  </a:lnTo>
                  <a:lnTo>
                    <a:pt x="22" y="236"/>
                  </a:lnTo>
                  <a:lnTo>
                    <a:pt x="24" y="244"/>
                  </a:lnTo>
                  <a:lnTo>
                    <a:pt x="24" y="262"/>
                  </a:lnTo>
                  <a:lnTo>
                    <a:pt x="22" y="264"/>
                  </a:lnTo>
                  <a:lnTo>
                    <a:pt x="6" y="276"/>
                  </a:lnTo>
                  <a:lnTo>
                    <a:pt x="4" y="300"/>
                  </a:lnTo>
                  <a:lnTo>
                    <a:pt x="6" y="324"/>
                  </a:lnTo>
                  <a:lnTo>
                    <a:pt x="10" y="340"/>
                  </a:lnTo>
                  <a:lnTo>
                    <a:pt x="18" y="368"/>
                  </a:lnTo>
                  <a:lnTo>
                    <a:pt x="18" y="370"/>
                  </a:lnTo>
                  <a:lnTo>
                    <a:pt x="18" y="372"/>
                  </a:lnTo>
                  <a:lnTo>
                    <a:pt x="0" y="452"/>
                  </a:lnTo>
                  <a:lnTo>
                    <a:pt x="2" y="468"/>
                  </a:lnTo>
                  <a:lnTo>
                    <a:pt x="14" y="474"/>
                  </a:lnTo>
                  <a:lnTo>
                    <a:pt x="32" y="456"/>
                  </a:lnTo>
                  <a:lnTo>
                    <a:pt x="34" y="456"/>
                  </a:lnTo>
                  <a:lnTo>
                    <a:pt x="96" y="432"/>
                  </a:lnTo>
                  <a:lnTo>
                    <a:pt x="112" y="416"/>
                  </a:lnTo>
                  <a:lnTo>
                    <a:pt x="114" y="416"/>
                  </a:lnTo>
                  <a:lnTo>
                    <a:pt x="116" y="416"/>
                  </a:lnTo>
                  <a:lnTo>
                    <a:pt x="150" y="420"/>
                  </a:lnTo>
                  <a:lnTo>
                    <a:pt x="162" y="416"/>
                  </a:lnTo>
                  <a:lnTo>
                    <a:pt x="180" y="408"/>
                  </a:lnTo>
                  <a:lnTo>
                    <a:pt x="180" y="392"/>
                  </a:lnTo>
                  <a:lnTo>
                    <a:pt x="182" y="392"/>
                  </a:lnTo>
                  <a:lnTo>
                    <a:pt x="192" y="382"/>
                  </a:lnTo>
                  <a:lnTo>
                    <a:pt x="190" y="372"/>
                  </a:lnTo>
                  <a:lnTo>
                    <a:pt x="190" y="370"/>
                  </a:lnTo>
                  <a:lnTo>
                    <a:pt x="190" y="368"/>
                  </a:lnTo>
                  <a:lnTo>
                    <a:pt x="194" y="364"/>
                  </a:lnTo>
                  <a:lnTo>
                    <a:pt x="192" y="360"/>
                  </a:lnTo>
                  <a:lnTo>
                    <a:pt x="190" y="356"/>
                  </a:lnTo>
                  <a:lnTo>
                    <a:pt x="190" y="352"/>
                  </a:lnTo>
                  <a:lnTo>
                    <a:pt x="194" y="340"/>
                  </a:lnTo>
                  <a:lnTo>
                    <a:pt x="198" y="336"/>
                  </a:lnTo>
                  <a:lnTo>
                    <a:pt x="196" y="324"/>
                  </a:lnTo>
                  <a:lnTo>
                    <a:pt x="184" y="310"/>
                  </a:lnTo>
                  <a:lnTo>
                    <a:pt x="182" y="306"/>
                  </a:lnTo>
                  <a:lnTo>
                    <a:pt x="180" y="302"/>
                  </a:lnTo>
                  <a:lnTo>
                    <a:pt x="180" y="298"/>
                  </a:lnTo>
                  <a:lnTo>
                    <a:pt x="182" y="294"/>
                  </a:lnTo>
                  <a:lnTo>
                    <a:pt x="184" y="288"/>
                  </a:lnTo>
                  <a:lnTo>
                    <a:pt x="190" y="280"/>
                  </a:lnTo>
                  <a:lnTo>
                    <a:pt x="192" y="268"/>
                  </a:lnTo>
                  <a:lnTo>
                    <a:pt x="202" y="248"/>
                  </a:lnTo>
                  <a:lnTo>
                    <a:pt x="204" y="240"/>
                  </a:lnTo>
                  <a:lnTo>
                    <a:pt x="216" y="216"/>
                  </a:lnTo>
                  <a:lnTo>
                    <a:pt x="208" y="200"/>
                  </a:lnTo>
                  <a:lnTo>
                    <a:pt x="184" y="184"/>
                  </a:lnTo>
                  <a:lnTo>
                    <a:pt x="182" y="184"/>
                  </a:lnTo>
                  <a:lnTo>
                    <a:pt x="176" y="170"/>
                  </a:lnTo>
                  <a:lnTo>
                    <a:pt x="176" y="168"/>
                  </a:lnTo>
                  <a:lnTo>
                    <a:pt x="180" y="146"/>
                  </a:lnTo>
                  <a:lnTo>
                    <a:pt x="184" y="130"/>
                  </a:lnTo>
                  <a:lnTo>
                    <a:pt x="184" y="122"/>
                  </a:lnTo>
                  <a:lnTo>
                    <a:pt x="188" y="116"/>
                  </a:lnTo>
                  <a:lnTo>
                    <a:pt x="190" y="114"/>
                  </a:lnTo>
                  <a:lnTo>
                    <a:pt x="194" y="114"/>
                  </a:lnTo>
                  <a:lnTo>
                    <a:pt x="208" y="112"/>
                  </a:lnTo>
                  <a:lnTo>
                    <a:pt x="212" y="102"/>
                  </a:lnTo>
                  <a:lnTo>
                    <a:pt x="216" y="76"/>
                  </a:lnTo>
                  <a:lnTo>
                    <a:pt x="214" y="66"/>
                  </a:lnTo>
                  <a:lnTo>
                    <a:pt x="200" y="64"/>
                  </a:lnTo>
                  <a:lnTo>
                    <a:pt x="184" y="56"/>
                  </a:lnTo>
                  <a:lnTo>
                    <a:pt x="182" y="54"/>
                  </a:lnTo>
                  <a:lnTo>
                    <a:pt x="182" y="52"/>
                  </a:lnTo>
                  <a:lnTo>
                    <a:pt x="180" y="32"/>
                  </a:lnTo>
                  <a:lnTo>
                    <a:pt x="180" y="28"/>
                  </a:lnTo>
                  <a:lnTo>
                    <a:pt x="20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6" name="湖南"/>
            <p:cNvSpPr>
              <a:spLocks/>
            </p:cNvSpPr>
            <p:nvPr/>
          </p:nvSpPr>
          <p:spPr bwMode="auto">
            <a:xfrm>
              <a:off x="5008541" y="4502397"/>
              <a:ext cx="615928" cy="715131"/>
            </a:xfrm>
            <a:custGeom>
              <a:avLst/>
              <a:gdLst>
                <a:gd name="T0" fmla="*/ 2147483646 w 344"/>
                <a:gd name="T1" fmla="*/ 2147483646 h 400"/>
                <a:gd name="T2" fmla="*/ 2147483646 w 344"/>
                <a:gd name="T3" fmla="*/ 2147483646 h 400"/>
                <a:gd name="T4" fmla="*/ 2147483646 w 344"/>
                <a:gd name="T5" fmla="*/ 2147483646 h 400"/>
                <a:gd name="T6" fmla="*/ 2147483646 w 344"/>
                <a:gd name="T7" fmla="*/ 2147483646 h 400"/>
                <a:gd name="T8" fmla="*/ 2147483646 w 344"/>
                <a:gd name="T9" fmla="*/ 2147483646 h 400"/>
                <a:gd name="T10" fmla="*/ 2147483646 w 344"/>
                <a:gd name="T11" fmla="*/ 2147483646 h 400"/>
                <a:gd name="T12" fmla="*/ 2147483646 w 344"/>
                <a:gd name="T13" fmla="*/ 2147483646 h 400"/>
                <a:gd name="T14" fmla="*/ 2147483646 w 344"/>
                <a:gd name="T15" fmla="*/ 2147483646 h 400"/>
                <a:gd name="T16" fmla="*/ 2147483646 w 344"/>
                <a:gd name="T17" fmla="*/ 2147483646 h 400"/>
                <a:gd name="T18" fmla="*/ 2147483646 w 344"/>
                <a:gd name="T19" fmla="*/ 2147483646 h 400"/>
                <a:gd name="T20" fmla="*/ 2147483646 w 344"/>
                <a:gd name="T21" fmla="*/ 0 h 400"/>
                <a:gd name="T22" fmla="*/ 2147483646 w 344"/>
                <a:gd name="T23" fmla="*/ 2147483646 h 400"/>
                <a:gd name="T24" fmla="*/ 2147483646 w 344"/>
                <a:gd name="T25" fmla="*/ 2147483646 h 400"/>
                <a:gd name="T26" fmla="*/ 2147483646 w 344"/>
                <a:gd name="T27" fmla="*/ 2147483646 h 400"/>
                <a:gd name="T28" fmla="*/ 2147483646 w 344"/>
                <a:gd name="T29" fmla="*/ 2147483646 h 400"/>
                <a:gd name="T30" fmla="*/ 2147483646 w 344"/>
                <a:gd name="T31" fmla="*/ 2147483646 h 400"/>
                <a:gd name="T32" fmla="*/ 2147483646 w 344"/>
                <a:gd name="T33" fmla="*/ 2147483646 h 400"/>
                <a:gd name="T34" fmla="*/ 2147483646 w 344"/>
                <a:gd name="T35" fmla="*/ 2147483646 h 400"/>
                <a:gd name="T36" fmla="*/ 2147483646 w 344"/>
                <a:gd name="T37" fmla="*/ 2147483646 h 400"/>
                <a:gd name="T38" fmla="*/ 2147483646 w 344"/>
                <a:gd name="T39" fmla="*/ 2147483646 h 400"/>
                <a:gd name="T40" fmla="*/ 2147483646 w 344"/>
                <a:gd name="T41" fmla="*/ 2147483646 h 400"/>
                <a:gd name="T42" fmla="*/ 2147483646 w 344"/>
                <a:gd name="T43" fmla="*/ 2147483646 h 400"/>
                <a:gd name="T44" fmla="*/ 2147483646 w 344"/>
                <a:gd name="T45" fmla="*/ 2147483646 h 400"/>
                <a:gd name="T46" fmla="*/ 2147483646 w 344"/>
                <a:gd name="T47" fmla="*/ 2147483646 h 400"/>
                <a:gd name="T48" fmla="*/ 2147483646 w 344"/>
                <a:gd name="T49" fmla="*/ 2147483646 h 400"/>
                <a:gd name="T50" fmla="*/ 2147483646 w 344"/>
                <a:gd name="T51" fmla="*/ 2147483646 h 400"/>
                <a:gd name="T52" fmla="*/ 2147483646 w 344"/>
                <a:gd name="T53" fmla="*/ 2147483646 h 400"/>
                <a:gd name="T54" fmla="*/ 2147483646 w 344"/>
                <a:gd name="T55" fmla="*/ 2147483646 h 400"/>
                <a:gd name="T56" fmla="*/ 2147483646 w 344"/>
                <a:gd name="T57" fmla="*/ 2147483646 h 400"/>
                <a:gd name="T58" fmla="*/ 2147483646 w 344"/>
                <a:gd name="T59" fmla="*/ 2147483646 h 400"/>
                <a:gd name="T60" fmla="*/ 2147483646 w 344"/>
                <a:gd name="T61" fmla="*/ 2147483646 h 400"/>
                <a:gd name="T62" fmla="*/ 2147483646 w 344"/>
                <a:gd name="T63" fmla="*/ 2147483646 h 400"/>
                <a:gd name="T64" fmla="*/ 2147483646 w 344"/>
                <a:gd name="T65" fmla="*/ 2147483646 h 400"/>
                <a:gd name="T66" fmla="*/ 2147483646 w 344"/>
                <a:gd name="T67" fmla="*/ 2147483646 h 400"/>
                <a:gd name="T68" fmla="*/ 2147483646 w 344"/>
                <a:gd name="T69" fmla="*/ 2147483646 h 400"/>
                <a:gd name="T70" fmla="*/ 2147483646 w 344"/>
                <a:gd name="T71" fmla="*/ 2147483646 h 400"/>
                <a:gd name="T72" fmla="*/ 2147483646 w 344"/>
                <a:gd name="T73" fmla="*/ 2147483646 h 400"/>
                <a:gd name="T74" fmla="*/ 2147483646 w 344"/>
                <a:gd name="T75" fmla="*/ 2147483646 h 400"/>
                <a:gd name="T76" fmla="*/ 2147483646 w 344"/>
                <a:gd name="T77" fmla="*/ 2147483646 h 400"/>
                <a:gd name="T78" fmla="*/ 2147483646 w 344"/>
                <a:gd name="T79" fmla="*/ 2147483646 h 400"/>
                <a:gd name="T80" fmla="*/ 2147483646 w 344"/>
                <a:gd name="T81" fmla="*/ 2147483646 h 400"/>
                <a:gd name="T82" fmla="*/ 2147483646 w 344"/>
                <a:gd name="T83" fmla="*/ 2147483646 h 400"/>
                <a:gd name="T84" fmla="*/ 2147483646 w 344"/>
                <a:gd name="T85" fmla="*/ 2147483646 h 400"/>
                <a:gd name="T86" fmla="*/ 2147483646 w 344"/>
                <a:gd name="T87" fmla="*/ 2147483646 h 400"/>
                <a:gd name="T88" fmla="*/ 2147483646 w 344"/>
                <a:gd name="T89" fmla="*/ 2147483646 h 400"/>
                <a:gd name="T90" fmla="*/ 2147483646 w 344"/>
                <a:gd name="T91" fmla="*/ 2147483646 h 400"/>
                <a:gd name="T92" fmla="*/ 2147483646 w 344"/>
                <a:gd name="T93" fmla="*/ 2147483646 h 400"/>
                <a:gd name="T94" fmla="*/ 2147483646 w 344"/>
                <a:gd name="T95" fmla="*/ 2147483646 h 400"/>
                <a:gd name="T96" fmla="*/ 2147483646 w 344"/>
                <a:gd name="T97" fmla="*/ 2147483646 h 400"/>
                <a:gd name="T98" fmla="*/ 2147483646 w 344"/>
                <a:gd name="T99" fmla="*/ 2147483646 h 400"/>
                <a:gd name="T100" fmla="*/ 2147483646 w 344"/>
                <a:gd name="T101" fmla="*/ 2147483646 h 400"/>
                <a:gd name="T102" fmla="*/ 2147483646 w 344"/>
                <a:gd name="T103" fmla="*/ 2147483646 h 400"/>
                <a:gd name="T104" fmla="*/ 2147483646 w 344"/>
                <a:gd name="T105" fmla="*/ 2147483646 h 400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344" h="400">
                  <a:moveTo>
                    <a:pt x="300" y="68"/>
                  </a:moveTo>
                  <a:lnTo>
                    <a:pt x="300" y="68"/>
                  </a:lnTo>
                  <a:lnTo>
                    <a:pt x="300" y="66"/>
                  </a:lnTo>
                  <a:lnTo>
                    <a:pt x="292" y="54"/>
                  </a:lnTo>
                  <a:lnTo>
                    <a:pt x="292" y="52"/>
                  </a:lnTo>
                  <a:lnTo>
                    <a:pt x="294" y="32"/>
                  </a:lnTo>
                  <a:lnTo>
                    <a:pt x="292" y="28"/>
                  </a:lnTo>
                  <a:lnTo>
                    <a:pt x="286" y="24"/>
                  </a:lnTo>
                  <a:lnTo>
                    <a:pt x="282" y="24"/>
                  </a:lnTo>
                  <a:lnTo>
                    <a:pt x="274" y="34"/>
                  </a:lnTo>
                  <a:lnTo>
                    <a:pt x="272" y="34"/>
                  </a:lnTo>
                  <a:lnTo>
                    <a:pt x="252" y="44"/>
                  </a:lnTo>
                  <a:lnTo>
                    <a:pt x="250" y="30"/>
                  </a:lnTo>
                  <a:lnTo>
                    <a:pt x="250" y="28"/>
                  </a:lnTo>
                  <a:lnTo>
                    <a:pt x="252" y="22"/>
                  </a:lnTo>
                  <a:lnTo>
                    <a:pt x="250" y="14"/>
                  </a:lnTo>
                  <a:lnTo>
                    <a:pt x="248" y="12"/>
                  </a:lnTo>
                  <a:lnTo>
                    <a:pt x="244" y="20"/>
                  </a:lnTo>
                  <a:lnTo>
                    <a:pt x="218" y="42"/>
                  </a:lnTo>
                  <a:lnTo>
                    <a:pt x="218" y="44"/>
                  </a:lnTo>
                  <a:lnTo>
                    <a:pt x="216" y="44"/>
                  </a:lnTo>
                  <a:lnTo>
                    <a:pt x="214" y="44"/>
                  </a:lnTo>
                  <a:lnTo>
                    <a:pt x="206" y="40"/>
                  </a:lnTo>
                  <a:lnTo>
                    <a:pt x="198" y="32"/>
                  </a:lnTo>
                  <a:lnTo>
                    <a:pt x="184" y="28"/>
                  </a:lnTo>
                  <a:lnTo>
                    <a:pt x="184" y="26"/>
                  </a:lnTo>
                  <a:lnTo>
                    <a:pt x="176" y="20"/>
                  </a:lnTo>
                  <a:lnTo>
                    <a:pt x="150" y="16"/>
                  </a:lnTo>
                  <a:lnTo>
                    <a:pt x="148" y="16"/>
                  </a:lnTo>
                  <a:lnTo>
                    <a:pt x="132" y="6"/>
                  </a:lnTo>
                  <a:lnTo>
                    <a:pt x="132" y="8"/>
                  </a:lnTo>
                  <a:lnTo>
                    <a:pt x="118" y="0"/>
                  </a:lnTo>
                  <a:lnTo>
                    <a:pt x="100" y="0"/>
                  </a:lnTo>
                  <a:lnTo>
                    <a:pt x="94" y="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0" y="32"/>
                  </a:lnTo>
                  <a:lnTo>
                    <a:pt x="70" y="32"/>
                  </a:lnTo>
                  <a:lnTo>
                    <a:pt x="68" y="32"/>
                  </a:lnTo>
                  <a:lnTo>
                    <a:pt x="60" y="24"/>
                  </a:lnTo>
                  <a:lnTo>
                    <a:pt x="44" y="32"/>
                  </a:lnTo>
                  <a:lnTo>
                    <a:pt x="28" y="52"/>
                  </a:lnTo>
                  <a:lnTo>
                    <a:pt x="16" y="86"/>
                  </a:lnTo>
                  <a:lnTo>
                    <a:pt x="20" y="124"/>
                  </a:lnTo>
                  <a:lnTo>
                    <a:pt x="26" y="144"/>
                  </a:lnTo>
                  <a:lnTo>
                    <a:pt x="26" y="148"/>
                  </a:lnTo>
                  <a:lnTo>
                    <a:pt x="24" y="150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18" y="166"/>
                  </a:lnTo>
                  <a:lnTo>
                    <a:pt x="26" y="198"/>
                  </a:lnTo>
                  <a:lnTo>
                    <a:pt x="24" y="200"/>
                  </a:lnTo>
                  <a:lnTo>
                    <a:pt x="8" y="210"/>
                  </a:lnTo>
                  <a:lnTo>
                    <a:pt x="4" y="214"/>
                  </a:lnTo>
                  <a:lnTo>
                    <a:pt x="2" y="218"/>
                  </a:lnTo>
                  <a:lnTo>
                    <a:pt x="0" y="228"/>
                  </a:lnTo>
                  <a:lnTo>
                    <a:pt x="14" y="224"/>
                  </a:lnTo>
                  <a:lnTo>
                    <a:pt x="14" y="222"/>
                  </a:lnTo>
                  <a:lnTo>
                    <a:pt x="16" y="222"/>
                  </a:lnTo>
                  <a:lnTo>
                    <a:pt x="22" y="224"/>
                  </a:lnTo>
                  <a:lnTo>
                    <a:pt x="26" y="226"/>
                  </a:lnTo>
                  <a:lnTo>
                    <a:pt x="30" y="228"/>
                  </a:lnTo>
                  <a:lnTo>
                    <a:pt x="32" y="234"/>
                  </a:lnTo>
                  <a:lnTo>
                    <a:pt x="34" y="252"/>
                  </a:lnTo>
                  <a:lnTo>
                    <a:pt x="32" y="254"/>
                  </a:lnTo>
                  <a:lnTo>
                    <a:pt x="32" y="256"/>
                  </a:lnTo>
                  <a:lnTo>
                    <a:pt x="28" y="260"/>
                  </a:lnTo>
                  <a:lnTo>
                    <a:pt x="28" y="264"/>
                  </a:lnTo>
                  <a:lnTo>
                    <a:pt x="24" y="282"/>
                  </a:lnTo>
                  <a:lnTo>
                    <a:pt x="28" y="290"/>
                  </a:lnTo>
                  <a:lnTo>
                    <a:pt x="32" y="296"/>
                  </a:lnTo>
                  <a:lnTo>
                    <a:pt x="48" y="316"/>
                  </a:lnTo>
                  <a:lnTo>
                    <a:pt x="64" y="304"/>
                  </a:lnTo>
                  <a:lnTo>
                    <a:pt x="76" y="302"/>
                  </a:lnTo>
                  <a:lnTo>
                    <a:pt x="76" y="304"/>
                  </a:lnTo>
                  <a:lnTo>
                    <a:pt x="84" y="306"/>
                  </a:lnTo>
                  <a:lnTo>
                    <a:pt x="88" y="306"/>
                  </a:lnTo>
                  <a:lnTo>
                    <a:pt x="92" y="302"/>
                  </a:lnTo>
                  <a:lnTo>
                    <a:pt x="100" y="292"/>
                  </a:lnTo>
                  <a:lnTo>
                    <a:pt x="98" y="286"/>
                  </a:lnTo>
                  <a:lnTo>
                    <a:pt x="100" y="282"/>
                  </a:lnTo>
                  <a:lnTo>
                    <a:pt x="104" y="280"/>
                  </a:lnTo>
                  <a:lnTo>
                    <a:pt x="124" y="280"/>
                  </a:lnTo>
                  <a:lnTo>
                    <a:pt x="128" y="280"/>
                  </a:lnTo>
                  <a:lnTo>
                    <a:pt x="130" y="280"/>
                  </a:lnTo>
                  <a:lnTo>
                    <a:pt x="134" y="274"/>
                  </a:lnTo>
                  <a:lnTo>
                    <a:pt x="136" y="270"/>
                  </a:lnTo>
                  <a:lnTo>
                    <a:pt x="142" y="270"/>
                  </a:lnTo>
                  <a:lnTo>
                    <a:pt x="146" y="272"/>
                  </a:lnTo>
                  <a:lnTo>
                    <a:pt x="152" y="280"/>
                  </a:lnTo>
                  <a:lnTo>
                    <a:pt x="154" y="284"/>
                  </a:lnTo>
                  <a:lnTo>
                    <a:pt x="156" y="288"/>
                  </a:lnTo>
                  <a:lnTo>
                    <a:pt x="154" y="302"/>
                  </a:lnTo>
                  <a:lnTo>
                    <a:pt x="156" y="304"/>
                  </a:lnTo>
                  <a:lnTo>
                    <a:pt x="162" y="310"/>
                  </a:lnTo>
                  <a:lnTo>
                    <a:pt x="164" y="316"/>
                  </a:lnTo>
                  <a:lnTo>
                    <a:pt x="162" y="330"/>
                  </a:lnTo>
                  <a:lnTo>
                    <a:pt x="158" y="340"/>
                  </a:lnTo>
                  <a:lnTo>
                    <a:pt x="154" y="344"/>
                  </a:lnTo>
                  <a:lnTo>
                    <a:pt x="142" y="370"/>
                  </a:lnTo>
                  <a:lnTo>
                    <a:pt x="146" y="372"/>
                  </a:lnTo>
                  <a:lnTo>
                    <a:pt x="164" y="372"/>
                  </a:lnTo>
                  <a:lnTo>
                    <a:pt x="168" y="374"/>
                  </a:lnTo>
                  <a:lnTo>
                    <a:pt x="168" y="376"/>
                  </a:lnTo>
                  <a:lnTo>
                    <a:pt x="164" y="388"/>
                  </a:lnTo>
                  <a:lnTo>
                    <a:pt x="164" y="394"/>
                  </a:lnTo>
                  <a:lnTo>
                    <a:pt x="172" y="398"/>
                  </a:lnTo>
                  <a:lnTo>
                    <a:pt x="176" y="400"/>
                  </a:lnTo>
                  <a:lnTo>
                    <a:pt x="178" y="398"/>
                  </a:lnTo>
                  <a:lnTo>
                    <a:pt x="188" y="394"/>
                  </a:lnTo>
                  <a:lnTo>
                    <a:pt x="194" y="392"/>
                  </a:lnTo>
                  <a:lnTo>
                    <a:pt x="204" y="392"/>
                  </a:lnTo>
                  <a:lnTo>
                    <a:pt x="216" y="380"/>
                  </a:lnTo>
                  <a:lnTo>
                    <a:pt x="216" y="366"/>
                  </a:lnTo>
                  <a:lnTo>
                    <a:pt x="216" y="360"/>
                  </a:lnTo>
                  <a:lnTo>
                    <a:pt x="216" y="356"/>
                  </a:lnTo>
                  <a:lnTo>
                    <a:pt x="220" y="354"/>
                  </a:lnTo>
                  <a:lnTo>
                    <a:pt x="224" y="354"/>
                  </a:lnTo>
                  <a:lnTo>
                    <a:pt x="230" y="356"/>
                  </a:lnTo>
                  <a:lnTo>
                    <a:pt x="236" y="360"/>
                  </a:lnTo>
                  <a:lnTo>
                    <a:pt x="256" y="372"/>
                  </a:lnTo>
                  <a:lnTo>
                    <a:pt x="264" y="376"/>
                  </a:lnTo>
                  <a:lnTo>
                    <a:pt x="270" y="378"/>
                  </a:lnTo>
                  <a:lnTo>
                    <a:pt x="270" y="376"/>
                  </a:lnTo>
                  <a:lnTo>
                    <a:pt x="270" y="370"/>
                  </a:lnTo>
                  <a:lnTo>
                    <a:pt x="266" y="360"/>
                  </a:lnTo>
                  <a:lnTo>
                    <a:pt x="256" y="344"/>
                  </a:lnTo>
                  <a:lnTo>
                    <a:pt x="256" y="342"/>
                  </a:lnTo>
                  <a:lnTo>
                    <a:pt x="256" y="340"/>
                  </a:lnTo>
                  <a:lnTo>
                    <a:pt x="264" y="332"/>
                  </a:lnTo>
                  <a:lnTo>
                    <a:pt x="274" y="326"/>
                  </a:lnTo>
                  <a:lnTo>
                    <a:pt x="282" y="324"/>
                  </a:lnTo>
                  <a:lnTo>
                    <a:pt x="292" y="326"/>
                  </a:lnTo>
                  <a:lnTo>
                    <a:pt x="320" y="340"/>
                  </a:lnTo>
                  <a:lnTo>
                    <a:pt x="332" y="332"/>
                  </a:lnTo>
                  <a:lnTo>
                    <a:pt x="334" y="332"/>
                  </a:lnTo>
                  <a:lnTo>
                    <a:pt x="334" y="330"/>
                  </a:lnTo>
                  <a:lnTo>
                    <a:pt x="332" y="328"/>
                  </a:lnTo>
                  <a:lnTo>
                    <a:pt x="334" y="326"/>
                  </a:lnTo>
                  <a:lnTo>
                    <a:pt x="340" y="314"/>
                  </a:lnTo>
                  <a:lnTo>
                    <a:pt x="344" y="304"/>
                  </a:lnTo>
                  <a:lnTo>
                    <a:pt x="344" y="298"/>
                  </a:lnTo>
                  <a:lnTo>
                    <a:pt x="344" y="292"/>
                  </a:lnTo>
                  <a:lnTo>
                    <a:pt x="338" y="286"/>
                  </a:lnTo>
                  <a:lnTo>
                    <a:pt x="334" y="284"/>
                  </a:lnTo>
                  <a:lnTo>
                    <a:pt x="332" y="284"/>
                  </a:lnTo>
                  <a:lnTo>
                    <a:pt x="330" y="276"/>
                  </a:lnTo>
                  <a:lnTo>
                    <a:pt x="332" y="276"/>
                  </a:lnTo>
                  <a:lnTo>
                    <a:pt x="338" y="272"/>
                  </a:lnTo>
                  <a:lnTo>
                    <a:pt x="340" y="268"/>
                  </a:lnTo>
                  <a:lnTo>
                    <a:pt x="338" y="264"/>
                  </a:lnTo>
                  <a:lnTo>
                    <a:pt x="326" y="252"/>
                  </a:lnTo>
                  <a:lnTo>
                    <a:pt x="326" y="250"/>
                  </a:lnTo>
                  <a:lnTo>
                    <a:pt x="320" y="232"/>
                  </a:lnTo>
                  <a:lnTo>
                    <a:pt x="316" y="214"/>
                  </a:lnTo>
                  <a:lnTo>
                    <a:pt x="316" y="196"/>
                  </a:lnTo>
                  <a:lnTo>
                    <a:pt x="316" y="188"/>
                  </a:lnTo>
                  <a:lnTo>
                    <a:pt x="308" y="196"/>
                  </a:lnTo>
                  <a:lnTo>
                    <a:pt x="302" y="204"/>
                  </a:lnTo>
                  <a:lnTo>
                    <a:pt x="300" y="170"/>
                  </a:lnTo>
                  <a:lnTo>
                    <a:pt x="300" y="168"/>
                  </a:lnTo>
                  <a:lnTo>
                    <a:pt x="322" y="138"/>
                  </a:lnTo>
                  <a:lnTo>
                    <a:pt x="334" y="124"/>
                  </a:lnTo>
                  <a:lnTo>
                    <a:pt x="326" y="100"/>
                  </a:lnTo>
                  <a:lnTo>
                    <a:pt x="322" y="76"/>
                  </a:lnTo>
                  <a:lnTo>
                    <a:pt x="308" y="70"/>
                  </a:lnTo>
                  <a:lnTo>
                    <a:pt x="300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7" name="湖北"/>
            <p:cNvSpPr>
              <a:spLocks/>
            </p:cNvSpPr>
            <p:nvPr/>
          </p:nvSpPr>
          <p:spPr bwMode="auto">
            <a:xfrm>
              <a:off x="4936994" y="4090420"/>
              <a:ext cx="874119" cy="547231"/>
            </a:xfrm>
            <a:custGeom>
              <a:avLst/>
              <a:gdLst>
                <a:gd name="T0" fmla="*/ 2147483646 w 488"/>
                <a:gd name="T1" fmla="*/ 2147483646 h 306"/>
                <a:gd name="T2" fmla="*/ 2147483646 w 488"/>
                <a:gd name="T3" fmla="*/ 2147483646 h 306"/>
                <a:gd name="T4" fmla="*/ 2147483646 w 488"/>
                <a:gd name="T5" fmla="*/ 2147483646 h 306"/>
                <a:gd name="T6" fmla="*/ 2147483646 w 488"/>
                <a:gd name="T7" fmla="*/ 2147483646 h 306"/>
                <a:gd name="T8" fmla="*/ 2147483646 w 488"/>
                <a:gd name="T9" fmla="*/ 2147483646 h 306"/>
                <a:gd name="T10" fmla="*/ 2147483646 w 488"/>
                <a:gd name="T11" fmla="*/ 2147483646 h 306"/>
                <a:gd name="T12" fmla="*/ 2147483646 w 488"/>
                <a:gd name="T13" fmla="*/ 2147483646 h 306"/>
                <a:gd name="T14" fmla="*/ 2147483646 w 488"/>
                <a:gd name="T15" fmla="*/ 2147483646 h 306"/>
                <a:gd name="T16" fmla="*/ 2147483646 w 488"/>
                <a:gd name="T17" fmla="*/ 2147483646 h 306"/>
                <a:gd name="T18" fmla="*/ 2147483646 w 488"/>
                <a:gd name="T19" fmla="*/ 2147483646 h 306"/>
                <a:gd name="T20" fmla="*/ 2147483646 w 488"/>
                <a:gd name="T21" fmla="*/ 2147483646 h 306"/>
                <a:gd name="T22" fmla="*/ 2147483646 w 488"/>
                <a:gd name="T23" fmla="*/ 2147483646 h 306"/>
                <a:gd name="T24" fmla="*/ 2147483646 w 488"/>
                <a:gd name="T25" fmla="*/ 2147483646 h 306"/>
                <a:gd name="T26" fmla="*/ 2147483646 w 488"/>
                <a:gd name="T27" fmla="*/ 2147483646 h 306"/>
                <a:gd name="T28" fmla="*/ 2147483646 w 488"/>
                <a:gd name="T29" fmla="*/ 2147483646 h 306"/>
                <a:gd name="T30" fmla="*/ 2147483646 w 488"/>
                <a:gd name="T31" fmla="*/ 2147483646 h 306"/>
                <a:gd name="T32" fmla="*/ 2147483646 w 488"/>
                <a:gd name="T33" fmla="*/ 2147483646 h 306"/>
                <a:gd name="T34" fmla="*/ 2147483646 w 488"/>
                <a:gd name="T35" fmla="*/ 2147483646 h 306"/>
                <a:gd name="T36" fmla="*/ 2147483646 w 488"/>
                <a:gd name="T37" fmla="*/ 2147483646 h 306"/>
                <a:gd name="T38" fmla="*/ 2147483646 w 488"/>
                <a:gd name="T39" fmla="*/ 2147483646 h 306"/>
                <a:gd name="T40" fmla="*/ 2147483646 w 488"/>
                <a:gd name="T41" fmla="*/ 2147483646 h 306"/>
                <a:gd name="T42" fmla="*/ 2147483646 w 488"/>
                <a:gd name="T43" fmla="*/ 2147483646 h 306"/>
                <a:gd name="T44" fmla="*/ 2147483646 w 488"/>
                <a:gd name="T45" fmla="*/ 2147483646 h 306"/>
                <a:gd name="T46" fmla="*/ 2147483646 w 488"/>
                <a:gd name="T47" fmla="*/ 2147483646 h 306"/>
                <a:gd name="T48" fmla="*/ 2147483646 w 488"/>
                <a:gd name="T49" fmla="*/ 2147483646 h 306"/>
                <a:gd name="T50" fmla="*/ 2147483646 w 488"/>
                <a:gd name="T51" fmla="*/ 2147483646 h 306"/>
                <a:gd name="T52" fmla="*/ 2147483646 w 488"/>
                <a:gd name="T53" fmla="*/ 2147483646 h 306"/>
                <a:gd name="T54" fmla="*/ 2147483646 w 488"/>
                <a:gd name="T55" fmla="*/ 2147483646 h 306"/>
                <a:gd name="T56" fmla="*/ 2147483646 w 488"/>
                <a:gd name="T57" fmla="*/ 2147483646 h 306"/>
                <a:gd name="T58" fmla="*/ 2147483646 w 488"/>
                <a:gd name="T59" fmla="*/ 2147483646 h 306"/>
                <a:gd name="T60" fmla="*/ 2147483646 w 488"/>
                <a:gd name="T61" fmla="*/ 2147483646 h 306"/>
                <a:gd name="T62" fmla="*/ 2147483646 w 488"/>
                <a:gd name="T63" fmla="*/ 2147483646 h 306"/>
                <a:gd name="T64" fmla="*/ 2147483646 w 488"/>
                <a:gd name="T65" fmla="*/ 2147483646 h 306"/>
                <a:gd name="T66" fmla="*/ 2147483646 w 488"/>
                <a:gd name="T67" fmla="*/ 2147483646 h 306"/>
                <a:gd name="T68" fmla="*/ 2147483646 w 488"/>
                <a:gd name="T69" fmla="*/ 2147483646 h 306"/>
                <a:gd name="T70" fmla="*/ 2147483646 w 488"/>
                <a:gd name="T71" fmla="*/ 2147483646 h 306"/>
                <a:gd name="T72" fmla="*/ 2147483646 w 488"/>
                <a:gd name="T73" fmla="*/ 2147483646 h 306"/>
                <a:gd name="T74" fmla="*/ 2147483646 w 488"/>
                <a:gd name="T75" fmla="*/ 2147483646 h 306"/>
                <a:gd name="T76" fmla="*/ 2147483646 w 488"/>
                <a:gd name="T77" fmla="*/ 2147483646 h 306"/>
                <a:gd name="T78" fmla="*/ 2147483646 w 488"/>
                <a:gd name="T79" fmla="*/ 2147483646 h 306"/>
                <a:gd name="T80" fmla="*/ 2147483646 w 488"/>
                <a:gd name="T81" fmla="*/ 2147483646 h 306"/>
                <a:gd name="T82" fmla="*/ 2147483646 w 488"/>
                <a:gd name="T83" fmla="*/ 2147483646 h 306"/>
                <a:gd name="T84" fmla="*/ 2147483646 w 488"/>
                <a:gd name="T85" fmla="*/ 2147483646 h 306"/>
                <a:gd name="T86" fmla="*/ 2147483646 w 488"/>
                <a:gd name="T87" fmla="*/ 2147483646 h 306"/>
                <a:gd name="T88" fmla="*/ 2147483646 w 488"/>
                <a:gd name="T89" fmla="*/ 2147483646 h 306"/>
                <a:gd name="T90" fmla="*/ 2147483646 w 488"/>
                <a:gd name="T91" fmla="*/ 2147483646 h 306"/>
                <a:gd name="T92" fmla="*/ 2147483646 w 488"/>
                <a:gd name="T93" fmla="*/ 2147483646 h 306"/>
                <a:gd name="T94" fmla="*/ 2147483646 w 488"/>
                <a:gd name="T95" fmla="*/ 2147483646 h 306"/>
                <a:gd name="T96" fmla="*/ 2147483646 w 488"/>
                <a:gd name="T97" fmla="*/ 2147483646 h 306"/>
                <a:gd name="T98" fmla="*/ 2147483646 w 488"/>
                <a:gd name="T99" fmla="*/ 2147483646 h 306"/>
                <a:gd name="T100" fmla="*/ 2147483646 w 488"/>
                <a:gd name="T101" fmla="*/ 2147483646 h 306"/>
                <a:gd name="T102" fmla="*/ 2147483646 w 488"/>
                <a:gd name="T103" fmla="*/ 2147483646 h 306"/>
                <a:gd name="T104" fmla="*/ 2147483646 w 488"/>
                <a:gd name="T105" fmla="*/ 2147483646 h 306"/>
                <a:gd name="T106" fmla="*/ 2147483646 w 488"/>
                <a:gd name="T107" fmla="*/ 2147483646 h 306"/>
                <a:gd name="T108" fmla="*/ 2147483646 w 488"/>
                <a:gd name="T109" fmla="*/ 2147483646 h 306"/>
                <a:gd name="T110" fmla="*/ 2147483646 w 488"/>
                <a:gd name="T111" fmla="*/ 2147483646 h 306"/>
                <a:gd name="T112" fmla="*/ 2147483646 w 488"/>
                <a:gd name="T113" fmla="*/ 2147483646 h 306"/>
                <a:gd name="T114" fmla="*/ 2147483646 w 488"/>
                <a:gd name="T115" fmla="*/ 2147483646 h 30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488" h="306">
                  <a:moveTo>
                    <a:pt x="62" y="2"/>
                  </a:moveTo>
                  <a:lnTo>
                    <a:pt x="60" y="4"/>
                  </a:lnTo>
                  <a:lnTo>
                    <a:pt x="64" y="10"/>
                  </a:lnTo>
                  <a:lnTo>
                    <a:pt x="86" y="24"/>
                  </a:lnTo>
                  <a:lnTo>
                    <a:pt x="100" y="38"/>
                  </a:lnTo>
                  <a:lnTo>
                    <a:pt x="98" y="40"/>
                  </a:lnTo>
                  <a:lnTo>
                    <a:pt x="90" y="50"/>
                  </a:lnTo>
                  <a:lnTo>
                    <a:pt x="88" y="50"/>
                  </a:lnTo>
                  <a:lnTo>
                    <a:pt x="88" y="52"/>
                  </a:lnTo>
                  <a:lnTo>
                    <a:pt x="74" y="52"/>
                  </a:lnTo>
                  <a:lnTo>
                    <a:pt x="66" y="54"/>
                  </a:lnTo>
                  <a:lnTo>
                    <a:pt x="60" y="58"/>
                  </a:lnTo>
                  <a:lnTo>
                    <a:pt x="64" y="66"/>
                  </a:lnTo>
                  <a:lnTo>
                    <a:pt x="64" y="74"/>
                  </a:lnTo>
                  <a:lnTo>
                    <a:pt x="72" y="86"/>
                  </a:lnTo>
                  <a:lnTo>
                    <a:pt x="72" y="108"/>
                  </a:lnTo>
                  <a:lnTo>
                    <a:pt x="78" y="110"/>
                  </a:lnTo>
                  <a:lnTo>
                    <a:pt x="88" y="114"/>
                  </a:lnTo>
                  <a:lnTo>
                    <a:pt x="90" y="114"/>
                  </a:lnTo>
                  <a:lnTo>
                    <a:pt x="92" y="116"/>
                  </a:lnTo>
                  <a:lnTo>
                    <a:pt x="102" y="130"/>
                  </a:lnTo>
                  <a:lnTo>
                    <a:pt x="108" y="146"/>
                  </a:lnTo>
                  <a:lnTo>
                    <a:pt x="108" y="156"/>
                  </a:lnTo>
                  <a:lnTo>
                    <a:pt x="106" y="164"/>
                  </a:lnTo>
                  <a:lnTo>
                    <a:pt x="104" y="170"/>
                  </a:lnTo>
                  <a:lnTo>
                    <a:pt x="94" y="178"/>
                  </a:lnTo>
                  <a:lnTo>
                    <a:pt x="80" y="184"/>
                  </a:lnTo>
                  <a:lnTo>
                    <a:pt x="54" y="200"/>
                  </a:lnTo>
                  <a:lnTo>
                    <a:pt x="52" y="200"/>
                  </a:lnTo>
                  <a:lnTo>
                    <a:pt x="4" y="204"/>
                  </a:lnTo>
                  <a:lnTo>
                    <a:pt x="0" y="216"/>
                  </a:lnTo>
                  <a:lnTo>
                    <a:pt x="8" y="232"/>
                  </a:lnTo>
                  <a:lnTo>
                    <a:pt x="8" y="234"/>
                  </a:lnTo>
                  <a:lnTo>
                    <a:pt x="12" y="254"/>
                  </a:lnTo>
                  <a:lnTo>
                    <a:pt x="38" y="286"/>
                  </a:lnTo>
                  <a:lnTo>
                    <a:pt x="40" y="286"/>
                  </a:lnTo>
                  <a:lnTo>
                    <a:pt x="50" y="306"/>
                  </a:lnTo>
                  <a:lnTo>
                    <a:pt x="52" y="302"/>
                  </a:lnTo>
                  <a:lnTo>
                    <a:pt x="60" y="278"/>
                  </a:lnTo>
                  <a:lnTo>
                    <a:pt x="60" y="276"/>
                  </a:lnTo>
                  <a:lnTo>
                    <a:pt x="76" y="256"/>
                  </a:lnTo>
                  <a:lnTo>
                    <a:pt x="78" y="254"/>
                  </a:lnTo>
                  <a:lnTo>
                    <a:pt x="98" y="246"/>
                  </a:lnTo>
                  <a:lnTo>
                    <a:pt x="100" y="246"/>
                  </a:lnTo>
                  <a:lnTo>
                    <a:pt x="112" y="254"/>
                  </a:lnTo>
                  <a:lnTo>
                    <a:pt x="128" y="252"/>
                  </a:lnTo>
                  <a:lnTo>
                    <a:pt x="124" y="224"/>
                  </a:lnTo>
                  <a:lnTo>
                    <a:pt x="126" y="222"/>
                  </a:lnTo>
                  <a:lnTo>
                    <a:pt x="142" y="222"/>
                  </a:lnTo>
                  <a:lnTo>
                    <a:pt x="158" y="222"/>
                  </a:lnTo>
                  <a:lnTo>
                    <a:pt x="160" y="222"/>
                  </a:lnTo>
                  <a:lnTo>
                    <a:pt x="192" y="238"/>
                  </a:lnTo>
                  <a:lnTo>
                    <a:pt x="218" y="242"/>
                  </a:lnTo>
                  <a:lnTo>
                    <a:pt x="220" y="242"/>
                  </a:lnTo>
                  <a:lnTo>
                    <a:pt x="228" y="250"/>
                  </a:lnTo>
                  <a:lnTo>
                    <a:pt x="242" y="254"/>
                  </a:lnTo>
                  <a:lnTo>
                    <a:pt x="250" y="262"/>
                  </a:lnTo>
                  <a:lnTo>
                    <a:pt x="254" y="264"/>
                  </a:lnTo>
                  <a:lnTo>
                    <a:pt x="264" y="256"/>
                  </a:lnTo>
                  <a:lnTo>
                    <a:pt x="264" y="254"/>
                  </a:lnTo>
                  <a:lnTo>
                    <a:pt x="276" y="244"/>
                  </a:lnTo>
                  <a:lnTo>
                    <a:pt x="284" y="230"/>
                  </a:lnTo>
                  <a:lnTo>
                    <a:pt x="296" y="238"/>
                  </a:lnTo>
                  <a:lnTo>
                    <a:pt x="296" y="240"/>
                  </a:lnTo>
                  <a:lnTo>
                    <a:pt x="300" y="250"/>
                  </a:lnTo>
                  <a:lnTo>
                    <a:pt x="300" y="252"/>
                  </a:lnTo>
                  <a:lnTo>
                    <a:pt x="298" y="258"/>
                  </a:lnTo>
                  <a:lnTo>
                    <a:pt x="300" y="260"/>
                  </a:lnTo>
                  <a:lnTo>
                    <a:pt x="308" y="256"/>
                  </a:lnTo>
                  <a:lnTo>
                    <a:pt x="318" y="246"/>
                  </a:lnTo>
                  <a:lnTo>
                    <a:pt x="328" y="246"/>
                  </a:lnTo>
                  <a:lnTo>
                    <a:pt x="330" y="246"/>
                  </a:lnTo>
                  <a:lnTo>
                    <a:pt x="336" y="250"/>
                  </a:lnTo>
                  <a:lnTo>
                    <a:pt x="342" y="258"/>
                  </a:lnTo>
                  <a:lnTo>
                    <a:pt x="342" y="260"/>
                  </a:lnTo>
                  <a:lnTo>
                    <a:pt x="342" y="264"/>
                  </a:lnTo>
                  <a:lnTo>
                    <a:pt x="340" y="282"/>
                  </a:lnTo>
                  <a:lnTo>
                    <a:pt x="346" y="290"/>
                  </a:lnTo>
                  <a:lnTo>
                    <a:pt x="348" y="290"/>
                  </a:lnTo>
                  <a:lnTo>
                    <a:pt x="360" y="278"/>
                  </a:lnTo>
                  <a:lnTo>
                    <a:pt x="372" y="268"/>
                  </a:lnTo>
                  <a:lnTo>
                    <a:pt x="380" y="262"/>
                  </a:lnTo>
                  <a:lnTo>
                    <a:pt x="388" y="260"/>
                  </a:lnTo>
                  <a:lnTo>
                    <a:pt x="408" y="260"/>
                  </a:lnTo>
                  <a:lnTo>
                    <a:pt x="414" y="250"/>
                  </a:lnTo>
                  <a:lnTo>
                    <a:pt x="430" y="242"/>
                  </a:lnTo>
                  <a:lnTo>
                    <a:pt x="432" y="242"/>
                  </a:lnTo>
                  <a:lnTo>
                    <a:pt x="452" y="240"/>
                  </a:lnTo>
                  <a:lnTo>
                    <a:pt x="474" y="228"/>
                  </a:lnTo>
                  <a:lnTo>
                    <a:pt x="488" y="228"/>
                  </a:lnTo>
                  <a:lnTo>
                    <a:pt x="484" y="222"/>
                  </a:lnTo>
                  <a:lnTo>
                    <a:pt x="486" y="220"/>
                  </a:lnTo>
                  <a:lnTo>
                    <a:pt x="488" y="216"/>
                  </a:lnTo>
                  <a:lnTo>
                    <a:pt x="460" y="154"/>
                  </a:lnTo>
                  <a:lnTo>
                    <a:pt x="460" y="152"/>
                  </a:lnTo>
                  <a:lnTo>
                    <a:pt x="458" y="150"/>
                  </a:lnTo>
                  <a:lnTo>
                    <a:pt x="472" y="134"/>
                  </a:lnTo>
                  <a:lnTo>
                    <a:pt x="468" y="130"/>
                  </a:lnTo>
                  <a:lnTo>
                    <a:pt x="446" y="126"/>
                  </a:lnTo>
                  <a:lnTo>
                    <a:pt x="444" y="126"/>
                  </a:lnTo>
                  <a:lnTo>
                    <a:pt x="444" y="124"/>
                  </a:lnTo>
                  <a:lnTo>
                    <a:pt x="430" y="110"/>
                  </a:lnTo>
                  <a:lnTo>
                    <a:pt x="430" y="106"/>
                  </a:lnTo>
                  <a:lnTo>
                    <a:pt x="428" y="108"/>
                  </a:lnTo>
                  <a:lnTo>
                    <a:pt x="416" y="100"/>
                  </a:lnTo>
                  <a:lnTo>
                    <a:pt x="408" y="108"/>
                  </a:lnTo>
                  <a:lnTo>
                    <a:pt x="400" y="114"/>
                  </a:lnTo>
                  <a:lnTo>
                    <a:pt x="394" y="114"/>
                  </a:lnTo>
                  <a:lnTo>
                    <a:pt x="388" y="110"/>
                  </a:lnTo>
                  <a:lnTo>
                    <a:pt x="382" y="104"/>
                  </a:lnTo>
                  <a:lnTo>
                    <a:pt x="372" y="94"/>
                  </a:lnTo>
                  <a:lnTo>
                    <a:pt x="366" y="86"/>
                  </a:lnTo>
                  <a:lnTo>
                    <a:pt x="362" y="86"/>
                  </a:lnTo>
                  <a:lnTo>
                    <a:pt x="352" y="90"/>
                  </a:lnTo>
                  <a:lnTo>
                    <a:pt x="334" y="94"/>
                  </a:lnTo>
                  <a:lnTo>
                    <a:pt x="328" y="94"/>
                  </a:lnTo>
                  <a:lnTo>
                    <a:pt x="324" y="94"/>
                  </a:lnTo>
                  <a:lnTo>
                    <a:pt x="322" y="90"/>
                  </a:lnTo>
                  <a:lnTo>
                    <a:pt x="320" y="84"/>
                  </a:lnTo>
                  <a:lnTo>
                    <a:pt x="320" y="70"/>
                  </a:lnTo>
                  <a:lnTo>
                    <a:pt x="322" y="60"/>
                  </a:lnTo>
                  <a:lnTo>
                    <a:pt x="320" y="54"/>
                  </a:lnTo>
                  <a:lnTo>
                    <a:pt x="216" y="50"/>
                  </a:lnTo>
                  <a:lnTo>
                    <a:pt x="202" y="44"/>
                  </a:lnTo>
                  <a:lnTo>
                    <a:pt x="194" y="38"/>
                  </a:lnTo>
                  <a:lnTo>
                    <a:pt x="178" y="34"/>
                  </a:lnTo>
                  <a:lnTo>
                    <a:pt x="172" y="30"/>
                  </a:lnTo>
                  <a:lnTo>
                    <a:pt x="164" y="24"/>
                  </a:lnTo>
                  <a:lnTo>
                    <a:pt x="144" y="0"/>
                  </a:lnTo>
                  <a:lnTo>
                    <a:pt x="132" y="10"/>
                  </a:lnTo>
                  <a:lnTo>
                    <a:pt x="116" y="4"/>
                  </a:lnTo>
                  <a:lnTo>
                    <a:pt x="74" y="6"/>
                  </a:lnTo>
                  <a:lnTo>
                    <a:pt x="6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8" name="广东"/>
            <p:cNvSpPr>
              <a:spLocks/>
            </p:cNvSpPr>
            <p:nvPr/>
          </p:nvSpPr>
          <p:spPr bwMode="auto">
            <a:xfrm>
              <a:off x="5129860" y="5096267"/>
              <a:ext cx="909892" cy="719796"/>
            </a:xfrm>
            <a:custGeom>
              <a:avLst/>
              <a:gdLst>
                <a:gd name="T0" fmla="*/ 2147483646 w 508"/>
                <a:gd name="T1" fmla="*/ 2147483646 h 402"/>
                <a:gd name="T2" fmla="*/ 2147483646 w 508"/>
                <a:gd name="T3" fmla="*/ 2147483646 h 402"/>
                <a:gd name="T4" fmla="*/ 2147483646 w 508"/>
                <a:gd name="T5" fmla="*/ 2147483646 h 402"/>
                <a:gd name="T6" fmla="*/ 2147483646 w 508"/>
                <a:gd name="T7" fmla="*/ 2147483646 h 402"/>
                <a:gd name="T8" fmla="*/ 2147483646 w 508"/>
                <a:gd name="T9" fmla="*/ 2147483646 h 402"/>
                <a:gd name="T10" fmla="*/ 2147483646 w 508"/>
                <a:gd name="T11" fmla="*/ 2147483646 h 402"/>
                <a:gd name="T12" fmla="*/ 2147483646 w 508"/>
                <a:gd name="T13" fmla="*/ 2147483646 h 402"/>
                <a:gd name="T14" fmla="*/ 2147483646 w 508"/>
                <a:gd name="T15" fmla="*/ 2147483646 h 402"/>
                <a:gd name="T16" fmla="*/ 2147483646 w 508"/>
                <a:gd name="T17" fmla="*/ 2147483646 h 402"/>
                <a:gd name="T18" fmla="*/ 2147483646 w 508"/>
                <a:gd name="T19" fmla="*/ 2147483646 h 402"/>
                <a:gd name="T20" fmla="*/ 2147483646 w 508"/>
                <a:gd name="T21" fmla="*/ 2147483646 h 402"/>
                <a:gd name="T22" fmla="*/ 2147483646 w 508"/>
                <a:gd name="T23" fmla="*/ 2147483646 h 402"/>
                <a:gd name="T24" fmla="*/ 2147483646 w 508"/>
                <a:gd name="T25" fmla="*/ 2147483646 h 402"/>
                <a:gd name="T26" fmla="*/ 2147483646 w 508"/>
                <a:gd name="T27" fmla="*/ 2147483646 h 402"/>
                <a:gd name="T28" fmla="*/ 2147483646 w 508"/>
                <a:gd name="T29" fmla="*/ 2147483646 h 402"/>
                <a:gd name="T30" fmla="*/ 2147483646 w 508"/>
                <a:gd name="T31" fmla="*/ 2147483646 h 402"/>
                <a:gd name="T32" fmla="*/ 2147483646 w 508"/>
                <a:gd name="T33" fmla="*/ 2147483646 h 402"/>
                <a:gd name="T34" fmla="*/ 2147483646 w 508"/>
                <a:gd name="T35" fmla="*/ 2147483646 h 402"/>
                <a:gd name="T36" fmla="*/ 2147483646 w 508"/>
                <a:gd name="T37" fmla="*/ 2147483646 h 402"/>
                <a:gd name="T38" fmla="*/ 2147483646 w 508"/>
                <a:gd name="T39" fmla="*/ 2147483646 h 402"/>
                <a:gd name="T40" fmla="*/ 2147483646 w 508"/>
                <a:gd name="T41" fmla="*/ 2147483646 h 402"/>
                <a:gd name="T42" fmla="*/ 2147483646 w 508"/>
                <a:gd name="T43" fmla="*/ 2147483646 h 402"/>
                <a:gd name="T44" fmla="*/ 2147483646 w 508"/>
                <a:gd name="T45" fmla="*/ 2147483646 h 402"/>
                <a:gd name="T46" fmla="*/ 2147483646 w 508"/>
                <a:gd name="T47" fmla="*/ 2147483646 h 402"/>
                <a:gd name="T48" fmla="*/ 2147483646 w 508"/>
                <a:gd name="T49" fmla="*/ 2147483646 h 402"/>
                <a:gd name="T50" fmla="*/ 2147483646 w 508"/>
                <a:gd name="T51" fmla="*/ 2147483646 h 402"/>
                <a:gd name="T52" fmla="*/ 2147483646 w 508"/>
                <a:gd name="T53" fmla="*/ 2147483646 h 402"/>
                <a:gd name="T54" fmla="*/ 2147483646 w 508"/>
                <a:gd name="T55" fmla="*/ 2147483646 h 402"/>
                <a:gd name="T56" fmla="*/ 2147483646 w 508"/>
                <a:gd name="T57" fmla="*/ 2147483646 h 402"/>
                <a:gd name="T58" fmla="*/ 2147483646 w 508"/>
                <a:gd name="T59" fmla="*/ 2147483646 h 402"/>
                <a:gd name="T60" fmla="*/ 2147483646 w 508"/>
                <a:gd name="T61" fmla="*/ 2147483646 h 402"/>
                <a:gd name="T62" fmla="*/ 2147483646 w 508"/>
                <a:gd name="T63" fmla="*/ 2147483646 h 402"/>
                <a:gd name="T64" fmla="*/ 2147483646 w 508"/>
                <a:gd name="T65" fmla="*/ 2147483646 h 402"/>
                <a:gd name="T66" fmla="*/ 2147483646 w 508"/>
                <a:gd name="T67" fmla="*/ 2147483646 h 402"/>
                <a:gd name="T68" fmla="*/ 2147483646 w 508"/>
                <a:gd name="T69" fmla="*/ 2147483646 h 402"/>
                <a:gd name="T70" fmla="*/ 2147483646 w 508"/>
                <a:gd name="T71" fmla="*/ 2147483646 h 402"/>
                <a:gd name="T72" fmla="*/ 2147483646 w 508"/>
                <a:gd name="T73" fmla="*/ 2147483646 h 402"/>
                <a:gd name="T74" fmla="*/ 2147483646 w 508"/>
                <a:gd name="T75" fmla="*/ 2147483646 h 402"/>
                <a:gd name="T76" fmla="*/ 2147483646 w 508"/>
                <a:gd name="T77" fmla="*/ 2147483646 h 402"/>
                <a:gd name="T78" fmla="*/ 2147483646 w 508"/>
                <a:gd name="T79" fmla="*/ 2147483646 h 402"/>
                <a:gd name="T80" fmla="*/ 2147483646 w 508"/>
                <a:gd name="T81" fmla="*/ 2147483646 h 402"/>
                <a:gd name="T82" fmla="*/ 2147483646 w 508"/>
                <a:gd name="T83" fmla="*/ 2147483646 h 402"/>
                <a:gd name="T84" fmla="*/ 2147483646 w 508"/>
                <a:gd name="T85" fmla="*/ 2147483646 h 402"/>
                <a:gd name="T86" fmla="*/ 2147483646 w 508"/>
                <a:gd name="T87" fmla="*/ 2147483646 h 402"/>
                <a:gd name="T88" fmla="*/ 2147483646 w 508"/>
                <a:gd name="T89" fmla="*/ 2147483646 h 402"/>
                <a:gd name="T90" fmla="*/ 2147483646 w 508"/>
                <a:gd name="T91" fmla="*/ 2147483646 h 402"/>
                <a:gd name="T92" fmla="*/ 2147483646 w 508"/>
                <a:gd name="T93" fmla="*/ 2147483646 h 402"/>
                <a:gd name="T94" fmla="*/ 2147483646 w 508"/>
                <a:gd name="T95" fmla="*/ 2147483646 h 402"/>
                <a:gd name="T96" fmla="*/ 2147483646 w 508"/>
                <a:gd name="T97" fmla="*/ 2147483646 h 402"/>
                <a:gd name="T98" fmla="*/ 2147483646 w 508"/>
                <a:gd name="T99" fmla="*/ 2147483646 h 402"/>
                <a:gd name="T100" fmla="*/ 2147483646 w 508"/>
                <a:gd name="T101" fmla="*/ 2147483646 h 40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508" h="402">
                  <a:moveTo>
                    <a:pt x="476" y="138"/>
                  </a:moveTo>
                  <a:lnTo>
                    <a:pt x="476" y="138"/>
                  </a:lnTo>
                  <a:lnTo>
                    <a:pt x="484" y="134"/>
                  </a:lnTo>
                  <a:lnTo>
                    <a:pt x="488" y="130"/>
                  </a:lnTo>
                  <a:lnTo>
                    <a:pt x="488" y="128"/>
                  </a:lnTo>
                  <a:lnTo>
                    <a:pt x="490" y="126"/>
                  </a:lnTo>
                  <a:lnTo>
                    <a:pt x="492" y="126"/>
                  </a:lnTo>
                  <a:lnTo>
                    <a:pt x="508" y="126"/>
                  </a:lnTo>
                  <a:lnTo>
                    <a:pt x="508" y="116"/>
                  </a:lnTo>
                  <a:lnTo>
                    <a:pt x="502" y="114"/>
                  </a:lnTo>
                  <a:lnTo>
                    <a:pt x="496" y="110"/>
                  </a:lnTo>
                  <a:lnTo>
                    <a:pt x="472" y="88"/>
                  </a:lnTo>
                  <a:lnTo>
                    <a:pt x="460" y="58"/>
                  </a:lnTo>
                  <a:lnTo>
                    <a:pt x="446" y="44"/>
                  </a:lnTo>
                  <a:lnTo>
                    <a:pt x="424" y="42"/>
                  </a:lnTo>
                  <a:lnTo>
                    <a:pt x="406" y="44"/>
                  </a:lnTo>
                  <a:lnTo>
                    <a:pt x="402" y="44"/>
                  </a:lnTo>
                  <a:lnTo>
                    <a:pt x="404" y="54"/>
                  </a:lnTo>
                  <a:lnTo>
                    <a:pt x="404" y="56"/>
                  </a:lnTo>
                  <a:lnTo>
                    <a:pt x="404" y="58"/>
                  </a:lnTo>
                  <a:lnTo>
                    <a:pt x="400" y="58"/>
                  </a:lnTo>
                  <a:lnTo>
                    <a:pt x="388" y="64"/>
                  </a:lnTo>
                  <a:lnTo>
                    <a:pt x="386" y="62"/>
                  </a:lnTo>
                  <a:lnTo>
                    <a:pt x="372" y="50"/>
                  </a:lnTo>
                  <a:lnTo>
                    <a:pt x="368" y="50"/>
                  </a:lnTo>
                  <a:lnTo>
                    <a:pt x="364" y="50"/>
                  </a:lnTo>
                  <a:lnTo>
                    <a:pt x="332" y="64"/>
                  </a:lnTo>
                  <a:lnTo>
                    <a:pt x="322" y="68"/>
                  </a:lnTo>
                  <a:lnTo>
                    <a:pt x="316" y="66"/>
                  </a:lnTo>
                  <a:lnTo>
                    <a:pt x="310" y="70"/>
                  </a:lnTo>
                  <a:lnTo>
                    <a:pt x="304" y="76"/>
                  </a:lnTo>
                  <a:lnTo>
                    <a:pt x="300" y="80"/>
                  </a:lnTo>
                  <a:lnTo>
                    <a:pt x="298" y="76"/>
                  </a:lnTo>
                  <a:lnTo>
                    <a:pt x="288" y="66"/>
                  </a:lnTo>
                  <a:lnTo>
                    <a:pt x="286" y="62"/>
                  </a:lnTo>
                  <a:lnTo>
                    <a:pt x="286" y="58"/>
                  </a:lnTo>
                  <a:lnTo>
                    <a:pt x="290" y="50"/>
                  </a:lnTo>
                  <a:lnTo>
                    <a:pt x="300" y="38"/>
                  </a:lnTo>
                  <a:lnTo>
                    <a:pt x="314" y="22"/>
                  </a:lnTo>
                  <a:lnTo>
                    <a:pt x="318" y="16"/>
                  </a:lnTo>
                  <a:lnTo>
                    <a:pt x="316" y="12"/>
                  </a:lnTo>
                  <a:lnTo>
                    <a:pt x="312" y="12"/>
                  </a:lnTo>
                  <a:lnTo>
                    <a:pt x="308" y="14"/>
                  </a:lnTo>
                  <a:lnTo>
                    <a:pt x="298" y="20"/>
                  </a:lnTo>
                  <a:lnTo>
                    <a:pt x="288" y="26"/>
                  </a:lnTo>
                  <a:lnTo>
                    <a:pt x="282" y="28"/>
                  </a:lnTo>
                  <a:lnTo>
                    <a:pt x="280" y="26"/>
                  </a:lnTo>
                  <a:lnTo>
                    <a:pt x="278" y="20"/>
                  </a:lnTo>
                  <a:lnTo>
                    <a:pt x="276" y="20"/>
                  </a:lnTo>
                  <a:lnTo>
                    <a:pt x="270" y="6"/>
                  </a:lnTo>
                  <a:lnTo>
                    <a:pt x="254" y="16"/>
                  </a:lnTo>
                  <a:lnTo>
                    <a:pt x="252" y="18"/>
                  </a:lnTo>
                  <a:lnTo>
                    <a:pt x="252" y="16"/>
                  </a:lnTo>
                  <a:lnTo>
                    <a:pt x="236" y="8"/>
                  </a:lnTo>
                  <a:lnTo>
                    <a:pt x="220" y="2"/>
                  </a:lnTo>
                  <a:lnTo>
                    <a:pt x="214" y="0"/>
                  </a:lnTo>
                  <a:lnTo>
                    <a:pt x="208" y="2"/>
                  </a:lnTo>
                  <a:lnTo>
                    <a:pt x="204" y="6"/>
                  </a:lnTo>
                  <a:lnTo>
                    <a:pt x="198" y="12"/>
                  </a:lnTo>
                  <a:lnTo>
                    <a:pt x="204" y="24"/>
                  </a:lnTo>
                  <a:lnTo>
                    <a:pt x="210" y="38"/>
                  </a:lnTo>
                  <a:lnTo>
                    <a:pt x="210" y="44"/>
                  </a:lnTo>
                  <a:lnTo>
                    <a:pt x="210" y="48"/>
                  </a:lnTo>
                  <a:lnTo>
                    <a:pt x="208" y="52"/>
                  </a:lnTo>
                  <a:lnTo>
                    <a:pt x="204" y="54"/>
                  </a:lnTo>
                  <a:lnTo>
                    <a:pt x="200" y="54"/>
                  </a:lnTo>
                  <a:lnTo>
                    <a:pt x="194" y="54"/>
                  </a:lnTo>
                  <a:lnTo>
                    <a:pt x="188" y="50"/>
                  </a:lnTo>
                  <a:lnTo>
                    <a:pt x="182" y="46"/>
                  </a:lnTo>
                  <a:lnTo>
                    <a:pt x="164" y="36"/>
                  </a:lnTo>
                  <a:lnTo>
                    <a:pt x="156" y="32"/>
                  </a:lnTo>
                  <a:lnTo>
                    <a:pt x="156" y="34"/>
                  </a:lnTo>
                  <a:lnTo>
                    <a:pt x="156" y="52"/>
                  </a:lnTo>
                  <a:lnTo>
                    <a:pt x="144" y="66"/>
                  </a:lnTo>
                  <a:lnTo>
                    <a:pt x="144" y="80"/>
                  </a:lnTo>
                  <a:lnTo>
                    <a:pt x="148" y="94"/>
                  </a:lnTo>
                  <a:lnTo>
                    <a:pt x="150" y="94"/>
                  </a:lnTo>
                  <a:lnTo>
                    <a:pt x="140" y="108"/>
                  </a:lnTo>
                  <a:lnTo>
                    <a:pt x="136" y="120"/>
                  </a:lnTo>
                  <a:lnTo>
                    <a:pt x="136" y="122"/>
                  </a:lnTo>
                  <a:lnTo>
                    <a:pt x="124" y="134"/>
                  </a:lnTo>
                  <a:lnTo>
                    <a:pt x="104" y="180"/>
                  </a:lnTo>
                  <a:lnTo>
                    <a:pt x="104" y="204"/>
                  </a:lnTo>
                  <a:lnTo>
                    <a:pt x="60" y="230"/>
                  </a:lnTo>
                  <a:lnTo>
                    <a:pt x="58" y="234"/>
                  </a:lnTo>
                  <a:lnTo>
                    <a:pt x="64" y="248"/>
                  </a:lnTo>
                  <a:lnTo>
                    <a:pt x="60" y="266"/>
                  </a:lnTo>
                  <a:lnTo>
                    <a:pt x="42" y="264"/>
                  </a:lnTo>
                  <a:lnTo>
                    <a:pt x="38" y="284"/>
                  </a:lnTo>
                  <a:lnTo>
                    <a:pt x="16" y="284"/>
                  </a:lnTo>
                  <a:lnTo>
                    <a:pt x="10" y="292"/>
                  </a:lnTo>
                  <a:lnTo>
                    <a:pt x="4" y="306"/>
                  </a:lnTo>
                  <a:lnTo>
                    <a:pt x="0" y="356"/>
                  </a:lnTo>
                  <a:lnTo>
                    <a:pt x="4" y="368"/>
                  </a:lnTo>
                  <a:lnTo>
                    <a:pt x="6" y="368"/>
                  </a:lnTo>
                  <a:lnTo>
                    <a:pt x="6" y="380"/>
                  </a:lnTo>
                  <a:lnTo>
                    <a:pt x="16" y="392"/>
                  </a:lnTo>
                  <a:lnTo>
                    <a:pt x="16" y="402"/>
                  </a:lnTo>
                  <a:lnTo>
                    <a:pt x="42" y="400"/>
                  </a:lnTo>
                  <a:lnTo>
                    <a:pt x="44" y="398"/>
                  </a:lnTo>
                  <a:lnTo>
                    <a:pt x="44" y="396"/>
                  </a:lnTo>
                  <a:lnTo>
                    <a:pt x="52" y="388"/>
                  </a:lnTo>
                  <a:lnTo>
                    <a:pt x="36" y="372"/>
                  </a:lnTo>
                  <a:lnTo>
                    <a:pt x="34" y="372"/>
                  </a:lnTo>
                  <a:lnTo>
                    <a:pt x="24" y="364"/>
                  </a:lnTo>
                  <a:lnTo>
                    <a:pt x="24" y="362"/>
                  </a:lnTo>
                  <a:lnTo>
                    <a:pt x="24" y="346"/>
                  </a:lnTo>
                  <a:lnTo>
                    <a:pt x="36" y="346"/>
                  </a:lnTo>
                  <a:lnTo>
                    <a:pt x="38" y="340"/>
                  </a:lnTo>
                  <a:lnTo>
                    <a:pt x="32" y="324"/>
                  </a:lnTo>
                  <a:lnTo>
                    <a:pt x="64" y="324"/>
                  </a:lnTo>
                  <a:lnTo>
                    <a:pt x="120" y="298"/>
                  </a:lnTo>
                  <a:lnTo>
                    <a:pt x="126" y="286"/>
                  </a:lnTo>
                  <a:lnTo>
                    <a:pt x="128" y="282"/>
                  </a:lnTo>
                  <a:lnTo>
                    <a:pt x="140" y="288"/>
                  </a:lnTo>
                  <a:lnTo>
                    <a:pt x="140" y="290"/>
                  </a:lnTo>
                  <a:lnTo>
                    <a:pt x="146" y="296"/>
                  </a:lnTo>
                  <a:lnTo>
                    <a:pt x="152" y="294"/>
                  </a:lnTo>
                  <a:lnTo>
                    <a:pt x="150" y="282"/>
                  </a:lnTo>
                  <a:lnTo>
                    <a:pt x="168" y="282"/>
                  </a:lnTo>
                  <a:lnTo>
                    <a:pt x="186" y="286"/>
                  </a:lnTo>
                  <a:lnTo>
                    <a:pt x="192" y="274"/>
                  </a:lnTo>
                  <a:lnTo>
                    <a:pt x="194" y="272"/>
                  </a:lnTo>
                  <a:lnTo>
                    <a:pt x="196" y="272"/>
                  </a:lnTo>
                  <a:lnTo>
                    <a:pt x="214" y="266"/>
                  </a:lnTo>
                  <a:lnTo>
                    <a:pt x="218" y="238"/>
                  </a:lnTo>
                  <a:lnTo>
                    <a:pt x="238" y="256"/>
                  </a:lnTo>
                  <a:lnTo>
                    <a:pt x="246" y="256"/>
                  </a:lnTo>
                  <a:lnTo>
                    <a:pt x="250" y="252"/>
                  </a:lnTo>
                  <a:lnTo>
                    <a:pt x="248" y="192"/>
                  </a:lnTo>
                  <a:lnTo>
                    <a:pt x="248" y="190"/>
                  </a:lnTo>
                  <a:lnTo>
                    <a:pt x="248" y="186"/>
                  </a:lnTo>
                  <a:lnTo>
                    <a:pt x="260" y="188"/>
                  </a:lnTo>
                  <a:lnTo>
                    <a:pt x="262" y="188"/>
                  </a:lnTo>
                  <a:lnTo>
                    <a:pt x="264" y="190"/>
                  </a:lnTo>
                  <a:lnTo>
                    <a:pt x="286" y="230"/>
                  </a:lnTo>
                  <a:lnTo>
                    <a:pt x="312" y="226"/>
                  </a:lnTo>
                  <a:lnTo>
                    <a:pt x="318" y="224"/>
                  </a:lnTo>
                  <a:lnTo>
                    <a:pt x="322" y="216"/>
                  </a:lnTo>
                  <a:lnTo>
                    <a:pt x="314" y="208"/>
                  </a:lnTo>
                  <a:lnTo>
                    <a:pt x="312" y="206"/>
                  </a:lnTo>
                  <a:lnTo>
                    <a:pt x="330" y="200"/>
                  </a:lnTo>
                  <a:lnTo>
                    <a:pt x="332" y="198"/>
                  </a:lnTo>
                  <a:lnTo>
                    <a:pt x="340" y="206"/>
                  </a:lnTo>
                  <a:lnTo>
                    <a:pt x="346" y="202"/>
                  </a:lnTo>
                  <a:lnTo>
                    <a:pt x="346" y="190"/>
                  </a:lnTo>
                  <a:lnTo>
                    <a:pt x="350" y="190"/>
                  </a:lnTo>
                  <a:lnTo>
                    <a:pt x="364" y="190"/>
                  </a:lnTo>
                  <a:lnTo>
                    <a:pt x="370" y="192"/>
                  </a:lnTo>
                  <a:lnTo>
                    <a:pt x="376" y="194"/>
                  </a:lnTo>
                  <a:lnTo>
                    <a:pt x="382" y="198"/>
                  </a:lnTo>
                  <a:lnTo>
                    <a:pt x="386" y="202"/>
                  </a:lnTo>
                  <a:lnTo>
                    <a:pt x="388" y="206"/>
                  </a:lnTo>
                  <a:lnTo>
                    <a:pt x="392" y="186"/>
                  </a:lnTo>
                  <a:lnTo>
                    <a:pt x="396" y="184"/>
                  </a:lnTo>
                  <a:lnTo>
                    <a:pt x="400" y="182"/>
                  </a:lnTo>
                  <a:lnTo>
                    <a:pt x="406" y="182"/>
                  </a:lnTo>
                  <a:lnTo>
                    <a:pt x="412" y="184"/>
                  </a:lnTo>
                  <a:lnTo>
                    <a:pt x="414" y="186"/>
                  </a:lnTo>
                  <a:lnTo>
                    <a:pt x="414" y="188"/>
                  </a:lnTo>
                  <a:lnTo>
                    <a:pt x="418" y="188"/>
                  </a:lnTo>
                  <a:lnTo>
                    <a:pt x="432" y="180"/>
                  </a:lnTo>
                  <a:lnTo>
                    <a:pt x="460" y="160"/>
                  </a:lnTo>
                  <a:lnTo>
                    <a:pt x="460" y="152"/>
                  </a:lnTo>
                  <a:lnTo>
                    <a:pt x="464" y="146"/>
                  </a:lnTo>
                  <a:lnTo>
                    <a:pt x="470" y="140"/>
                  </a:lnTo>
                  <a:lnTo>
                    <a:pt x="476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89" name="江西"/>
            <p:cNvSpPr>
              <a:spLocks/>
            </p:cNvSpPr>
            <p:nvPr/>
          </p:nvSpPr>
          <p:spPr bwMode="auto">
            <a:xfrm>
              <a:off x="5560697" y="4472860"/>
              <a:ext cx="544380" cy="741560"/>
            </a:xfrm>
            <a:custGeom>
              <a:avLst/>
              <a:gdLst>
                <a:gd name="T0" fmla="*/ 2147483646 w 304"/>
                <a:gd name="T1" fmla="*/ 0 h 414"/>
                <a:gd name="T2" fmla="*/ 2147483646 w 304"/>
                <a:gd name="T3" fmla="*/ 2147483646 h 414"/>
                <a:gd name="T4" fmla="*/ 2147483646 w 304"/>
                <a:gd name="T5" fmla="*/ 2147483646 h 414"/>
                <a:gd name="T6" fmla="*/ 2147483646 w 304"/>
                <a:gd name="T7" fmla="*/ 2147483646 h 414"/>
                <a:gd name="T8" fmla="*/ 2147483646 w 304"/>
                <a:gd name="T9" fmla="*/ 2147483646 h 414"/>
                <a:gd name="T10" fmla="*/ 2147483646 w 304"/>
                <a:gd name="T11" fmla="*/ 2147483646 h 414"/>
                <a:gd name="T12" fmla="*/ 2147483646 w 304"/>
                <a:gd name="T13" fmla="*/ 2147483646 h 414"/>
                <a:gd name="T14" fmla="*/ 2147483646 w 304"/>
                <a:gd name="T15" fmla="*/ 2147483646 h 414"/>
                <a:gd name="T16" fmla="*/ 2147483646 w 304"/>
                <a:gd name="T17" fmla="*/ 2147483646 h 414"/>
                <a:gd name="T18" fmla="*/ 2147483646 w 304"/>
                <a:gd name="T19" fmla="*/ 2147483646 h 414"/>
                <a:gd name="T20" fmla="*/ 2147483646 w 304"/>
                <a:gd name="T21" fmla="*/ 2147483646 h 414"/>
                <a:gd name="T22" fmla="*/ 2147483646 w 304"/>
                <a:gd name="T23" fmla="*/ 2147483646 h 414"/>
                <a:gd name="T24" fmla="*/ 2147483646 w 304"/>
                <a:gd name="T25" fmla="*/ 2147483646 h 414"/>
                <a:gd name="T26" fmla="*/ 2147483646 w 304"/>
                <a:gd name="T27" fmla="*/ 2147483646 h 414"/>
                <a:gd name="T28" fmla="*/ 0 w 304"/>
                <a:gd name="T29" fmla="*/ 2147483646 h 414"/>
                <a:gd name="T30" fmla="*/ 2147483646 w 304"/>
                <a:gd name="T31" fmla="*/ 2147483646 h 414"/>
                <a:gd name="T32" fmla="*/ 2147483646 w 304"/>
                <a:gd name="T33" fmla="*/ 2147483646 h 414"/>
                <a:gd name="T34" fmla="*/ 2147483646 w 304"/>
                <a:gd name="T35" fmla="*/ 2147483646 h 414"/>
                <a:gd name="T36" fmla="*/ 2147483646 w 304"/>
                <a:gd name="T37" fmla="*/ 2147483646 h 414"/>
                <a:gd name="T38" fmla="*/ 2147483646 w 304"/>
                <a:gd name="T39" fmla="*/ 2147483646 h 414"/>
                <a:gd name="T40" fmla="*/ 2147483646 w 304"/>
                <a:gd name="T41" fmla="*/ 2147483646 h 414"/>
                <a:gd name="T42" fmla="*/ 2147483646 w 304"/>
                <a:gd name="T43" fmla="*/ 2147483646 h 414"/>
                <a:gd name="T44" fmla="*/ 2147483646 w 304"/>
                <a:gd name="T45" fmla="*/ 2147483646 h 414"/>
                <a:gd name="T46" fmla="*/ 2147483646 w 304"/>
                <a:gd name="T47" fmla="*/ 2147483646 h 414"/>
                <a:gd name="T48" fmla="*/ 2147483646 w 304"/>
                <a:gd name="T49" fmla="*/ 2147483646 h 414"/>
                <a:gd name="T50" fmla="*/ 2147483646 w 304"/>
                <a:gd name="T51" fmla="*/ 2147483646 h 414"/>
                <a:gd name="T52" fmla="*/ 2147483646 w 304"/>
                <a:gd name="T53" fmla="*/ 2147483646 h 414"/>
                <a:gd name="T54" fmla="*/ 2147483646 w 304"/>
                <a:gd name="T55" fmla="*/ 2147483646 h 414"/>
                <a:gd name="T56" fmla="*/ 2147483646 w 304"/>
                <a:gd name="T57" fmla="*/ 2147483646 h 414"/>
                <a:gd name="T58" fmla="*/ 2147483646 w 304"/>
                <a:gd name="T59" fmla="*/ 2147483646 h 414"/>
                <a:gd name="T60" fmla="*/ 2147483646 w 304"/>
                <a:gd name="T61" fmla="*/ 2147483646 h 414"/>
                <a:gd name="T62" fmla="*/ 2147483646 w 304"/>
                <a:gd name="T63" fmla="*/ 2147483646 h 414"/>
                <a:gd name="T64" fmla="*/ 2147483646 w 304"/>
                <a:gd name="T65" fmla="*/ 2147483646 h 414"/>
                <a:gd name="T66" fmla="*/ 2147483646 w 304"/>
                <a:gd name="T67" fmla="*/ 2147483646 h 414"/>
                <a:gd name="T68" fmla="*/ 2147483646 w 304"/>
                <a:gd name="T69" fmla="*/ 2147483646 h 414"/>
                <a:gd name="T70" fmla="*/ 2147483646 w 304"/>
                <a:gd name="T71" fmla="*/ 2147483646 h 414"/>
                <a:gd name="T72" fmla="*/ 2147483646 w 304"/>
                <a:gd name="T73" fmla="*/ 2147483646 h 414"/>
                <a:gd name="T74" fmla="*/ 2147483646 w 304"/>
                <a:gd name="T75" fmla="*/ 2147483646 h 414"/>
                <a:gd name="T76" fmla="*/ 2147483646 w 304"/>
                <a:gd name="T77" fmla="*/ 2147483646 h 414"/>
                <a:gd name="T78" fmla="*/ 2147483646 w 304"/>
                <a:gd name="T79" fmla="*/ 2147483646 h 414"/>
                <a:gd name="T80" fmla="*/ 2147483646 w 304"/>
                <a:gd name="T81" fmla="*/ 2147483646 h 414"/>
                <a:gd name="T82" fmla="*/ 2147483646 w 304"/>
                <a:gd name="T83" fmla="*/ 2147483646 h 414"/>
                <a:gd name="T84" fmla="*/ 2147483646 w 304"/>
                <a:gd name="T85" fmla="*/ 2147483646 h 414"/>
                <a:gd name="T86" fmla="*/ 2147483646 w 304"/>
                <a:gd name="T87" fmla="*/ 2147483646 h 414"/>
                <a:gd name="T88" fmla="*/ 2147483646 w 304"/>
                <a:gd name="T89" fmla="*/ 2147483646 h 414"/>
                <a:gd name="T90" fmla="*/ 2147483646 w 304"/>
                <a:gd name="T91" fmla="*/ 2147483646 h 414"/>
                <a:gd name="T92" fmla="*/ 2147483646 w 304"/>
                <a:gd name="T93" fmla="*/ 2147483646 h 414"/>
                <a:gd name="T94" fmla="*/ 2147483646 w 304"/>
                <a:gd name="T95" fmla="*/ 2147483646 h 414"/>
                <a:gd name="T96" fmla="*/ 2147483646 w 304"/>
                <a:gd name="T97" fmla="*/ 2147483646 h 414"/>
                <a:gd name="T98" fmla="*/ 2147483646 w 304"/>
                <a:gd name="T99" fmla="*/ 2147483646 h 414"/>
                <a:gd name="T100" fmla="*/ 2147483646 w 304"/>
                <a:gd name="T101" fmla="*/ 2147483646 h 414"/>
                <a:gd name="T102" fmla="*/ 2147483646 w 304"/>
                <a:gd name="T103" fmla="*/ 2147483646 h 414"/>
                <a:gd name="T104" fmla="*/ 2147483646 w 304"/>
                <a:gd name="T105" fmla="*/ 2147483646 h 414"/>
                <a:gd name="T106" fmla="*/ 2147483646 w 304"/>
                <a:gd name="T107" fmla="*/ 2147483646 h 414"/>
                <a:gd name="T108" fmla="*/ 2147483646 w 304"/>
                <a:gd name="T109" fmla="*/ 2147483646 h 414"/>
                <a:gd name="T110" fmla="*/ 2147483646 w 304"/>
                <a:gd name="T111" fmla="*/ 2147483646 h 414"/>
                <a:gd name="T112" fmla="*/ 2147483646 w 304"/>
                <a:gd name="T113" fmla="*/ 2147483646 h 414"/>
                <a:gd name="T114" fmla="*/ 2147483646 w 304"/>
                <a:gd name="T115" fmla="*/ 2147483646 h 414"/>
                <a:gd name="T116" fmla="*/ 2147483646 w 304"/>
                <a:gd name="T117" fmla="*/ 2147483646 h 41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4" h="414">
                  <a:moveTo>
                    <a:pt x="240" y="16"/>
                  </a:moveTo>
                  <a:lnTo>
                    <a:pt x="238" y="16"/>
                  </a:lnTo>
                  <a:lnTo>
                    <a:pt x="220" y="0"/>
                  </a:lnTo>
                  <a:lnTo>
                    <a:pt x="212" y="6"/>
                  </a:lnTo>
                  <a:lnTo>
                    <a:pt x="206" y="16"/>
                  </a:lnTo>
                  <a:lnTo>
                    <a:pt x="200" y="24"/>
                  </a:lnTo>
                  <a:lnTo>
                    <a:pt x="192" y="28"/>
                  </a:lnTo>
                  <a:lnTo>
                    <a:pt x="184" y="32"/>
                  </a:lnTo>
                  <a:lnTo>
                    <a:pt x="180" y="34"/>
                  </a:lnTo>
                  <a:lnTo>
                    <a:pt x="176" y="32"/>
                  </a:lnTo>
                  <a:lnTo>
                    <a:pt x="174" y="28"/>
                  </a:lnTo>
                  <a:lnTo>
                    <a:pt x="174" y="22"/>
                  </a:lnTo>
                  <a:lnTo>
                    <a:pt x="180" y="4"/>
                  </a:lnTo>
                  <a:lnTo>
                    <a:pt x="152" y="22"/>
                  </a:lnTo>
                  <a:lnTo>
                    <a:pt x="152" y="24"/>
                  </a:lnTo>
                  <a:lnTo>
                    <a:pt x="128" y="24"/>
                  </a:lnTo>
                  <a:lnTo>
                    <a:pt x="108" y="34"/>
                  </a:lnTo>
                  <a:lnTo>
                    <a:pt x="108" y="36"/>
                  </a:lnTo>
                  <a:lnTo>
                    <a:pt x="84" y="36"/>
                  </a:lnTo>
                  <a:lnTo>
                    <a:pt x="72" y="42"/>
                  </a:lnTo>
                  <a:lnTo>
                    <a:pt x="68" y="54"/>
                  </a:lnTo>
                  <a:lnTo>
                    <a:pt x="66" y="56"/>
                  </a:lnTo>
                  <a:lnTo>
                    <a:pt x="40" y="56"/>
                  </a:lnTo>
                  <a:lnTo>
                    <a:pt x="34" y="56"/>
                  </a:lnTo>
                  <a:lnTo>
                    <a:pt x="28" y="62"/>
                  </a:lnTo>
                  <a:lnTo>
                    <a:pt x="8" y="80"/>
                  </a:lnTo>
                  <a:lnTo>
                    <a:pt x="16" y="84"/>
                  </a:lnTo>
                  <a:lnTo>
                    <a:pt x="20" y="88"/>
                  </a:lnTo>
                  <a:lnTo>
                    <a:pt x="22" y="94"/>
                  </a:lnTo>
                  <a:lnTo>
                    <a:pt x="22" y="92"/>
                  </a:lnTo>
                  <a:lnTo>
                    <a:pt x="34" y="138"/>
                  </a:lnTo>
                  <a:lnTo>
                    <a:pt x="34" y="140"/>
                  </a:lnTo>
                  <a:lnTo>
                    <a:pt x="34" y="144"/>
                  </a:lnTo>
                  <a:lnTo>
                    <a:pt x="32" y="144"/>
                  </a:lnTo>
                  <a:lnTo>
                    <a:pt x="0" y="188"/>
                  </a:lnTo>
                  <a:lnTo>
                    <a:pt x="0" y="200"/>
                  </a:lnTo>
                  <a:lnTo>
                    <a:pt x="8" y="196"/>
                  </a:lnTo>
                  <a:lnTo>
                    <a:pt x="12" y="196"/>
                  </a:lnTo>
                  <a:lnTo>
                    <a:pt x="16" y="198"/>
                  </a:lnTo>
                  <a:lnTo>
                    <a:pt x="18" y="202"/>
                  </a:lnTo>
                  <a:lnTo>
                    <a:pt x="16" y="214"/>
                  </a:lnTo>
                  <a:lnTo>
                    <a:pt x="16" y="226"/>
                  </a:lnTo>
                  <a:lnTo>
                    <a:pt x="18" y="238"/>
                  </a:lnTo>
                  <a:lnTo>
                    <a:pt x="20" y="250"/>
                  </a:lnTo>
                  <a:lnTo>
                    <a:pt x="24" y="262"/>
                  </a:lnTo>
                  <a:lnTo>
                    <a:pt x="36" y="274"/>
                  </a:lnTo>
                  <a:lnTo>
                    <a:pt x="40" y="280"/>
                  </a:lnTo>
                  <a:lnTo>
                    <a:pt x="40" y="286"/>
                  </a:lnTo>
                  <a:lnTo>
                    <a:pt x="36" y="294"/>
                  </a:lnTo>
                  <a:lnTo>
                    <a:pt x="42" y="304"/>
                  </a:lnTo>
                  <a:lnTo>
                    <a:pt x="44" y="310"/>
                  </a:lnTo>
                  <a:lnTo>
                    <a:pt x="44" y="320"/>
                  </a:lnTo>
                  <a:lnTo>
                    <a:pt x="40" y="330"/>
                  </a:lnTo>
                  <a:lnTo>
                    <a:pt x="34" y="344"/>
                  </a:lnTo>
                  <a:lnTo>
                    <a:pt x="44" y="362"/>
                  </a:lnTo>
                  <a:lnTo>
                    <a:pt x="46" y="366"/>
                  </a:lnTo>
                  <a:lnTo>
                    <a:pt x="52" y="362"/>
                  </a:lnTo>
                  <a:lnTo>
                    <a:pt x="60" y="356"/>
                  </a:lnTo>
                  <a:lnTo>
                    <a:pt x="66" y="352"/>
                  </a:lnTo>
                  <a:lnTo>
                    <a:pt x="72" y="352"/>
                  </a:lnTo>
                  <a:lnTo>
                    <a:pt x="78" y="352"/>
                  </a:lnTo>
                  <a:lnTo>
                    <a:pt x="84" y="356"/>
                  </a:lnTo>
                  <a:lnTo>
                    <a:pt x="86" y="362"/>
                  </a:lnTo>
                  <a:lnTo>
                    <a:pt x="86" y="366"/>
                  </a:lnTo>
                  <a:lnTo>
                    <a:pt x="82" y="374"/>
                  </a:lnTo>
                  <a:lnTo>
                    <a:pt x="66" y="392"/>
                  </a:lnTo>
                  <a:lnTo>
                    <a:pt x="56" y="406"/>
                  </a:lnTo>
                  <a:lnTo>
                    <a:pt x="60" y="414"/>
                  </a:lnTo>
                  <a:lnTo>
                    <a:pt x="72" y="408"/>
                  </a:lnTo>
                  <a:lnTo>
                    <a:pt x="76" y="406"/>
                  </a:lnTo>
                  <a:lnTo>
                    <a:pt x="80" y="406"/>
                  </a:lnTo>
                  <a:lnTo>
                    <a:pt x="94" y="402"/>
                  </a:lnTo>
                  <a:lnTo>
                    <a:pt x="120" y="390"/>
                  </a:lnTo>
                  <a:lnTo>
                    <a:pt x="126" y="388"/>
                  </a:lnTo>
                  <a:lnTo>
                    <a:pt x="134" y="390"/>
                  </a:lnTo>
                  <a:lnTo>
                    <a:pt x="142" y="394"/>
                  </a:lnTo>
                  <a:lnTo>
                    <a:pt x="150" y="402"/>
                  </a:lnTo>
                  <a:lnTo>
                    <a:pt x="154" y="400"/>
                  </a:lnTo>
                  <a:lnTo>
                    <a:pt x="154" y="390"/>
                  </a:lnTo>
                  <a:lnTo>
                    <a:pt x="152" y="388"/>
                  </a:lnTo>
                  <a:lnTo>
                    <a:pt x="152" y="384"/>
                  </a:lnTo>
                  <a:lnTo>
                    <a:pt x="154" y="380"/>
                  </a:lnTo>
                  <a:lnTo>
                    <a:pt x="150" y="366"/>
                  </a:lnTo>
                  <a:lnTo>
                    <a:pt x="150" y="362"/>
                  </a:lnTo>
                  <a:lnTo>
                    <a:pt x="150" y="358"/>
                  </a:lnTo>
                  <a:lnTo>
                    <a:pt x="158" y="352"/>
                  </a:lnTo>
                  <a:lnTo>
                    <a:pt x="166" y="346"/>
                  </a:lnTo>
                  <a:lnTo>
                    <a:pt x="162" y="336"/>
                  </a:lnTo>
                  <a:lnTo>
                    <a:pt x="162" y="334"/>
                  </a:lnTo>
                  <a:lnTo>
                    <a:pt x="166" y="328"/>
                  </a:lnTo>
                  <a:lnTo>
                    <a:pt x="164" y="324"/>
                  </a:lnTo>
                  <a:lnTo>
                    <a:pt x="164" y="320"/>
                  </a:lnTo>
                  <a:lnTo>
                    <a:pt x="164" y="316"/>
                  </a:lnTo>
                  <a:lnTo>
                    <a:pt x="170" y="308"/>
                  </a:lnTo>
                  <a:lnTo>
                    <a:pt x="180" y="300"/>
                  </a:lnTo>
                  <a:lnTo>
                    <a:pt x="178" y="298"/>
                  </a:lnTo>
                  <a:lnTo>
                    <a:pt x="176" y="296"/>
                  </a:lnTo>
                  <a:lnTo>
                    <a:pt x="186" y="292"/>
                  </a:lnTo>
                  <a:lnTo>
                    <a:pt x="186" y="278"/>
                  </a:lnTo>
                  <a:lnTo>
                    <a:pt x="186" y="274"/>
                  </a:lnTo>
                  <a:lnTo>
                    <a:pt x="190" y="270"/>
                  </a:lnTo>
                  <a:lnTo>
                    <a:pt x="194" y="266"/>
                  </a:lnTo>
                  <a:lnTo>
                    <a:pt x="200" y="260"/>
                  </a:lnTo>
                  <a:lnTo>
                    <a:pt x="206" y="256"/>
                  </a:lnTo>
                  <a:lnTo>
                    <a:pt x="194" y="242"/>
                  </a:lnTo>
                  <a:lnTo>
                    <a:pt x="192" y="238"/>
                  </a:lnTo>
                  <a:lnTo>
                    <a:pt x="192" y="232"/>
                  </a:lnTo>
                  <a:lnTo>
                    <a:pt x="194" y="228"/>
                  </a:lnTo>
                  <a:lnTo>
                    <a:pt x="198" y="222"/>
                  </a:lnTo>
                  <a:lnTo>
                    <a:pt x="198" y="220"/>
                  </a:lnTo>
                  <a:lnTo>
                    <a:pt x="224" y="200"/>
                  </a:lnTo>
                  <a:lnTo>
                    <a:pt x="224" y="194"/>
                  </a:lnTo>
                  <a:lnTo>
                    <a:pt x="222" y="192"/>
                  </a:lnTo>
                  <a:lnTo>
                    <a:pt x="220" y="186"/>
                  </a:lnTo>
                  <a:lnTo>
                    <a:pt x="220" y="178"/>
                  </a:lnTo>
                  <a:lnTo>
                    <a:pt x="220" y="170"/>
                  </a:lnTo>
                  <a:lnTo>
                    <a:pt x="224" y="156"/>
                  </a:lnTo>
                  <a:lnTo>
                    <a:pt x="230" y="146"/>
                  </a:lnTo>
                  <a:lnTo>
                    <a:pt x="238" y="138"/>
                  </a:lnTo>
                  <a:lnTo>
                    <a:pt x="250" y="136"/>
                  </a:lnTo>
                  <a:lnTo>
                    <a:pt x="252" y="136"/>
                  </a:lnTo>
                  <a:lnTo>
                    <a:pt x="262" y="140"/>
                  </a:lnTo>
                  <a:lnTo>
                    <a:pt x="272" y="140"/>
                  </a:lnTo>
                  <a:lnTo>
                    <a:pt x="284" y="128"/>
                  </a:lnTo>
                  <a:lnTo>
                    <a:pt x="296" y="120"/>
                  </a:lnTo>
                  <a:lnTo>
                    <a:pt x="296" y="108"/>
                  </a:lnTo>
                  <a:lnTo>
                    <a:pt x="296" y="106"/>
                  </a:lnTo>
                  <a:lnTo>
                    <a:pt x="296" y="104"/>
                  </a:lnTo>
                  <a:lnTo>
                    <a:pt x="300" y="102"/>
                  </a:lnTo>
                  <a:lnTo>
                    <a:pt x="304" y="98"/>
                  </a:lnTo>
                  <a:lnTo>
                    <a:pt x="304" y="96"/>
                  </a:lnTo>
                  <a:lnTo>
                    <a:pt x="296" y="84"/>
                  </a:lnTo>
                  <a:lnTo>
                    <a:pt x="286" y="68"/>
                  </a:lnTo>
                  <a:lnTo>
                    <a:pt x="276" y="52"/>
                  </a:lnTo>
                  <a:lnTo>
                    <a:pt x="274" y="46"/>
                  </a:lnTo>
                  <a:lnTo>
                    <a:pt x="274" y="40"/>
                  </a:lnTo>
                  <a:lnTo>
                    <a:pt x="276" y="34"/>
                  </a:lnTo>
                  <a:lnTo>
                    <a:pt x="280" y="28"/>
                  </a:lnTo>
                  <a:lnTo>
                    <a:pt x="264" y="20"/>
                  </a:lnTo>
                  <a:lnTo>
                    <a:pt x="24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0" name="福建"/>
            <p:cNvSpPr>
              <a:spLocks/>
            </p:cNvSpPr>
            <p:nvPr/>
          </p:nvSpPr>
          <p:spPr bwMode="auto">
            <a:xfrm>
              <a:off x="5843775" y="4670297"/>
              <a:ext cx="503941" cy="615635"/>
            </a:xfrm>
            <a:custGeom>
              <a:avLst/>
              <a:gdLst>
                <a:gd name="T0" fmla="*/ 2147483646 w 282"/>
                <a:gd name="T1" fmla="*/ 2147483646 h 344"/>
                <a:gd name="T2" fmla="*/ 2147483646 w 282"/>
                <a:gd name="T3" fmla="*/ 2147483646 h 344"/>
                <a:gd name="T4" fmla="*/ 2147483646 w 282"/>
                <a:gd name="T5" fmla="*/ 2147483646 h 344"/>
                <a:gd name="T6" fmla="*/ 2147483646 w 282"/>
                <a:gd name="T7" fmla="*/ 2147483646 h 344"/>
                <a:gd name="T8" fmla="*/ 2147483646 w 282"/>
                <a:gd name="T9" fmla="*/ 2147483646 h 344"/>
                <a:gd name="T10" fmla="*/ 2147483646 w 282"/>
                <a:gd name="T11" fmla="*/ 2147483646 h 344"/>
                <a:gd name="T12" fmla="*/ 2147483646 w 282"/>
                <a:gd name="T13" fmla="*/ 2147483646 h 344"/>
                <a:gd name="T14" fmla="*/ 2147483646 w 282"/>
                <a:gd name="T15" fmla="*/ 2147483646 h 344"/>
                <a:gd name="T16" fmla="*/ 2147483646 w 282"/>
                <a:gd name="T17" fmla="*/ 2147483646 h 344"/>
                <a:gd name="T18" fmla="*/ 2147483646 w 282"/>
                <a:gd name="T19" fmla="*/ 2147483646 h 344"/>
                <a:gd name="T20" fmla="*/ 2147483646 w 282"/>
                <a:gd name="T21" fmla="*/ 2147483646 h 344"/>
                <a:gd name="T22" fmla="*/ 2147483646 w 282"/>
                <a:gd name="T23" fmla="*/ 2147483646 h 344"/>
                <a:gd name="T24" fmla="*/ 2147483646 w 282"/>
                <a:gd name="T25" fmla="*/ 2147483646 h 344"/>
                <a:gd name="T26" fmla="*/ 2147483646 w 282"/>
                <a:gd name="T27" fmla="*/ 2147483646 h 344"/>
                <a:gd name="T28" fmla="*/ 2147483646 w 282"/>
                <a:gd name="T29" fmla="*/ 2147483646 h 344"/>
                <a:gd name="T30" fmla="*/ 2147483646 w 282"/>
                <a:gd name="T31" fmla="*/ 2147483646 h 344"/>
                <a:gd name="T32" fmla="*/ 2147483646 w 282"/>
                <a:gd name="T33" fmla="*/ 2147483646 h 344"/>
                <a:gd name="T34" fmla="*/ 0 w 282"/>
                <a:gd name="T35" fmla="*/ 2147483646 h 344"/>
                <a:gd name="T36" fmla="*/ 2147483646 w 282"/>
                <a:gd name="T37" fmla="*/ 2147483646 h 344"/>
                <a:gd name="T38" fmla="*/ 2147483646 w 282"/>
                <a:gd name="T39" fmla="*/ 2147483646 h 344"/>
                <a:gd name="T40" fmla="*/ 2147483646 w 282"/>
                <a:gd name="T41" fmla="*/ 2147483646 h 344"/>
                <a:gd name="T42" fmla="*/ 2147483646 w 282"/>
                <a:gd name="T43" fmla="*/ 2147483646 h 344"/>
                <a:gd name="T44" fmla="*/ 2147483646 w 282"/>
                <a:gd name="T45" fmla="*/ 2147483646 h 344"/>
                <a:gd name="T46" fmla="*/ 2147483646 w 282"/>
                <a:gd name="T47" fmla="*/ 2147483646 h 344"/>
                <a:gd name="T48" fmla="*/ 2147483646 w 282"/>
                <a:gd name="T49" fmla="*/ 2147483646 h 344"/>
                <a:gd name="T50" fmla="*/ 2147483646 w 282"/>
                <a:gd name="T51" fmla="*/ 2147483646 h 344"/>
                <a:gd name="T52" fmla="*/ 2147483646 w 282"/>
                <a:gd name="T53" fmla="*/ 2147483646 h 344"/>
                <a:gd name="T54" fmla="*/ 2147483646 w 282"/>
                <a:gd name="T55" fmla="*/ 2147483646 h 344"/>
                <a:gd name="T56" fmla="*/ 2147483646 w 282"/>
                <a:gd name="T57" fmla="*/ 2147483646 h 344"/>
                <a:gd name="T58" fmla="*/ 2147483646 w 282"/>
                <a:gd name="T59" fmla="*/ 2147483646 h 344"/>
                <a:gd name="T60" fmla="*/ 2147483646 w 282"/>
                <a:gd name="T61" fmla="*/ 2147483646 h 344"/>
                <a:gd name="T62" fmla="*/ 2147483646 w 282"/>
                <a:gd name="T63" fmla="*/ 2147483646 h 344"/>
                <a:gd name="T64" fmla="*/ 2147483646 w 282"/>
                <a:gd name="T65" fmla="*/ 2147483646 h 344"/>
                <a:gd name="T66" fmla="*/ 2147483646 w 282"/>
                <a:gd name="T67" fmla="*/ 2147483646 h 344"/>
                <a:gd name="T68" fmla="*/ 2147483646 w 282"/>
                <a:gd name="T69" fmla="*/ 2147483646 h 344"/>
                <a:gd name="T70" fmla="*/ 2147483646 w 282"/>
                <a:gd name="T71" fmla="*/ 2147483646 h 344"/>
                <a:gd name="T72" fmla="*/ 2147483646 w 282"/>
                <a:gd name="T73" fmla="*/ 2147483646 h 344"/>
                <a:gd name="T74" fmla="*/ 2147483646 w 282"/>
                <a:gd name="T75" fmla="*/ 2147483646 h 344"/>
                <a:gd name="T76" fmla="*/ 2147483646 w 282"/>
                <a:gd name="T77" fmla="*/ 2147483646 h 344"/>
                <a:gd name="T78" fmla="*/ 2147483646 w 282"/>
                <a:gd name="T79" fmla="*/ 2147483646 h 344"/>
                <a:gd name="T80" fmla="*/ 2147483646 w 282"/>
                <a:gd name="T81" fmla="*/ 2147483646 h 344"/>
                <a:gd name="T82" fmla="*/ 2147483646 w 282"/>
                <a:gd name="T83" fmla="*/ 2147483646 h 344"/>
                <a:gd name="T84" fmla="*/ 2147483646 w 282"/>
                <a:gd name="T85" fmla="*/ 2147483646 h 344"/>
                <a:gd name="T86" fmla="*/ 2147483646 w 282"/>
                <a:gd name="T87" fmla="*/ 2147483646 h 344"/>
                <a:gd name="T88" fmla="*/ 2147483646 w 282"/>
                <a:gd name="T89" fmla="*/ 2147483646 h 344"/>
                <a:gd name="T90" fmla="*/ 2147483646 w 282"/>
                <a:gd name="T91" fmla="*/ 2147483646 h 344"/>
                <a:gd name="T92" fmla="*/ 2147483646 w 282"/>
                <a:gd name="T93" fmla="*/ 2147483646 h 344"/>
                <a:gd name="T94" fmla="*/ 2147483646 w 282"/>
                <a:gd name="T95" fmla="*/ 2147483646 h 344"/>
                <a:gd name="T96" fmla="*/ 2147483646 w 282"/>
                <a:gd name="T97" fmla="*/ 2147483646 h 344"/>
                <a:gd name="T98" fmla="*/ 2147483646 w 282"/>
                <a:gd name="T99" fmla="*/ 2147483646 h 344"/>
                <a:gd name="T100" fmla="*/ 2147483646 w 282"/>
                <a:gd name="T101" fmla="*/ 2147483646 h 344"/>
                <a:gd name="T102" fmla="*/ 2147483646 w 282"/>
                <a:gd name="T103" fmla="*/ 0 h 34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282" h="344">
                  <a:moveTo>
                    <a:pt x="146" y="14"/>
                  </a:moveTo>
                  <a:lnTo>
                    <a:pt x="146" y="14"/>
                  </a:lnTo>
                  <a:lnTo>
                    <a:pt x="132" y="24"/>
                  </a:lnTo>
                  <a:lnTo>
                    <a:pt x="120" y="38"/>
                  </a:lnTo>
                  <a:lnTo>
                    <a:pt x="118" y="38"/>
                  </a:lnTo>
                  <a:lnTo>
                    <a:pt x="118" y="40"/>
                  </a:lnTo>
                  <a:lnTo>
                    <a:pt x="102" y="40"/>
                  </a:lnTo>
                  <a:lnTo>
                    <a:pt x="92" y="34"/>
                  </a:lnTo>
                  <a:lnTo>
                    <a:pt x="84" y="38"/>
                  </a:lnTo>
                  <a:lnTo>
                    <a:pt x="78" y="42"/>
                  </a:lnTo>
                  <a:lnTo>
                    <a:pt x="74" y="50"/>
                  </a:lnTo>
                  <a:lnTo>
                    <a:pt x="70" y="60"/>
                  </a:lnTo>
                  <a:lnTo>
                    <a:pt x="70" y="74"/>
                  </a:lnTo>
                  <a:lnTo>
                    <a:pt x="80" y="66"/>
                  </a:lnTo>
                  <a:lnTo>
                    <a:pt x="74" y="92"/>
                  </a:lnTo>
                  <a:lnTo>
                    <a:pt x="74" y="94"/>
                  </a:lnTo>
                  <a:lnTo>
                    <a:pt x="46" y="116"/>
                  </a:lnTo>
                  <a:lnTo>
                    <a:pt x="42" y="124"/>
                  </a:lnTo>
                  <a:lnTo>
                    <a:pt x="42" y="128"/>
                  </a:lnTo>
                  <a:lnTo>
                    <a:pt x="48" y="134"/>
                  </a:lnTo>
                  <a:lnTo>
                    <a:pt x="54" y="140"/>
                  </a:lnTo>
                  <a:lnTo>
                    <a:pt x="56" y="142"/>
                  </a:lnTo>
                  <a:lnTo>
                    <a:pt x="56" y="146"/>
                  </a:lnTo>
                  <a:lnTo>
                    <a:pt x="56" y="148"/>
                  </a:lnTo>
                  <a:lnTo>
                    <a:pt x="54" y="152"/>
                  </a:lnTo>
                  <a:lnTo>
                    <a:pt x="36" y="166"/>
                  </a:lnTo>
                  <a:lnTo>
                    <a:pt x="38" y="174"/>
                  </a:lnTo>
                  <a:lnTo>
                    <a:pt x="36" y="184"/>
                  </a:lnTo>
                  <a:lnTo>
                    <a:pt x="36" y="186"/>
                  </a:lnTo>
                  <a:lnTo>
                    <a:pt x="30" y="190"/>
                  </a:lnTo>
                  <a:lnTo>
                    <a:pt x="28" y="194"/>
                  </a:lnTo>
                  <a:lnTo>
                    <a:pt x="24" y="200"/>
                  </a:lnTo>
                  <a:lnTo>
                    <a:pt x="14" y="208"/>
                  </a:lnTo>
                  <a:lnTo>
                    <a:pt x="14" y="210"/>
                  </a:lnTo>
                  <a:lnTo>
                    <a:pt x="16" y="216"/>
                  </a:lnTo>
                  <a:lnTo>
                    <a:pt x="14" y="226"/>
                  </a:lnTo>
                  <a:lnTo>
                    <a:pt x="16" y="236"/>
                  </a:lnTo>
                  <a:lnTo>
                    <a:pt x="16" y="238"/>
                  </a:lnTo>
                  <a:lnTo>
                    <a:pt x="14" y="242"/>
                  </a:lnTo>
                  <a:lnTo>
                    <a:pt x="6" y="250"/>
                  </a:lnTo>
                  <a:lnTo>
                    <a:pt x="4" y="250"/>
                  </a:lnTo>
                  <a:lnTo>
                    <a:pt x="0" y="252"/>
                  </a:lnTo>
                  <a:lnTo>
                    <a:pt x="0" y="254"/>
                  </a:lnTo>
                  <a:lnTo>
                    <a:pt x="6" y="272"/>
                  </a:lnTo>
                  <a:lnTo>
                    <a:pt x="28" y="272"/>
                  </a:lnTo>
                  <a:lnTo>
                    <a:pt x="50" y="272"/>
                  </a:lnTo>
                  <a:lnTo>
                    <a:pt x="52" y="272"/>
                  </a:lnTo>
                  <a:lnTo>
                    <a:pt x="52" y="274"/>
                  </a:lnTo>
                  <a:lnTo>
                    <a:pt x="70" y="290"/>
                  </a:lnTo>
                  <a:lnTo>
                    <a:pt x="70" y="292"/>
                  </a:lnTo>
                  <a:lnTo>
                    <a:pt x="82" y="322"/>
                  </a:lnTo>
                  <a:lnTo>
                    <a:pt x="102" y="342"/>
                  </a:lnTo>
                  <a:lnTo>
                    <a:pt x="112" y="344"/>
                  </a:lnTo>
                  <a:lnTo>
                    <a:pt x="112" y="320"/>
                  </a:lnTo>
                  <a:lnTo>
                    <a:pt x="132" y="340"/>
                  </a:lnTo>
                  <a:lnTo>
                    <a:pt x="136" y="336"/>
                  </a:lnTo>
                  <a:lnTo>
                    <a:pt x="150" y="306"/>
                  </a:lnTo>
                  <a:lnTo>
                    <a:pt x="152" y="290"/>
                  </a:lnTo>
                  <a:lnTo>
                    <a:pt x="154" y="290"/>
                  </a:lnTo>
                  <a:lnTo>
                    <a:pt x="156" y="290"/>
                  </a:lnTo>
                  <a:lnTo>
                    <a:pt x="172" y="292"/>
                  </a:lnTo>
                  <a:lnTo>
                    <a:pt x="170" y="280"/>
                  </a:lnTo>
                  <a:lnTo>
                    <a:pt x="170" y="278"/>
                  </a:lnTo>
                  <a:lnTo>
                    <a:pt x="170" y="276"/>
                  </a:lnTo>
                  <a:lnTo>
                    <a:pt x="174" y="276"/>
                  </a:lnTo>
                  <a:lnTo>
                    <a:pt x="194" y="276"/>
                  </a:lnTo>
                  <a:lnTo>
                    <a:pt x="200" y="270"/>
                  </a:lnTo>
                  <a:lnTo>
                    <a:pt x="204" y="262"/>
                  </a:lnTo>
                  <a:lnTo>
                    <a:pt x="208" y="256"/>
                  </a:lnTo>
                  <a:lnTo>
                    <a:pt x="208" y="250"/>
                  </a:lnTo>
                  <a:lnTo>
                    <a:pt x="206" y="222"/>
                  </a:lnTo>
                  <a:lnTo>
                    <a:pt x="222" y="226"/>
                  </a:lnTo>
                  <a:lnTo>
                    <a:pt x="228" y="218"/>
                  </a:lnTo>
                  <a:lnTo>
                    <a:pt x="220" y="210"/>
                  </a:lnTo>
                  <a:lnTo>
                    <a:pt x="218" y="208"/>
                  </a:lnTo>
                  <a:lnTo>
                    <a:pt x="234" y="192"/>
                  </a:lnTo>
                  <a:lnTo>
                    <a:pt x="234" y="194"/>
                  </a:lnTo>
                  <a:lnTo>
                    <a:pt x="236" y="194"/>
                  </a:lnTo>
                  <a:lnTo>
                    <a:pt x="246" y="198"/>
                  </a:lnTo>
                  <a:lnTo>
                    <a:pt x="246" y="196"/>
                  </a:lnTo>
                  <a:lnTo>
                    <a:pt x="238" y="182"/>
                  </a:lnTo>
                  <a:lnTo>
                    <a:pt x="242" y="180"/>
                  </a:lnTo>
                  <a:lnTo>
                    <a:pt x="246" y="178"/>
                  </a:lnTo>
                  <a:lnTo>
                    <a:pt x="244" y="172"/>
                  </a:lnTo>
                  <a:lnTo>
                    <a:pt x="236" y="156"/>
                  </a:lnTo>
                  <a:lnTo>
                    <a:pt x="238" y="156"/>
                  </a:lnTo>
                  <a:lnTo>
                    <a:pt x="238" y="154"/>
                  </a:lnTo>
                  <a:lnTo>
                    <a:pt x="260" y="142"/>
                  </a:lnTo>
                  <a:lnTo>
                    <a:pt x="262" y="134"/>
                  </a:lnTo>
                  <a:lnTo>
                    <a:pt x="240" y="120"/>
                  </a:lnTo>
                  <a:lnTo>
                    <a:pt x="236" y="116"/>
                  </a:lnTo>
                  <a:lnTo>
                    <a:pt x="234" y="112"/>
                  </a:lnTo>
                  <a:lnTo>
                    <a:pt x="236" y="108"/>
                  </a:lnTo>
                  <a:lnTo>
                    <a:pt x="242" y="108"/>
                  </a:lnTo>
                  <a:lnTo>
                    <a:pt x="266" y="112"/>
                  </a:lnTo>
                  <a:lnTo>
                    <a:pt x="266" y="98"/>
                  </a:lnTo>
                  <a:lnTo>
                    <a:pt x="266" y="96"/>
                  </a:lnTo>
                  <a:lnTo>
                    <a:pt x="278" y="84"/>
                  </a:lnTo>
                  <a:lnTo>
                    <a:pt x="282" y="74"/>
                  </a:lnTo>
                  <a:lnTo>
                    <a:pt x="276" y="72"/>
                  </a:lnTo>
                  <a:lnTo>
                    <a:pt x="270" y="66"/>
                  </a:lnTo>
                  <a:lnTo>
                    <a:pt x="270" y="64"/>
                  </a:lnTo>
                  <a:lnTo>
                    <a:pt x="270" y="60"/>
                  </a:lnTo>
                  <a:lnTo>
                    <a:pt x="270" y="58"/>
                  </a:lnTo>
                  <a:lnTo>
                    <a:pt x="268" y="58"/>
                  </a:lnTo>
                  <a:lnTo>
                    <a:pt x="266" y="58"/>
                  </a:lnTo>
                  <a:lnTo>
                    <a:pt x="262" y="62"/>
                  </a:lnTo>
                  <a:lnTo>
                    <a:pt x="256" y="64"/>
                  </a:lnTo>
                  <a:lnTo>
                    <a:pt x="250" y="62"/>
                  </a:lnTo>
                  <a:lnTo>
                    <a:pt x="244" y="62"/>
                  </a:lnTo>
                  <a:lnTo>
                    <a:pt x="234" y="54"/>
                  </a:lnTo>
                  <a:lnTo>
                    <a:pt x="226" y="42"/>
                  </a:lnTo>
                  <a:lnTo>
                    <a:pt x="226" y="44"/>
                  </a:lnTo>
                  <a:lnTo>
                    <a:pt x="222" y="50"/>
                  </a:lnTo>
                  <a:lnTo>
                    <a:pt x="216" y="58"/>
                  </a:lnTo>
                  <a:lnTo>
                    <a:pt x="208" y="60"/>
                  </a:lnTo>
                  <a:lnTo>
                    <a:pt x="200" y="62"/>
                  </a:lnTo>
                  <a:lnTo>
                    <a:pt x="194" y="62"/>
                  </a:lnTo>
                  <a:lnTo>
                    <a:pt x="186" y="60"/>
                  </a:lnTo>
                  <a:lnTo>
                    <a:pt x="182" y="58"/>
                  </a:lnTo>
                  <a:lnTo>
                    <a:pt x="178" y="54"/>
                  </a:lnTo>
                  <a:lnTo>
                    <a:pt x="174" y="46"/>
                  </a:lnTo>
                  <a:lnTo>
                    <a:pt x="170" y="30"/>
                  </a:lnTo>
                  <a:lnTo>
                    <a:pt x="166" y="12"/>
                  </a:lnTo>
                  <a:lnTo>
                    <a:pt x="164" y="6"/>
                  </a:lnTo>
                  <a:lnTo>
                    <a:pt x="160" y="2"/>
                  </a:lnTo>
                  <a:lnTo>
                    <a:pt x="154" y="0"/>
                  </a:lnTo>
                  <a:lnTo>
                    <a:pt x="146" y="0"/>
                  </a:lnTo>
                  <a:lnTo>
                    <a:pt x="148" y="14"/>
                  </a:lnTo>
                  <a:lnTo>
                    <a:pt x="14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1" name="浙江"/>
            <p:cNvSpPr>
              <a:spLocks/>
            </p:cNvSpPr>
            <p:nvPr/>
          </p:nvSpPr>
          <p:spPr bwMode="auto">
            <a:xfrm>
              <a:off x="6069305" y="4280085"/>
              <a:ext cx="432394" cy="500592"/>
            </a:xfrm>
            <a:custGeom>
              <a:avLst/>
              <a:gdLst>
                <a:gd name="T0" fmla="*/ 2147483646 w 242"/>
                <a:gd name="T1" fmla="*/ 2147483646 h 280"/>
                <a:gd name="T2" fmla="*/ 2147483646 w 242"/>
                <a:gd name="T3" fmla="*/ 2147483646 h 280"/>
                <a:gd name="T4" fmla="*/ 2147483646 w 242"/>
                <a:gd name="T5" fmla="*/ 2147483646 h 280"/>
                <a:gd name="T6" fmla="*/ 2147483646 w 242"/>
                <a:gd name="T7" fmla="*/ 2147483646 h 280"/>
                <a:gd name="T8" fmla="*/ 2147483646 w 242"/>
                <a:gd name="T9" fmla="*/ 2147483646 h 280"/>
                <a:gd name="T10" fmla="*/ 2147483646 w 242"/>
                <a:gd name="T11" fmla="*/ 2147483646 h 280"/>
                <a:gd name="T12" fmla="*/ 2147483646 w 242"/>
                <a:gd name="T13" fmla="*/ 2147483646 h 280"/>
                <a:gd name="T14" fmla="*/ 2147483646 w 242"/>
                <a:gd name="T15" fmla="*/ 2147483646 h 280"/>
                <a:gd name="T16" fmla="*/ 2147483646 w 242"/>
                <a:gd name="T17" fmla="*/ 2147483646 h 280"/>
                <a:gd name="T18" fmla="*/ 0 w 242"/>
                <a:gd name="T19" fmla="*/ 2147483646 h 280"/>
                <a:gd name="T20" fmla="*/ 2147483646 w 242"/>
                <a:gd name="T21" fmla="*/ 2147483646 h 280"/>
                <a:gd name="T22" fmla="*/ 2147483646 w 242"/>
                <a:gd name="T23" fmla="*/ 2147483646 h 280"/>
                <a:gd name="T24" fmla="*/ 2147483646 w 242"/>
                <a:gd name="T25" fmla="*/ 2147483646 h 280"/>
                <a:gd name="T26" fmla="*/ 2147483646 w 242"/>
                <a:gd name="T27" fmla="*/ 2147483646 h 280"/>
                <a:gd name="T28" fmla="*/ 2147483646 w 242"/>
                <a:gd name="T29" fmla="*/ 2147483646 h 280"/>
                <a:gd name="T30" fmla="*/ 2147483646 w 242"/>
                <a:gd name="T31" fmla="*/ 2147483646 h 280"/>
                <a:gd name="T32" fmla="*/ 2147483646 w 242"/>
                <a:gd name="T33" fmla="*/ 2147483646 h 280"/>
                <a:gd name="T34" fmla="*/ 2147483646 w 242"/>
                <a:gd name="T35" fmla="*/ 2147483646 h 280"/>
                <a:gd name="T36" fmla="*/ 2147483646 w 242"/>
                <a:gd name="T37" fmla="*/ 2147483646 h 280"/>
                <a:gd name="T38" fmla="*/ 2147483646 w 242"/>
                <a:gd name="T39" fmla="*/ 2147483646 h 280"/>
                <a:gd name="T40" fmla="*/ 2147483646 w 242"/>
                <a:gd name="T41" fmla="*/ 2147483646 h 280"/>
                <a:gd name="T42" fmla="*/ 2147483646 w 242"/>
                <a:gd name="T43" fmla="*/ 2147483646 h 280"/>
                <a:gd name="T44" fmla="*/ 2147483646 w 242"/>
                <a:gd name="T45" fmla="*/ 2147483646 h 280"/>
                <a:gd name="T46" fmla="*/ 2147483646 w 242"/>
                <a:gd name="T47" fmla="*/ 2147483646 h 280"/>
                <a:gd name="T48" fmla="*/ 2147483646 w 242"/>
                <a:gd name="T49" fmla="*/ 2147483646 h 280"/>
                <a:gd name="T50" fmla="*/ 2147483646 w 242"/>
                <a:gd name="T51" fmla="*/ 2147483646 h 280"/>
                <a:gd name="T52" fmla="*/ 2147483646 w 242"/>
                <a:gd name="T53" fmla="*/ 2147483646 h 280"/>
                <a:gd name="T54" fmla="*/ 2147483646 w 242"/>
                <a:gd name="T55" fmla="*/ 2147483646 h 280"/>
                <a:gd name="T56" fmla="*/ 2147483646 w 242"/>
                <a:gd name="T57" fmla="*/ 2147483646 h 280"/>
                <a:gd name="T58" fmla="*/ 2147483646 w 242"/>
                <a:gd name="T59" fmla="*/ 2147483646 h 280"/>
                <a:gd name="T60" fmla="*/ 2147483646 w 242"/>
                <a:gd name="T61" fmla="*/ 2147483646 h 280"/>
                <a:gd name="T62" fmla="*/ 2147483646 w 242"/>
                <a:gd name="T63" fmla="*/ 2147483646 h 280"/>
                <a:gd name="T64" fmla="*/ 2147483646 w 242"/>
                <a:gd name="T65" fmla="*/ 2147483646 h 280"/>
                <a:gd name="T66" fmla="*/ 2147483646 w 242"/>
                <a:gd name="T67" fmla="*/ 2147483646 h 280"/>
                <a:gd name="T68" fmla="*/ 2147483646 w 242"/>
                <a:gd name="T69" fmla="*/ 2147483646 h 280"/>
                <a:gd name="T70" fmla="*/ 2147483646 w 242"/>
                <a:gd name="T71" fmla="*/ 2147483646 h 280"/>
                <a:gd name="T72" fmla="*/ 2147483646 w 242"/>
                <a:gd name="T73" fmla="*/ 2147483646 h 280"/>
                <a:gd name="T74" fmla="*/ 2147483646 w 242"/>
                <a:gd name="T75" fmla="*/ 2147483646 h 280"/>
                <a:gd name="T76" fmla="*/ 2147483646 w 242"/>
                <a:gd name="T77" fmla="*/ 2147483646 h 280"/>
                <a:gd name="T78" fmla="*/ 2147483646 w 242"/>
                <a:gd name="T79" fmla="*/ 2147483646 h 280"/>
                <a:gd name="T80" fmla="*/ 2147483646 w 242"/>
                <a:gd name="T81" fmla="*/ 2147483646 h 280"/>
                <a:gd name="T82" fmla="*/ 2147483646 w 242"/>
                <a:gd name="T83" fmla="*/ 2147483646 h 280"/>
                <a:gd name="T84" fmla="*/ 2147483646 w 242"/>
                <a:gd name="T85" fmla="*/ 2147483646 h 280"/>
                <a:gd name="T86" fmla="*/ 2147483646 w 242"/>
                <a:gd name="T87" fmla="*/ 2147483646 h 280"/>
                <a:gd name="T88" fmla="*/ 2147483646 w 242"/>
                <a:gd name="T89" fmla="*/ 2147483646 h 280"/>
                <a:gd name="T90" fmla="*/ 2147483646 w 242"/>
                <a:gd name="T91" fmla="*/ 2147483646 h 280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42" h="280">
                  <a:moveTo>
                    <a:pt x="148" y="4"/>
                  </a:moveTo>
                  <a:lnTo>
                    <a:pt x="148" y="4"/>
                  </a:lnTo>
                  <a:lnTo>
                    <a:pt x="136" y="8"/>
                  </a:lnTo>
                  <a:lnTo>
                    <a:pt x="126" y="12"/>
                  </a:lnTo>
                  <a:lnTo>
                    <a:pt x="116" y="10"/>
                  </a:lnTo>
                  <a:lnTo>
                    <a:pt x="102" y="6"/>
                  </a:lnTo>
                  <a:lnTo>
                    <a:pt x="84" y="4"/>
                  </a:lnTo>
                  <a:lnTo>
                    <a:pt x="78" y="6"/>
                  </a:lnTo>
                  <a:lnTo>
                    <a:pt x="74" y="12"/>
                  </a:lnTo>
                  <a:lnTo>
                    <a:pt x="62" y="28"/>
                  </a:lnTo>
                  <a:lnTo>
                    <a:pt x="74" y="52"/>
                  </a:lnTo>
                  <a:lnTo>
                    <a:pt x="54" y="64"/>
                  </a:lnTo>
                  <a:lnTo>
                    <a:pt x="38" y="60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2" y="88"/>
                  </a:lnTo>
                  <a:lnTo>
                    <a:pt x="36" y="100"/>
                  </a:lnTo>
                  <a:lnTo>
                    <a:pt x="32" y="106"/>
                  </a:lnTo>
                  <a:lnTo>
                    <a:pt x="4" y="132"/>
                  </a:lnTo>
                  <a:lnTo>
                    <a:pt x="10" y="136"/>
                  </a:lnTo>
                  <a:lnTo>
                    <a:pt x="6" y="140"/>
                  </a:lnTo>
                  <a:lnTo>
                    <a:pt x="2" y="144"/>
                  </a:lnTo>
                  <a:lnTo>
                    <a:pt x="0" y="148"/>
                  </a:lnTo>
                  <a:lnTo>
                    <a:pt x="0" y="152"/>
                  </a:lnTo>
                  <a:lnTo>
                    <a:pt x="0" y="156"/>
                  </a:lnTo>
                  <a:lnTo>
                    <a:pt x="20" y="186"/>
                  </a:lnTo>
                  <a:lnTo>
                    <a:pt x="30" y="202"/>
                  </a:lnTo>
                  <a:lnTo>
                    <a:pt x="30" y="204"/>
                  </a:lnTo>
                  <a:lnTo>
                    <a:pt x="30" y="206"/>
                  </a:lnTo>
                  <a:lnTo>
                    <a:pt x="30" y="208"/>
                  </a:lnTo>
                  <a:lnTo>
                    <a:pt x="28" y="210"/>
                  </a:lnTo>
                  <a:lnTo>
                    <a:pt x="34" y="210"/>
                  </a:lnTo>
                  <a:lnTo>
                    <a:pt x="40" y="214"/>
                  </a:lnTo>
                  <a:lnTo>
                    <a:pt x="44" y="218"/>
                  </a:lnTo>
                  <a:lnTo>
                    <a:pt x="48" y="224"/>
                  </a:lnTo>
                  <a:lnTo>
                    <a:pt x="50" y="234"/>
                  </a:lnTo>
                  <a:lnTo>
                    <a:pt x="52" y="246"/>
                  </a:lnTo>
                  <a:lnTo>
                    <a:pt x="56" y="262"/>
                  </a:lnTo>
                  <a:lnTo>
                    <a:pt x="58" y="266"/>
                  </a:lnTo>
                  <a:lnTo>
                    <a:pt x="64" y="270"/>
                  </a:lnTo>
                  <a:lnTo>
                    <a:pt x="68" y="272"/>
                  </a:lnTo>
                  <a:lnTo>
                    <a:pt x="74" y="272"/>
                  </a:lnTo>
                  <a:lnTo>
                    <a:pt x="80" y="270"/>
                  </a:lnTo>
                  <a:lnTo>
                    <a:pt x="84" y="268"/>
                  </a:lnTo>
                  <a:lnTo>
                    <a:pt x="90" y="264"/>
                  </a:lnTo>
                  <a:lnTo>
                    <a:pt x="90" y="260"/>
                  </a:lnTo>
                  <a:lnTo>
                    <a:pt x="90" y="258"/>
                  </a:lnTo>
                  <a:lnTo>
                    <a:pt x="104" y="248"/>
                  </a:lnTo>
                  <a:lnTo>
                    <a:pt x="104" y="250"/>
                  </a:lnTo>
                  <a:lnTo>
                    <a:pt x="116" y="268"/>
                  </a:lnTo>
                  <a:lnTo>
                    <a:pt x="122" y="270"/>
                  </a:lnTo>
                  <a:lnTo>
                    <a:pt x="130" y="272"/>
                  </a:lnTo>
                  <a:lnTo>
                    <a:pt x="134" y="272"/>
                  </a:lnTo>
                  <a:lnTo>
                    <a:pt x="130" y="262"/>
                  </a:lnTo>
                  <a:lnTo>
                    <a:pt x="146" y="268"/>
                  </a:lnTo>
                  <a:lnTo>
                    <a:pt x="150" y="268"/>
                  </a:lnTo>
                  <a:lnTo>
                    <a:pt x="152" y="270"/>
                  </a:lnTo>
                  <a:lnTo>
                    <a:pt x="166" y="280"/>
                  </a:lnTo>
                  <a:lnTo>
                    <a:pt x="170" y="274"/>
                  </a:lnTo>
                  <a:lnTo>
                    <a:pt x="168" y="248"/>
                  </a:lnTo>
                  <a:lnTo>
                    <a:pt x="170" y="246"/>
                  </a:lnTo>
                  <a:lnTo>
                    <a:pt x="180" y="234"/>
                  </a:lnTo>
                  <a:lnTo>
                    <a:pt x="180" y="232"/>
                  </a:lnTo>
                  <a:lnTo>
                    <a:pt x="176" y="226"/>
                  </a:lnTo>
                  <a:lnTo>
                    <a:pt x="172" y="224"/>
                  </a:lnTo>
                  <a:lnTo>
                    <a:pt x="174" y="222"/>
                  </a:lnTo>
                  <a:lnTo>
                    <a:pt x="176" y="220"/>
                  </a:lnTo>
                  <a:lnTo>
                    <a:pt x="178" y="220"/>
                  </a:lnTo>
                  <a:lnTo>
                    <a:pt x="198" y="186"/>
                  </a:lnTo>
                  <a:lnTo>
                    <a:pt x="200" y="188"/>
                  </a:lnTo>
                  <a:lnTo>
                    <a:pt x="204" y="188"/>
                  </a:lnTo>
                  <a:lnTo>
                    <a:pt x="204" y="190"/>
                  </a:lnTo>
                  <a:lnTo>
                    <a:pt x="204" y="204"/>
                  </a:lnTo>
                  <a:lnTo>
                    <a:pt x="228" y="184"/>
                  </a:lnTo>
                  <a:lnTo>
                    <a:pt x="226" y="172"/>
                  </a:lnTo>
                  <a:lnTo>
                    <a:pt x="222" y="172"/>
                  </a:lnTo>
                  <a:lnTo>
                    <a:pt x="214" y="174"/>
                  </a:lnTo>
                  <a:lnTo>
                    <a:pt x="228" y="136"/>
                  </a:lnTo>
                  <a:lnTo>
                    <a:pt x="216" y="136"/>
                  </a:lnTo>
                  <a:lnTo>
                    <a:pt x="214" y="136"/>
                  </a:lnTo>
                  <a:lnTo>
                    <a:pt x="214" y="134"/>
                  </a:lnTo>
                  <a:lnTo>
                    <a:pt x="210" y="128"/>
                  </a:lnTo>
                  <a:lnTo>
                    <a:pt x="208" y="122"/>
                  </a:lnTo>
                  <a:lnTo>
                    <a:pt x="210" y="116"/>
                  </a:lnTo>
                  <a:lnTo>
                    <a:pt x="230" y="116"/>
                  </a:lnTo>
                  <a:lnTo>
                    <a:pt x="242" y="116"/>
                  </a:lnTo>
                  <a:lnTo>
                    <a:pt x="240" y="106"/>
                  </a:lnTo>
                  <a:lnTo>
                    <a:pt x="232" y="92"/>
                  </a:lnTo>
                  <a:lnTo>
                    <a:pt x="216" y="86"/>
                  </a:lnTo>
                  <a:lnTo>
                    <a:pt x="232" y="70"/>
                  </a:lnTo>
                  <a:lnTo>
                    <a:pt x="232" y="66"/>
                  </a:lnTo>
                  <a:lnTo>
                    <a:pt x="224" y="68"/>
                  </a:lnTo>
                  <a:lnTo>
                    <a:pt x="220" y="68"/>
                  </a:lnTo>
                  <a:lnTo>
                    <a:pt x="220" y="66"/>
                  </a:lnTo>
                  <a:lnTo>
                    <a:pt x="220" y="64"/>
                  </a:lnTo>
                  <a:lnTo>
                    <a:pt x="218" y="58"/>
                  </a:lnTo>
                  <a:lnTo>
                    <a:pt x="214" y="54"/>
                  </a:lnTo>
                  <a:lnTo>
                    <a:pt x="210" y="50"/>
                  </a:lnTo>
                  <a:lnTo>
                    <a:pt x="204" y="48"/>
                  </a:lnTo>
                  <a:lnTo>
                    <a:pt x="172" y="48"/>
                  </a:lnTo>
                  <a:lnTo>
                    <a:pt x="160" y="64"/>
                  </a:lnTo>
                  <a:lnTo>
                    <a:pt x="156" y="64"/>
                  </a:lnTo>
                  <a:lnTo>
                    <a:pt x="104" y="48"/>
                  </a:lnTo>
                  <a:lnTo>
                    <a:pt x="154" y="36"/>
                  </a:lnTo>
                  <a:lnTo>
                    <a:pt x="158" y="34"/>
                  </a:lnTo>
                  <a:lnTo>
                    <a:pt x="162" y="30"/>
                  </a:lnTo>
                  <a:lnTo>
                    <a:pt x="178" y="12"/>
                  </a:lnTo>
                  <a:lnTo>
                    <a:pt x="162" y="0"/>
                  </a:lnTo>
                  <a:lnTo>
                    <a:pt x="14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2" name="安徽"/>
            <p:cNvSpPr>
              <a:spLocks/>
            </p:cNvSpPr>
            <p:nvPr/>
          </p:nvSpPr>
          <p:spPr bwMode="auto">
            <a:xfrm>
              <a:off x="5646243" y="3846342"/>
              <a:ext cx="547491" cy="670047"/>
            </a:xfrm>
            <a:custGeom>
              <a:avLst/>
              <a:gdLst>
                <a:gd name="T0" fmla="*/ 2147483646 w 306"/>
                <a:gd name="T1" fmla="*/ 2147483646 h 374"/>
                <a:gd name="T2" fmla="*/ 2147483646 w 306"/>
                <a:gd name="T3" fmla="*/ 2147483646 h 374"/>
                <a:gd name="T4" fmla="*/ 2147483646 w 306"/>
                <a:gd name="T5" fmla="*/ 2147483646 h 374"/>
                <a:gd name="T6" fmla="*/ 2147483646 w 306"/>
                <a:gd name="T7" fmla="*/ 2147483646 h 374"/>
                <a:gd name="T8" fmla="*/ 2147483646 w 306"/>
                <a:gd name="T9" fmla="*/ 2147483646 h 374"/>
                <a:gd name="T10" fmla="*/ 2147483646 w 306"/>
                <a:gd name="T11" fmla="*/ 2147483646 h 374"/>
                <a:gd name="T12" fmla="*/ 2147483646 w 306"/>
                <a:gd name="T13" fmla="*/ 2147483646 h 374"/>
                <a:gd name="T14" fmla="*/ 2147483646 w 306"/>
                <a:gd name="T15" fmla="*/ 2147483646 h 374"/>
                <a:gd name="T16" fmla="*/ 2147483646 w 306"/>
                <a:gd name="T17" fmla="*/ 2147483646 h 374"/>
                <a:gd name="T18" fmla="*/ 2147483646 w 306"/>
                <a:gd name="T19" fmla="*/ 2147483646 h 374"/>
                <a:gd name="T20" fmla="*/ 2147483646 w 306"/>
                <a:gd name="T21" fmla="*/ 2147483646 h 374"/>
                <a:gd name="T22" fmla="*/ 2147483646 w 306"/>
                <a:gd name="T23" fmla="*/ 2147483646 h 374"/>
                <a:gd name="T24" fmla="*/ 2147483646 w 306"/>
                <a:gd name="T25" fmla="*/ 2147483646 h 374"/>
                <a:gd name="T26" fmla="*/ 2147483646 w 306"/>
                <a:gd name="T27" fmla="*/ 2147483646 h 374"/>
                <a:gd name="T28" fmla="*/ 2147483646 w 306"/>
                <a:gd name="T29" fmla="*/ 2147483646 h 374"/>
                <a:gd name="T30" fmla="*/ 2147483646 w 306"/>
                <a:gd name="T31" fmla="*/ 2147483646 h 374"/>
                <a:gd name="T32" fmla="*/ 2147483646 w 306"/>
                <a:gd name="T33" fmla="*/ 2147483646 h 374"/>
                <a:gd name="T34" fmla="*/ 2147483646 w 306"/>
                <a:gd name="T35" fmla="*/ 2147483646 h 374"/>
                <a:gd name="T36" fmla="*/ 2147483646 w 306"/>
                <a:gd name="T37" fmla="*/ 2147483646 h 374"/>
                <a:gd name="T38" fmla="*/ 2147483646 w 306"/>
                <a:gd name="T39" fmla="*/ 2147483646 h 374"/>
                <a:gd name="T40" fmla="*/ 2147483646 w 306"/>
                <a:gd name="T41" fmla="*/ 2147483646 h 374"/>
                <a:gd name="T42" fmla="*/ 2147483646 w 306"/>
                <a:gd name="T43" fmla="*/ 2147483646 h 374"/>
                <a:gd name="T44" fmla="*/ 2147483646 w 306"/>
                <a:gd name="T45" fmla="*/ 2147483646 h 374"/>
                <a:gd name="T46" fmla="*/ 2147483646 w 306"/>
                <a:gd name="T47" fmla="*/ 2147483646 h 374"/>
                <a:gd name="T48" fmla="*/ 2147483646 w 306"/>
                <a:gd name="T49" fmla="*/ 2147483646 h 374"/>
                <a:gd name="T50" fmla="*/ 2147483646 w 306"/>
                <a:gd name="T51" fmla="*/ 2147483646 h 374"/>
                <a:gd name="T52" fmla="*/ 2147483646 w 306"/>
                <a:gd name="T53" fmla="*/ 2147483646 h 374"/>
                <a:gd name="T54" fmla="*/ 2147483646 w 306"/>
                <a:gd name="T55" fmla="*/ 2147483646 h 374"/>
                <a:gd name="T56" fmla="*/ 2147483646 w 306"/>
                <a:gd name="T57" fmla="*/ 2147483646 h 374"/>
                <a:gd name="T58" fmla="*/ 2147483646 w 306"/>
                <a:gd name="T59" fmla="*/ 2147483646 h 374"/>
                <a:gd name="T60" fmla="*/ 2147483646 w 306"/>
                <a:gd name="T61" fmla="*/ 2147483646 h 374"/>
                <a:gd name="T62" fmla="*/ 2147483646 w 306"/>
                <a:gd name="T63" fmla="*/ 2147483646 h 374"/>
                <a:gd name="T64" fmla="*/ 2147483646 w 306"/>
                <a:gd name="T65" fmla="*/ 2147483646 h 374"/>
                <a:gd name="T66" fmla="*/ 2147483646 w 306"/>
                <a:gd name="T67" fmla="*/ 2147483646 h 374"/>
                <a:gd name="T68" fmla="*/ 2147483646 w 306"/>
                <a:gd name="T69" fmla="*/ 2147483646 h 374"/>
                <a:gd name="T70" fmla="*/ 2147483646 w 306"/>
                <a:gd name="T71" fmla="*/ 2147483646 h 374"/>
                <a:gd name="T72" fmla="*/ 2147483646 w 306"/>
                <a:gd name="T73" fmla="*/ 2147483646 h 374"/>
                <a:gd name="T74" fmla="*/ 2147483646 w 306"/>
                <a:gd name="T75" fmla="*/ 2147483646 h 374"/>
                <a:gd name="T76" fmla="*/ 2147483646 w 306"/>
                <a:gd name="T77" fmla="*/ 2147483646 h 374"/>
                <a:gd name="T78" fmla="*/ 2147483646 w 306"/>
                <a:gd name="T79" fmla="*/ 2147483646 h 374"/>
                <a:gd name="T80" fmla="*/ 2147483646 w 306"/>
                <a:gd name="T81" fmla="*/ 2147483646 h 374"/>
                <a:gd name="T82" fmla="*/ 2147483646 w 306"/>
                <a:gd name="T83" fmla="*/ 2147483646 h 374"/>
                <a:gd name="T84" fmla="*/ 2147483646 w 306"/>
                <a:gd name="T85" fmla="*/ 2147483646 h 374"/>
                <a:gd name="T86" fmla="*/ 2147483646 w 306"/>
                <a:gd name="T87" fmla="*/ 2147483646 h 374"/>
                <a:gd name="T88" fmla="*/ 2147483646 w 306"/>
                <a:gd name="T89" fmla="*/ 2147483646 h 374"/>
                <a:gd name="T90" fmla="*/ 2147483646 w 306"/>
                <a:gd name="T91" fmla="*/ 2147483646 h 374"/>
                <a:gd name="T92" fmla="*/ 2147483646 w 306"/>
                <a:gd name="T93" fmla="*/ 2147483646 h 374"/>
                <a:gd name="T94" fmla="*/ 2147483646 w 306"/>
                <a:gd name="T95" fmla="*/ 2147483646 h 374"/>
                <a:gd name="T96" fmla="*/ 2147483646 w 306"/>
                <a:gd name="T97" fmla="*/ 2147483646 h 374"/>
                <a:gd name="T98" fmla="*/ 2147483646 w 306"/>
                <a:gd name="T99" fmla="*/ 2147483646 h 374"/>
                <a:gd name="T100" fmla="*/ 2147483646 w 306"/>
                <a:gd name="T101" fmla="*/ 2147483646 h 374"/>
                <a:gd name="T102" fmla="*/ 2147483646 w 306"/>
                <a:gd name="T103" fmla="*/ 2147483646 h 374"/>
                <a:gd name="T104" fmla="*/ 2147483646 w 306"/>
                <a:gd name="T105" fmla="*/ 2147483646 h 374"/>
                <a:gd name="T106" fmla="*/ 2147483646 w 306"/>
                <a:gd name="T107" fmla="*/ 2147483646 h 374"/>
                <a:gd name="T108" fmla="*/ 2147483646 w 306"/>
                <a:gd name="T109" fmla="*/ 2147483646 h 374"/>
                <a:gd name="T110" fmla="*/ 2147483646 w 306"/>
                <a:gd name="T111" fmla="*/ 2147483646 h 374"/>
                <a:gd name="T112" fmla="*/ 2147483646 w 306"/>
                <a:gd name="T113" fmla="*/ 2147483646 h 374"/>
                <a:gd name="T114" fmla="*/ 2147483646 w 306"/>
                <a:gd name="T115" fmla="*/ 2147483646 h 374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306" h="374">
                  <a:moveTo>
                    <a:pt x="192" y="106"/>
                  </a:moveTo>
                  <a:lnTo>
                    <a:pt x="192" y="106"/>
                  </a:lnTo>
                  <a:lnTo>
                    <a:pt x="186" y="86"/>
                  </a:lnTo>
                  <a:lnTo>
                    <a:pt x="180" y="70"/>
                  </a:lnTo>
                  <a:lnTo>
                    <a:pt x="174" y="60"/>
                  </a:lnTo>
                  <a:lnTo>
                    <a:pt x="170" y="56"/>
                  </a:lnTo>
                  <a:lnTo>
                    <a:pt x="142" y="46"/>
                  </a:lnTo>
                  <a:lnTo>
                    <a:pt x="122" y="40"/>
                  </a:lnTo>
                  <a:lnTo>
                    <a:pt x="110" y="34"/>
                  </a:lnTo>
                  <a:lnTo>
                    <a:pt x="104" y="30"/>
                  </a:lnTo>
                  <a:lnTo>
                    <a:pt x="96" y="22"/>
                  </a:lnTo>
                  <a:lnTo>
                    <a:pt x="80" y="0"/>
                  </a:lnTo>
                  <a:lnTo>
                    <a:pt x="74" y="0"/>
                  </a:lnTo>
                  <a:lnTo>
                    <a:pt x="76" y="2"/>
                  </a:lnTo>
                  <a:lnTo>
                    <a:pt x="82" y="14"/>
                  </a:lnTo>
                  <a:lnTo>
                    <a:pt x="96" y="34"/>
                  </a:lnTo>
                  <a:lnTo>
                    <a:pt x="98" y="36"/>
                  </a:lnTo>
                  <a:lnTo>
                    <a:pt x="98" y="38"/>
                  </a:lnTo>
                  <a:lnTo>
                    <a:pt x="86" y="60"/>
                  </a:lnTo>
                  <a:lnTo>
                    <a:pt x="78" y="70"/>
                  </a:lnTo>
                  <a:lnTo>
                    <a:pt x="74" y="72"/>
                  </a:lnTo>
                  <a:lnTo>
                    <a:pt x="72" y="72"/>
                  </a:lnTo>
                  <a:lnTo>
                    <a:pt x="64" y="66"/>
                  </a:lnTo>
                  <a:lnTo>
                    <a:pt x="52" y="50"/>
                  </a:lnTo>
                  <a:lnTo>
                    <a:pt x="38" y="46"/>
                  </a:lnTo>
                  <a:lnTo>
                    <a:pt x="40" y="54"/>
                  </a:lnTo>
                  <a:lnTo>
                    <a:pt x="46" y="70"/>
                  </a:lnTo>
                  <a:lnTo>
                    <a:pt x="46" y="72"/>
                  </a:lnTo>
                  <a:lnTo>
                    <a:pt x="46" y="74"/>
                  </a:lnTo>
                  <a:lnTo>
                    <a:pt x="44" y="82"/>
                  </a:lnTo>
                  <a:lnTo>
                    <a:pt x="28" y="88"/>
                  </a:lnTo>
                  <a:lnTo>
                    <a:pt x="24" y="90"/>
                  </a:lnTo>
                  <a:lnTo>
                    <a:pt x="22" y="94"/>
                  </a:lnTo>
                  <a:lnTo>
                    <a:pt x="22" y="102"/>
                  </a:lnTo>
                  <a:lnTo>
                    <a:pt x="24" y="116"/>
                  </a:lnTo>
                  <a:lnTo>
                    <a:pt x="20" y="124"/>
                  </a:lnTo>
                  <a:lnTo>
                    <a:pt x="18" y="126"/>
                  </a:lnTo>
                  <a:lnTo>
                    <a:pt x="16" y="126"/>
                  </a:lnTo>
                  <a:lnTo>
                    <a:pt x="0" y="122"/>
                  </a:lnTo>
                  <a:lnTo>
                    <a:pt x="2" y="126"/>
                  </a:lnTo>
                  <a:lnTo>
                    <a:pt x="8" y="130"/>
                  </a:lnTo>
                  <a:lnTo>
                    <a:pt x="18" y="144"/>
                  </a:lnTo>
                  <a:lnTo>
                    <a:pt x="28" y="160"/>
                  </a:lnTo>
                  <a:lnTo>
                    <a:pt x="28" y="162"/>
                  </a:lnTo>
                  <a:lnTo>
                    <a:pt x="36" y="162"/>
                  </a:lnTo>
                  <a:lnTo>
                    <a:pt x="42" y="160"/>
                  </a:lnTo>
                  <a:lnTo>
                    <a:pt x="48" y="162"/>
                  </a:lnTo>
                  <a:lnTo>
                    <a:pt x="54" y="164"/>
                  </a:lnTo>
                  <a:lnTo>
                    <a:pt x="60" y="166"/>
                  </a:lnTo>
                  <a:lnTo>
                    <a:pt x="70" y="178"/>
                  </a:lnTo>
                  <a:lnTo>
                    <a:pt x="68" y="200"/>
                  </a:lnTo>
                  <a:lnTo>
                    <a:pt x="72" y="204"/>
                  </a:lnTo>
                  <a:lnTo>
                    <a:pt x="72" y="210"/>
                  </a:lnTo>
                  <a:lnTo>
                    <a:pt x="68" y="214"/>
                  </a:lnTo>
                  <a:lnTo>
                    <a:pt x="60" y="218"/>
                  </a:lnTo>
                  <a:lnTo>
                    <a:pt x="56" y="218"/>
                  </a:lnTo>
                  <a:lnTo>
                    <a:pt x="54" y="220"/>
                  </a:lnTo>
                  <a:lnTo>
                    <a:pt x="52" y="224"/>
                  </a:lnTo>
                  <a:lnTo>
                    <a:pt x="50" y="230"/>
                  </a:lnTo>
                  <a:lnTo>
                    <a:pt x="44" y="244"/>
                  </a:lnTo>
                  <a:lnTo>
                    <a:pt x="52" y="254"/>
                  </a:lnTo>
                  <a:lnTo>
                    <a:pt x="74" y="258"/>
                  </a:lnTo>
                  <a:lnTo>
                    <a:pt x="76" y="258"/>
                  </a:lnTo>
                  <a:lnTo>
                    <a:pt x="86" y="268"/>
                  </a:lnTo>
                  <a:lnTo>
                    <a:pt x="72" y="288"/>
                  </a:lnTo>
                  <a:lnTo>
                    <a:pt x="102" y="352"/>
                  </a:lnTo>
                  <a:lnTo>
                    <a:pt x="104" y="354"/>
                  </a:lnTo>
                  <a:lnTo>
                    <a:pt x="98" y="358"/>
                  </a:lnTo>
                  <a:lnTo>
                    <a:pt x="100" y="364"/>
                  </a:lnTo>
                  <a:lnTo>
                    <a:pt x="156" y="330"/>
                  </a:lnTo>
                  <a:lnTo>
                    <a:pt x="146" y="346"/>
                  </a:lnTo>
                  <a:lnTo>
                    <a:pt x="138" y="362"/>
                  </a:lnTo>
                  <a:lnTo>
                    <a:pt x="134" y="374"/>
                  </a:lnTo>
                  <a:lnTo>
                    <a:pt x="140" y="372"/>
                  </a:lnTo>
                  <a:lnTo>
                    <a:pt x="146" y="366"/>
                  </a:lnTo>
                  <a:lnTo>
                    <a:pt x="152" y="360"/>
                  </a:lnTo>
                  <a:lnTo>
                    <a:pt x="156" y="350"/>
                  </a:lnTo>
                  <a:lnTo>
                    <a:pt x="158" y="350"/>
                  </a:lnTo>
                  <a:lnTo>
                    <a:pt x="172" y="342"/>
                  </a:lnTo>
                  <a:lnTo>
                    <a:pt x="174" y="340"/>
                  </a:lnTo>
                  <a:lnTo>
                    <a:pt x="196" y="358"/>
                  </a:lnTo>
                  <a:lnTo>
                    <a:pt x="220" y="360"/>
                  </a:lnTo>
                  <a:lnTo>
                    <a:pt x="232" y="368"/>
                  </a:lnTo>
                  <a:lnTo>
                    <a:pt x="260" y="342"/>
                  </a:lnTo>
                  <a:lnTo>
                    <a:pt x="264" y="336"/>
                  </a:lnTo>
                  <a:lnTo>
                    <a:pt x="268" y="326"/>
                  </a:lnTo>
                  <a:lnTo>
                    <a:pt x="272" y="320"/>
                  </a:lnTo>
                  <a:lnTo>
                    <a:pt x="270" y="312"/>
                  </a:lnTo>
                  <a:lnTo>
                    <a:pt x="260" y="296"/>
                  </a:lnTo>
                  <a:lnTo>
                    <a:pt x="254" y="286"/>
                  </a:lnTo>
                  <a:lnTo>
                    <a:pt x="288" y="298"/>
                  </a:lnTo>
                  <a:lnTo>
                    <a:pt x="300" y="292"/>
                  </a:lnTo>
                  <a:lnTo>
                    <a:pt x="288" y="270"/>
                  </a:lnTo>
                  <a:lnTo>
                    <a:pt x="288" y="268"/>
                  </a:lnTo>
                  <a:lnTo>
                    <a:pt x="306" y="246"/>
                  </a:lnTo>
                  <a:lnTo>
                    <a:pt x="298" y="234"/>
                  </a:lnTo>
                  <a:lnTo>
                    <a:pt x="290" y="226"/>
                  </a:lnTo>
                  <a:lnTo>
                    <a:pt x="284" y="222"/>
                  </a:lnTo>
                  <a:lnTo>
                    <a:pt x="282" y="222"/>
                  </a:lnTo>
                  <a:lnTo>
                    <a:pt x="272" y="232"/>
                  </a:lnTo>
                  <a:lnTo>
                    <a:pt x="272" y="230"/>
                  </a:lnTo>
                  <a:lnTo>
                    <a:pt x="270" y="230"/>
                  </a:lnTo>
                  <a:lnTo>
                    <a:pt x="256" y="226"/>
                  </a:lnTo>
                  <a:lnTo>
                    <a:pt x="252" y="214"/>
                  </a:lnTo>
                  <a:lnTo>
                    <a:pt x="244" y="210"/>
                  </a:lnTo>
                  <a:lnTo>
                    <a:pt x="236" y="204"/>
                  </a:lnTo>
                  <a:lnTo>
                    <a:pt x="226" y="198"/>
                  </a:lnTo>
                  <a:lnTo>
                    <a:pt x="218" y="192"/>
                  </a:lnTo>
                  <a:lnTo>
                    <a:pt x="216" y="190"/>
                  </a:lnTo>
                  <a:lnTo>
                    <a:pt x="216" y="186"/>
                  </a:lnTo>
                  <a:lnTo>
                    <a:pt x="214" y="184"/>
                  </a:lnTo>
                  <a:lnTo>
                    <a:pt x="216" y="180"/>
                  </a:lnTo>
                  <a:lnTo>
                    <a:pt x="220" y="170"/>
                  </a:lnTo>
                  <a:lnTo>
                    <a:pt x="230" y="152"/>
                  </a:lnTo>
                  <a:lnTo>
                    <a:pt x="232" y="144"/>
                  </a:lnTo>
                  <a:lnTo>
                    <a:pt x="234" y="138"/>
                  </a:lnTo>
                  <a:lnTo>
                    <a:pt x="234" y="128"/>
                  </a:lnTo>
                  <a:lnTo>
                    <a:pt x="240" y="128"/>
                  </a:lnTo>
                  <a:lnTo>
                    <a:pt x="258" y="130"/>
                  </a:lnTo>
                  <a:lnTo>
                    <a:pt x="260" y="122"/>
                  </a:lnTo>
                  <a:lnTo>
                    <a:pt x="264" y="106"/>
                  </a:lnTo>
                  <a:lnTo>
                    <a:pt x="260" y="104"/>
                  </a:lnTo>
                  <a:lnTo>
                    <a:pt x="242" y="116"/>
                  </a:lnTo>
                  <a:lnTo>
                    <a:pt x="230" y="122"/>
                  </a:lnTo>
                  <a:lnTo>
                    <a:pt x="222" y="122"/>
                  </a:lnTo>
                  <a:lnTo>
                    <a:pt x="214" y="120"/>
                  </a:lnTo>
                  <a:lnTo>
                    <a:pt x="204" y="114"/>
                  </a:lnTo>
                  <a:lnTo>
                    <a:pt x="194" y="108"/>
                  </a:lnTo>
                  <a:lnTo>
                    <a:pt x="194" y="106"/>
                  </a:lnTo>
                  <a:lnTo>
                    <a:pt x="192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3" name="天津"/>
            <p:cNvSpPr>
              <a:spLocks/>
            </p:cNvSpPr>
            <p:nvPr/>
          </p:nvSpPr>
          <p:spPr bwMode="auto">
            <a:xfrm>
              <a:off x="5753564" y="3073690"/>
              <a:ext cx="143094" cy="206766"/>
            </a:xfrm>
            <a:custGeom>
              <a:avLst/>
              <a:gdLst>
                <a:gd name="T0" fmla="*/ 2147483646 w 80"/>
                <a:gd name="T1" fmla="*/ 2147483646 h 116"/>
                <a:gd name="T2" fmla="*/ 2147483646 w 80"/>
                <a:gd name="T3" fmla="*/ 0 h 116"/>
                <a:gd name="T4" fmla="*/ 2147483646 w 80"/>
                <a:gd name="T5" fmla="*/ 0 h 116"/>
                <a:gd name="T6" fmla="*/ 2147483646 w 80"/>
                <a:gd name="T7" fmla="*/ 2147483646 h 116"/>
                <a:gd name="T8" fmla="*/ 2147483646 w 80"/>
                <a:gd name="T9" fmla="*/ 2147483646 h 116"/>
                <a:gd name="T10" fmla="*/ 2147483646 w 80"/>
                <a:gd name="T11" fmla="*/ 2147483646 h 116"/>
                <a:gd name="T12" fmla="*/ 2147483646 w 80"/>
                <a:gd name="T13" fmla="*/ 2147483646 h 116"/>
                <a:gd name="T14" fmla="*/ 2147483646 w 80"/>
                <a:gd name="T15" fmla="*/ 2147483646 h 116"/>
                <a:gd name="T16" fmla="*/ 2147483646 w 80"/>
                <a:gd name="T17" fmla="*/ 2147483646 h 116"/>
                <a:gd name="T18" fmla="*/ 2147483646 w 80"/>
                <a:gd name="T19" fmla="*/ 2147483646 h 116"/>
                <a:gd name="T20" fmla="*/ 2147483646 w 80"/>
                <a:gd name="T21" fmla="*/ 2147483646 h 116"/>
                <a:gd name="T22" fmla="*/ 2147483646 w 80"/>
                <a:gd name="T23" fmla="*/ 2147483646 h 116"/>
                <a:gd name="T24" fmla="*/ 2147483646 w 80"/>
                <a:gd name="T25" fmla="*/ 2147483646 h 116"/>
                <a:gd name="T26" fmla="*/ 2147483646 w 80"/>
                <a:gd name="T27" fmla="*/ 2147483646 h 116"/>
                <a:gd name="T28" fmla="*/ 2147483646 w 80"/>
                <a:gd name="T29" fmla="*/ 2147483646 h 116"/>
                <a:gd name="T30" fmla="*/ 2147483646 w 80"/>
                <a:gd name="T31" fmla="*/ 2147483646 h 116"/>
                <a:gd name="T32" fmla="*/ 2147483646 w 80"/>
                <a:gd name="T33" fmla="*/ 2147483646 h 116"/>
                <a:gd name="T34" fmla="*/ 0 w 80"/>
                <a:gd name="T35" fmla="*/ 2147483646 h 116"/>
                <a:gd name="T36" fmla="*/ 0 w 80"/>
                <a:gd name="T37" fmla="*/ 2147483646 h 116"/>
                <a:gd name="T38" fmla="*/ 0 w 80"/>
                <a:gd name="T39" fmla="*/ 2147483646 h 116"/>
                <a:gd name="T40" fmla="*/ 0 w 80"/>
                <a:gd name="T41" fmla="*/ 2147483646 h 116"/>
                <a:gd name="T42" fmla="*/ 2147483646 w 80"/>
                <a:gd name="T43" fmla="*/ 2147483646 h 116"/>
                <a:gd name="T44" fmla="*/ 2147483646 w 80"/>
                <a:gd name="T45" fmla="*/ 2147483646 h 116"/>
                <a:gd name="T46" fmla="*/ 2147483646 w 80"/>
                <a:gd name="T47" fmla="*/ 2147483646 h 116"/>
                <a:gd name="T48" fmla="*/ 2147483646 w 80"/>
                <a:gd name="T49" fmla="*/ 2147483646 h 116"/>
                <a:gd name="T50" fmla="*/ 2147483646 w 80"/>
                <a:gd name="T51" fmla="*/ 2147483646 h 116"/>
                <a:gd name="T52" fmla="*/ 2147483646 w 80"/>
                <a:gd name="T53" fmla="*/ 2147483646 h 116"/>
                <a:gd name="T54" fmla="*/ 2147483646 w 80"/>
                <a:gd name="T55" fmla="*/ 2147483646 h 116"/>
                <a:gd name="T56" fmla="*/ 2147483646 w 80"/>
                <a:gd name="T57" fmla="*/ 2147483646 h 116"/>
                <a:gd name="T58" fmla="*/ 2147483646 w 80"/>
                <a:gd name="T59" fmla="*/ 2147483646 h 116"/>
                <a:gd name="T60" fmla="*/ 2147483646 w 80"/>
                <a:gd name="T61" fmla="*/ 2147483646 h 116"/>
                <a:gd name="T62" fmla="*/ 2147483646 w 80"/>
                <a:gd name="T63" fmla="*/ 2147483646 h 116"/>
                <a:gd name="T64" fmla="*/ 2147483646 w 80"/>
                <a:gd name="T65" fmla="*/ 2147483646 h 116"/>
                <a:gd name="T66" fmla="*/ 2147483646 w 80"/>
                <a:gd name="T67" fmla="*/ 2147483646 h 116"/>
                <a:gd name="T68" fmla="*/ 2147483646 w 80"/>
                <a:gd name="T69" fmla="*/ 2147483646 h 116"/>
                <a:gd name="T70" fmla="*/ 2147483646 w 80"/>
                <a:gd name="T71" fmla="*/ 2147483646 h 116"/>
                <a:gd name="T72" fmla="*/ 2147483646 w 80"/>
                <a:gd name="T73" fmla="*/ 2147483646 h 116"/>
                <a:gd name="T74" fmla="*/ 2147483646 w 80"/>
                <a:gd name="T75" fmla="*/ 2147483646 h 116"/>
                <a:gd name="T76" fmla="*/ 2147483646 w 80"/>
                <a:gd name="T77" fmla="*/ 2147483646 h 116"/>
                <a:gd name="T78" fmla="*/ 2147483646 w 80"/>
                <a:gd name="T79" fmla="*/ 2147483646 h 116"/>
                <a:gd name="T80" fmla="*/ 2147483646 w 80"/>
                <a:gd name="T81" fmla="*/ 2147483646 h 116"/>
                <a:gd name="T82" fmla="*/ 2147483646 w 80"/>
                <a:gd name="T83" fmla="*/ 2147483646 h 116"/>
                <a:gd name="T84" fmla="*/ 2147483646 w 80"/>
                <a:gd name="T85" fmla="*/ 2147483646 h 116"/>
                <a:gd name="T86" fmla="*/ 2147483646 w 80"/>
                <a:gd name="T87" fmla="*/ 2147483646 h 116"/>
                <a:gd name="T88" fmla="*/ 2147483646 w 80"/>
                <a:gd name="T89" fmla="*/ 2147483646 h 116"/>
                <a:gd name="T90" fmla="*/ 2147483646 w 80"/>
                <a:gd name="T91" fmla="*/ 2147483646 h 116"/>
                <a:gd name="T92" fmla="*/ 2147483646 w 80"/>
                <a:gd name="T93" fmla="*/ 2147483646 h 116"/>
                <a:gd name="T94" fmla="*/ 2147483646 w 80"/>
                <a:gd name="T95" fmla="*/ 2147483646 h 11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80" h="116">
                  <a:moveTo>
                    <a:pt x="46" y="2"/>
                  </a:moveTo>
                  <a:lnTo>
                    <a:pt x="44" y="0"/>
                  </a:lnTo>
                  <a:lnTo>
                    <a:pt x="40" y="2"/>
                  </a:lnTo>
                  <a:lnTo>
                    <a:pt x="38" y="4"/>
                  </a:lnTo>
                  <a:lnTo>
                    <a:pt x="32" y="14"/>
                  </a:lnTo>
                  <a:lnTo>
                    <a:pt x="28" y="12"/>
                  </a:lnTo>
                  <a:lnTo>
                    <a:pt x="28" y="14"/>
                  </a:lnTo>
                  <a:lnTo>
                    <a:pt x="22" y="20"/>
                  </a:lnTo>
                  <a:lnTo>
                    <a:pt x="18" y="22"/>
                  </a:lnTo>
                  <a:lnTo>
                    <a:pt x="10" y="26"/>
                  </a:lnTo>
                  <a:lnTo>
                    <a:pt x="8" y="32"/>
                  </a:lnTo>
                  <a:lnTo>
                    <a:pt x="8" y="44"/>
                  </a:lnTo>
                  <a:lnTo>
                    <a:pt x="6" y="48"/>
                  </a:lnTo>
                  <a:lnTo>
                    <a:pt x="4" y="50"/>
                  </a:lnTo>
                  <a:lnTo>
                    <a:pt x="0" y="60"/>
                  </a:lnTo>
                  <a:lnTo>
                    <a:pt x="0" y="66"/>
                  </a:lnTo>
                  <a:lnTo>
                    <a:pt x="0" y="78"/>
                  </a:lnTo>
                  <a:lnTo>
                    <a:pt x="4" y="102"/>
                  </a:lnTo>
                  <a:lnTo>
                    <a:pt x="8" y="106"/>
                  </a:lnTo>
                  <a:lnTo>
                    <a:pt x="18" y="112"/>
                  </a:lnTo>
                  <a:lnTo>
                    <a:pt x="36" y="116"/>
                  </a:lnTo>
                  <a:lnTo>
                    <a:pt x="44" y="114"/>
                  </a:lnTo>
                  <a:lnTo>
                    <a:pt x="54" y="110"/>
                  </a:lnTo>
                  <a:lnTo>
                    <a:pt x="50" y="100"/>
                  </a:lnTo>
                  <a:lnTo>
                    <a:pt x="50" y="98"/>
                  </a:lnTo>
                  <a:lnTo>
                    <a:pt x="52" y="90"/>
                  </a:lnTo>
                  <a:lnTo>
                    <a:pt x="60" y="74"/>
                  </a:lnTo>
                  <a:lnTo>
                    <a:pt x="76" y="74"/>
                  </a:lnTo>
                  <a:lnTo>
                    <a:pt x="80" y="74"/>
                  </a:lnTo>
                  <a:lnTo>
                    <a:pt x="74" y="64"/>
                  </a:lnTo>
                  <a:lnTo>
                    <a:pt x="64" y="48"/>
                  </a:lnTo>
                  <a:lnTo>
                    <a:pt x="58" y="40"/>
                  </a:lnTo>
                  <a:lnTo>
                    <a:pt x="54" y="30"/>
                  </a:lnTo>
                  <a:lnTo>
                    <a:pt x="52" y="18"/>
                  </a:lnTo>
                  <a:lnTo>
                    <a:pt x="48" y="8"/>
                  </a:lnTo>
                  <a:lnTo>
                    <a:pt x="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4" name="北京"/>
            <p:cNvSpPr>
              <a:spLocks/>
            </p:cNvSpPr>
            <p:nvPr/>
          </p:nvSpPr>
          <p:spPr bwMode="auto">
            <a:xfrm>
              <a:off x="5610469" y="2980412"/>
              <a:ext cx="189755" cy="203656"/>
            </a:xfrm>
            <a:custGeom>
              <a:avLst/>
              <a:gdLst>
                <a:gd name="T0" fmla="*/ 2147483646 w 106"/>
                <a:gd name="T1" fmla="*/ 2147483646 h 114"/>
                <a:gd name="T2" fmla="*/ 2147483646 w 106"/>
                <a:gd name="T3" fmla="*/ 2147483646 h 114"/>
                <a:gd name="T4" fmla="*/ 2147483646 w 106"/>
                <a:gd name="T5" fmla="*/ 2147483646 h 114"/>
                <a:gd name="T6" fmla="*/ 2147483646 w 106"/>
                <a:gd name="T7" fmla="*/ 2147483646 h 114"/>
                <a:gd name="T8" fmla="*/ 2147483646 w 106"/>
                <a:gd name="T9" fmla="*/ 2147483646 h 114"/>
                <a:gd name="T10" fmla="*/ 2147483646 w 106"/>
                <a:gd name="T11" fmla="*/ 2147483646 h 114"/>
                <a:gd name="T12" fmla="*/ 2147483646 w 106"/>
                <a:gd name="T13" fmla="*/ 2147483646 h 114"/>
                <a:gd name="T14" fmla="*/ 2147483646 w 106"/>
                <a:gd name="T15" fmla="*/ 2147483646 h 114"/>
                <a:gd name="T16" fmla="*/ 2147483646 w 106"/>
                <a:gd name="T17" fmla="*/ 2147483646 h 114"/>
                <a:gd name="T18" fmla="*/ 0 w 106"/>
                <a:gd name="T19" fmla="*/ 2147483646 h 114"/>
                <a:gd name="T20" fmla="*/ 2147483646 w 106"/>
                <a:gd name="T21" fmla="*/ 2147483646 h 114"/>
                <a:gd name="T22" fmla="*/ 2147483646 w 106"/>
                <a:gd name="T23" fmla="*/ 2147483646 h 114"/>
                <a:gd name="T24" fmla="*/ 2147483646 w 106"/>
                <a:gd name="T25" fmla="*/ 2147483646 h 114"/>
                <a:gd name="T26" fmla="*/ 2147483646 w 106"/>
                <a:gd name="T27" fmla="*/ 2147483646 h 114"/>
                <a:gd name="T28" fmla="*/ 2147483646 w 106"/>
                <a:gd name="T29" fmla="*/ 2147483646 h 114"/>
                <a:gd name="T30" fmla="*/ 2147483646 w 106"/>
                <a:gd name="T31" fmla="*/ 2147483646 h 114"/>
                <a:gd name="T32" fmla="*/ 2147483646 w 106"/>
                <a:gd name="T33" fmla="*/ 2147483646 h 114"/>
                <a:gd name="T34" fmla="*/ 2147483646 w 106"/>
                <a:gd name="T35" fmla="*/ 2147483646 h 114"/>
                <a:gd name="T36" fmla="*/ 2147483646 w 106"/>
                <a:gd name="T37" fmla="*/ 2147483646 h 114"/>
                <a:gd name="T38" fmla="*/ 2147483646 w 106"/>
                <a:gd name="T39" fmla="*/ 2147483646 h 114"/>
                <a:gd name="T40" fmla="*/ 2147483646 w 106"/>
                <a:gd name="T41" fmla="*/ 2147483646 h 114"/>
                <a:gd name="T42" fmla="*/ 2147483646 w 106"/>
                <a:gd name="T43" fmla="*/ 2147483646 h 114"/>
                <a:gd name="T44" fmla="*/ 2147483646 w 106"/>
                <a:gd name="T45" fmla="*/ 2147483646 h 114"/>
                <a:gd name="T46" fmla="*/ 2147483646 w 106"/>
                <a:gd name="T47" fmla="*/ 2147483646 h 114"/>
                <a:gd name="T48" fmla="*/ 2147483646 w 106"/>
                <a:gd name="T49" fmla="*/ 2147483646 h 114"/>
                <a:gd name="T50" fmla="*/ 2147483646 w 106"/>
                <a:gd name="T51" fmla="*/ 2147483646 h 114"/>
                <a:gd name="T52" fmla="*/ 2147483646 w 106"/>
                <a:gd name="T53" fmla="*/ 2147483646 h 114"/>
                <a:gd name="T54" fmla="*/ 2147483646 w 106"/>
                <a:gd name="T55" fmla="*/ 2147483646 h 114"/>
                <a:gd name="T56" fmla="*/ 2147483646 w 106"/>
                <a:gd name="T57" fmla="*/ 2147483646 h 114"/>
                <a:gd name="T58" fmla="*/ 2147483646 w 106"/>
                <a:gd name="T59" fmla="*/ 2147483646 h 114"/>
                <a:gd name="T60" fmla="*/ 2147483646 w 106"/>
                <a:gd name="T61" fmla="*/ 2147483646 h 114"/>
                <a:gd name="T62" fmla="*/ 2147483646 w 106"/>
                <a:gd name="T63" fmla="*/ 2147483646 h 114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106" h="114">
                  <a:moveTo>
                    <a:pt x="52" y="24"/>
                  </a:moveTo>
                  <a:lnTo>
                    <a:pt x="52" y="26"/>
                  </a:lnTo>
                  <a:lnTo>
                    <a:pt x="48" y="26"/>
                  </a:lnTo>
                  <a:lnTo>
                    <a:pt x="38" y="24"/>
                  </a:lnTo>
                  <a:lnTo>
                    <a:pt x="38" y="28"/>
                  </a:lnTo>
                  <a:lnTo>
                    <a:pt x="38" y="30"/>
                  </a:lnTo>
                  <a:lnTo>
                    <a:pt x="36" y="30"/>
                  </a:lnTo>
                  <a:lnTo>
                    <a:pt x="18" y="38"/>
                  </a:lnTo>
                  <a:lnTo>
                    <a:pt x="18" y="40"/>
                  </a:lnTo>
                  <a:lnTo>
                    <a:pt x="16" y="44"/>
                  </a:lnTo>
                  <a:lnTo>
                    <a:pt x="18" y="48"/>
                  </a:lnTo>
                  <a:lnTo>
                    <a:pt x="24" y="56"/>
                  </a:lnTo>
                  <a:lnTo>
                    <a:pt x="24" y="58"/>
                  </a:lnTo>
                  <a:lnTo>
                    <a:pt x="24" y="60"/>
                  </a:lnTo>
                  <a:lnTo>
                    <a:pt x="14" y="72"/>
                  </a:lnTo>
                  <a:lnTo>
                    <a:pt x="4" y="82"/>
                  </a:lnTo>
                  <a:lnTo>
                    <a:pt x="0" y="86"/>
                  </a:lnTo>
                  <a:lnTo>
                    <a:pt x="0" y="90"/>
                  </a:lnTo>
                  <a:lnTo>
                    <a:pt x="4" y="96"/>
                  </a:lnTo>
                  <a:lnTo>
                    <a:pt x="14" y="100"/>
                  </a:lnTo>
                  <a:lnTo>
                    <a:pt x="20" y="100"/>
                  </a:lnTo>
                  <a:lnTo>
                    <a:pt x="32" y="102"/>
                  </a:lnTo>
                  <a:lnTo>
                    <a:pt x="36" y="102"/>
                  </a:lnTo>
                  <a:lnTo>
                    <a:pt x="40" y="106"/>
                  </a:lnTo>
                  <a:lnTo>
                    <a:pt x="48" y="110"/>
                  </a:lnTo>
                  <a:lnTo>
                    <a:pt x="56" y="114"/>
                  </a:lnTo>
                  <a:lnTo>
                    <a:pt x="62" y="114"/>
                  </a:lnTo>
                  <a:lnTo>
                    <a:pt x="66" y="112"/>
                  </a:lnTo>
                  <a:lnTo>
                    <a:pt x="72" y="106"/>
                  </a:lnTo>
                  <a:lnTo>
                    <a:pt x="78" y="98"/>
                  </a:lnTo>
                  <a:lnTo>
                    <a:pt x="84" y="84"/>
                  </a:lnTo>
                  <a:lnTo>
                    <a:pt x="80" y="66"/>
                  </a:lnTo>
                  <a:lnTo>
                    <a:pt x="86" y="68"/>
                  </a:lnTo>
                  <a:lnTo>
                    <a:pt x="96" y="68"/>
                  </a:lnTo>
                  <a:lnTo>
                    <a:pt x="100" y="66"/>
                  </a:lnTo>
                  <a:lnTo>
                    <a:pt x="102" y="62"/>
                  </a:lnTo>
                  <a:lnTo>
                    <a:pt x="94" y="38"/>
                  </a:lnTo>
                  <a:lnTo>
                    <a:pt x="96" y="30"/>
                  </a:lnTo>
                  <a:lnTo>
                    <a:pt x="102" y="26"/>
                  </a:lnTo>
                  <a:lnTo>
                    <a:pt x="106" y="22"/>
                  </a:lnTo>
                  <a:lnTo>
                    <a:pt x="104" y="18"/>
                  </a:lnTo>
                  <a:lnTo>
                    <a:pt x="86" y="18"/>
                  </a:lnTo>
                  <a:lnTo>
                    <a:pt x="68" y="6"/>
                  </a:lnTo>
                  <a:lnTo>
                    <a:pt x="62" y="2"/>
                  </a:lnTo>
                  <a:lnTo>
                    <a:pt x="58" y="0"/>
                  </a:lnTo>
                  <a:lnTo>
                    <a:pt x="48" y="2"/>
                  </a:lnTo>
                  <a:lnTo>
                    <a:pt x="44" y="2"/>
                  </a:lnTo>
                  <a:lnTo>
                    <a:pt x="44" y="8"/>
                  </a:lnTo>
                  <a:lnTo>
                    <a:pt x="50" y="10"/>
                  </a:lnTo>
                  <a:lnTo>
                    <a:pt x="54" y="16"/>
                  </a:lnTo>
                  <a:lnTo>
                    <a:pt x="54" y="20"/>
                  </a:lnTo>
                  <a:lnTo>
                    <a:pt x="5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5" name="辽宁"/>
            <p:cNvSpPr>
              <a:spLocks/>
            </p:cNvSpPr>
            <p:nvPr/>
          </p:nvSpPr>
          <p:spPr bwMode="auto">
            <a:xfrm>
              <a:off x="5932432" y="2576207"/>
              <a:ext cx="673476" cy="640509"/>
            </a:xfrm>
            <a:custGeom>
              <a:avLst/>
              <a:gdLst>
                <a:gd name="T0" fmla="*/ 2147483646 w 376"/>
                <a:gd name="T1" fmla="*/ 2147483646 h 358"/>
                <a:gd name="T2" fmla="*/ 2147483646 w 376"/>
                <a:gd name="T3" fmla="*/ 2147483646 h 358"/>
                <a:gd name="T4" fmla="*/ 2147483646 w 376"/>
                <a:gd name="T5" fmla="*/ 2147483646 h 358"/>
                <a:gd name="T6" fmla="*/ 2147483646 w 376"/>
                <a:gd name="T7" fmla="*/ 2147483646 h 358"/>
                <a:gd name="T8" fmla="*/ 2147483646 w 376"/>
                <a:gd name="T9" fmla="*/ 2147483646 h 358"/>
                <a:gd name="T10" fmla="*/ 2147483646 w 376"/>
                <a:gd name="T11" fmla="*/ 2147483646 h 358"/>
                <a:gd name="T12" fmla="*/ 2147483646 w 376"/>
                <a:gd name="T13" fmla="*/ 2147483646 h 358"/>
                <a:gd name="T14" fmla="*/ 2147483646 w 376"/>
                <a:gd name="T15" fmla="*/ 2147483646 h 358"/>
                <a:gd name="T16" fmla="*/ 2147483646 w 376"/>
                <a:gd name="T17" fmla="*/ 2147483646 h 358"/>
                <a:gd name="T18" fmla="*/ 2147483646 w 376"/>
                <a:gd name="T19" fmla="*/ 2147483646 h 358"/>
                <a:gd name="T20" fmla="*/ 2147483646 w 376"/>
                <a:gd name="T21" fmla="*/ 2147483646 h 358"/>
                <a:gd name="T22" fmla="*/ 2147483646 w 376"/>
                <a:gd name="T23" fmla="*/ 2147483646 h 358"/>
                <a:gd name="T24" fmla="*/ 2147483646 w 376"/>
                <a:gd name="T25" fmla="*/ 2147483646 h 358"/>
                <a:gd name="T26" fmla="*/ 2147483646 w 376"/>
                <a:gd name="T27" fmla="*/ 2147483646 h 358"/>
                <a:gd name="T28" fmla="*/ 2147483646 w 376"/>
                <a:gd name="T29" fmla="*/ 2147483646 h 358"/>
                <a:gd name="T30" fmla="*/ 2147483646 w 376"/>
                <a:gd name="T31" fmla="*/ 2147483646 h 358"/>
                <a:gd name="T32" fmla="*/ 2147483646 w 376"/>
                <a:gd name="T33" fmla="*/ 2147483646 h 358"/>
                <a:gd name="T34" fmla="*/ 2147483646 w 376"/>
                <a:gd name="T35" fmla="*/ 2147483646 h 358"/>
                <a:gd name="T36" fmla="*/ 2147483646 w 376"/>
                <a:gd name="T37" fmla="*/ 2147483646 h 358"/>
                <a:gd name="T38" fmla="*/ 2147483646 w 376"/>
                <a:gd name="T39" fmla="*/ 2147483646 h 358"/>
                <a:gd name="T40" fmla="*/ 2147483646 w 376"/>
                <a:gd name="T41" fmla="*/ 2147483646 h 358"/>
                <a:gd name="T42" fmla="*/ 2147483646 w 376"/>
                <a:gd name="T43" fmla="*/ 2147483646 h 358"/>
                <a:gd name="T44" fmla="*/ 2147483646 w 376"/>
                <a:gd name="T45" fmla="*/ 2147483646 h 358"/>
                <a:gd name="T46" fmla="*/ 2147483646 w 376"/>
                <a:gd name="T47" fmla="*/ 2147483646 h 358"/>
                <a:gd name="T48" fmla="*/ 2147483646 w 376"/>
                <a:gd name="T49" fmla="*/ 2147483646 h 358"/>
                <a:gd name="T50" fmla="*/ 2147483646 w 376"/>
                <a:gd name="T51" fmla="*/ 2147483646 h 358"/>
                <a:gd name="T52" fmla="*/ 2147483646 w 376"/>
                <a:gd name="T53" fmla="*/ 2147483646 h 358"/>
                <a:gd name="T54" fmla="*/ 2147483646 w 376"/>
                <a:gd name="T55" fmla="*/ 2147483646 h 358"/>
                <a:gd name="T56" fmla="*/ 2147483646 w 376"/>
                <a:gd name="T57" fmla="*/ 2147483646 h 358"/>
                <a:gd name="T58" fmla="*/ 2147483646 w 376"/>
                <a:gd name="T59" fmla="*/ 2147483646 h 358"/>
                <a:gd name="T60" fmla="*/ 2147483646 w 376"/>
                <a:gd name="T61" fmla="*/ 2147483646 h 358"/>
                <a:gd name="T62" fmla="*/ 2147483646 w 376"/>
                <a:gd name="T63" fmla="*/ 2147483646 h 358"/>
                <a:gd name="T64" fmla="*/ 2147483646 w 376"/>
                <a:gd name="T65" fmla="*/ 2147483646 h 358"/>
                <a:gd name="T66" fmla="*/ 2147483646 w 376"/>
                <a:gd name="T67" fmla="*/ 2147483646 h 358"/>
                <a:gd name="T68" fmla="*/ 2147483646 w 376"/>
                <a:gd name="T69" fmla="*/ 2147483646 h 358"/>
                <a:gd name="T70" fmla="*/ 2147483646 w 376"/>
                <a:gd name="T71" fmla="*/ 2147483646 h 358"/>
                <a:gd name="T72" fmla="*/ 2147483646 w 376"/>
                <a:gd name="T73" fmla="*/ 2147483646 h 358"/>
                <a:gd name="T74" fmla="*/ 2147483646 w 376"/>
                <a:gd name="T75" fmla="*/ 2147483646 h 358"/>
                <a:gd name="T76" fmla="*/ 2147483646 w 376"/>
                <a:gd name="T77" fmla="*/ 2147483646 h 358"/>
                <a:gd name="T78" fmla="*/ 2147483646 w 376"/>
                <a:gd name="T79" fmla="*/ 2147483646 h 358"/>
                <a:gd name="T80" fmla="*/ 2147483646 w 376"/>
                <a:gd name="T81" fmla="*/ 2147483646 h 358"/>
                <a:gd name="T82" fmla="*/ 2147483646 w 376"/>
                <a:gd name="T83" fmla="*/ 2147483646 h 358"/>
                <a:gd name="T84" fmla="*/ 2147483646 w 376"/>
                <a:gd name="T85" fmla="*/ 2147483646 h 358"/>
                <a:gd name="T86" fmla="*/ 2147483646 w 376"/>
                <a:gd name="T87" fmla="*/ 2147483646 h 358"/>
                <a:gd name="T88" fmla="*/ 2147483646 w 376"/>
                <a:gd name="T89" fmla="*/ 2147483646 h 358"/>
                <a:gd name="T90" fmla="*/ 2147483646 w 376"/>
                <a:gd name="T91" fmla="*/ 2147483646 h 358"/>
                <a:gd name="T92" fmla="*/ 2147483646 w 376"/>
                <a:gd name="T93" fmla="*/ 2147483646 h 358"/>
                <a:gd name="T94" fmla="*/ 2147483646 w 376"/>
                <a:gd name="T95" fmla="*/ 2147483646 h 358"/>
                <a:gd name="T96" fmla="*/ 2147483646 w 376"/>
                <a:gd name="T97" fmla="*/ 2147483646 h 358"/>
                <a:gd name="T98" fmla="*/ 2147483646 w 376"/>
                <a:gd name="T99" fmla="*/ 2147483646 h 358"/>
                <a:gd name="T100" fmla="*/ 2147483646 w 376"/>
                <a:gd name="T101" fmla="*/ 2147483646 h 358"/>
                <a:gd name="T102" fmla="*/ 2147483646 w 376"/>
                <a:gd name="T103" fmla="*/ 2147483646 h 358"/>
                <a:gd name="T104" fmla="*/ 2147483646 w 376"/>
                <a:gd name="T105" fmla="*/ 0 h 358"/>
                <a:gd name="T106" fmla="*/ 2147483646 w 376"/>
                <a:gd name="T107" fmla="*/ 2147483646 h 358"/>
                <a:gd name="T108" fmla="*/ 2147483646 w 376"/>
                <a:gd name="T109" fmla="*/ 2147483646 h 358"/>
                <a:gd name="T110" fmla="*/ 2147483646 w 376"/>
                <a:gd name="T111" fmla="*/ 2147483646 h 358"/>
                <a:gd name="T112" fmla="*/ 2147483646 w 376"/>
                <a:gd name="T113" fmla="*/ 2147483646 h 358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376" h="358">
                  <a:moveTo>
                    <a:pt x="172" y="46"/>
                  </a:moveTo>
                  <a:lnTo>
                    <a:pt x="162" y="60"/>
                  </a:lnTo>
                  <a:lnTo>
                    <a:pt x="160" y="64"/>
                  </a:lnTo>
                  <a:lnTo>
                    <a:pt x="160" y="74"/>
                  </a:lnTo>
                  <a:lnTo>
                    <a:pt x="160" y="80"/>
                  </a:lnTo>
                  <a:lnTo>
                    <a:pt x="142" y="80"/>
                  </a:lnTo>
                  <a:lnTo>
                    <a:pt x="140" y="80"/>
                  </a:lnTo>
                  <a:lnTo>
                    <a:pt x="128" y="76"/>
                  </a:lnTo>
                  <a:lnTo>
                    <a:pt x="116" y="92"/>
                  </a:lnTo>
                  <a:lnTo>
                    <a:pt x="102" y="100"/>
                  </a:lnTo>
                  <a:lnTo>
                    <a:pt x="92" y="112"/>
                  </a:lnTo>
                  <a:lnTo>
                    <a:pt x="90" y="116"/>
                  </a:lnTo>
                  <a:lnTo>
                    <a:pt x="70" y="138"/>
                  </a:lnTo>
                  <a:lnTo>
                    <a:pt x="70" y="140"/>
                  </a:lnTo>
                  <a:lnTo>
                    <a:pt x="68" y="140"/>
                  </a:lnTo>
                  <a:lnTo>
                    <a:pt x="54" y="148"/>
                  </a:lnTo>
                  <a:lnTo>
                    <a:pt x="42" y="140"/>
                  </a:lnTo>
                  <a:lnTo>
                    <a:pt x="42" y="138"/>
                  </a:lnTo>
                  <a:lnTo>
                    <a:pt x="30" y="126"/>
                  </a:lnTo>
                  <a:lnTo>
                    <a:pt x="24" y="122"/>
                  </a:lnTo>
                  <a:lnTo>
                    <a:pt x="28" y="156"/>
                  </a:lnTo>
                  <a:lnTo>
                    <a:pt x="34" y="172"/>
                  </a:lnTo>
                  <a:lnTo>
                    <a:pt x="22" y="184"/>
                  </a:lnTo>
                  <a:lnTo>
                    <a:pt x="4" y="208"/>
                  </a:lnTo>
                  <a:lnTo>
                    <a:pt x="4" y="220"/>
                  </a:lnTo>
                  <a:lnTo>
                    <a:pt x="0" y="226"/>
                  </a:lnTo>
                  <a:lnTo>
                    <a:pt x="2" y="232"/>
                  </a:lnTo>
                  <a:lnTo>
                    <a:pt x="8" y="232"/>
                  </a:lnTo>
                  <a:lnTo>
                    <a:pt x="32" y="238"/>
                  </a:lnTo>
                  <a:lnTo>
                    <a:pt x="34" y="238"/>
                  </a:lnTo>
                  <a:lnTo>
                    <a:pt x="34" y="240"/>
                  </a:lnTo>
                  <a:lnTo>
                    <a:pt x="40" y="244"/>
                  </a:lnTo>
                  <a:lnTo>
                    <a:pt x="46" y="248"/>
                  </a:lnTo>
                  <a:lnTo>
                    <a:pt x="48" y="248"/>
                  </a:lnTo>
                  <a:lnTo>
                    <a:pt x="50" y="252"/>
                  </a:lnTo>
                  <a:lnTo>
                    <a:pt x="52" y="258"/>
                  </a:lnTo>
                  <a:lnTo>
                    <a:pt x="54" y="264"/>
                  </a:lnTo>
                  <a:lnTo>
                    <a:pt x="78" y="272"/>
                  </a:lnTo>
                  <a:lnTo>
                    <a:pt x="86" y="270"/>
                  </a:lnTo>
                  <a:lnTo>
                    <a:pt x="92" y="260"/>
                  </a:lnTo>
                  <a:lnTo>
                    <a:pt x="112" y="224"/>
                  </a:lnTo>
                  <a:lnTo>
                    <a:pt x="122" y="212"/>
                  </a:lnTo>
                  <a:lnTo>
                    <a:pt x="122" y="210"/>
                  </a:lnTo>
                  <a:lnTo>
                    <a:pt x="138" y="204"/>
                  </a:lnTo>
                  <a:lnTo>
                    <a:pt x="148" y="202"/>
                  </a:lnTo>
                  <a:lnTo>
                    <a:pt x="154" y="196"/>
                  </a:lnTo>
                  <a:lnTo>
                    <a:pt x="160" y="192"/>
                  </a:lnTo>
                  <a:lnTo>
                    <a:pt x="164" y="194"/>
                  </a:lnTo>
                  <a:lnTo>
                    <a:pt x="172" y="198"/>
                  </a:lnTo>
                  <a:lnTo>
                    <a:pt x="174" y="198"/>
                  </a:lnTo>
                  <a:lnTo>
                    <a:pt x="174" y="200"/>
                  </a:lnTo>
                  <a:lnTo>
                    <a:pt x="188" y="220"/>
                  </a:lnTo>
                  <a:lnTo>
                    <a:pt x="188" y="222"/>
                  </a:lnTo>
                  <a:lnTo>
                    <a:pt x="190" y="238"/>
                  </a:lnTo>
                  <a:lnTo>
                    <a:pt x="188" y="254"/>
                  </a:lnTo>
                  <a:lnTo>
                    <a:pt x="184" y="268"/>
                  </a:lnTo>
                  <a:lnTo>
                    <a:pt x="184" y="270"/>
                  </a:lnTo>
                  <a:lnTo>
                    <a:pt x="174" y="284"/>
                  </a:lnTo>
                  <a:lnTo>
                    <a:pt x="168" y="294"/>
                  </a:lnTo>
                  <a:lnTo>
                    <a:pt x="170" y="312"/>
                  </a:lnTo>
                  <a:lnTo>
                    <a:pt x="172" y="312"/>
                  </a:lnTo>
                  <a:lnTo>
                    <a:pt x="176" y="308"/>
                  </a:lnTo>
                  <a:lnTo>
                    <a:pt x="184" y="304"/>
                  </a:lnTo>
                  <a:lnTo>
                    <a:pt x="184" y="302"/>
                  </a:lnTo>
                  <a:lnTo>
                    <a:pt x="186" y="300"/>
                  </a:lnTo>
                  <a:lnTo>
                    <a:pt x="194" y="308"/>
                  </a:lnTo>
                  <a:lnTo>
                    <a:pt x="194" y="320"/>
                  </a:lnTo>
                  <a:lnTo>
                    <a:pt x="192" y="320"/>
                  </a:lnTo>
                  <a:lnTo>
                    <a:pt x="186" y="324"/>
                  </a:lnTo>
                  <a:lnTo>
                    <a:pt x="184" y="328"/>
                  </a:lnTo>
                  <a:lnTo>
                    <a:pt x="184" y="334"/>
                  </a:lnTo>
                  <a:lnTo>
                    <a:pt x="182" y="336"/>
                  </a:lnTo>
                  <a:lnTo>
                    <a:pt x="178" y="344"/>
                  </a:lnTo>
                  <a:lnTo>
                    <a:pt x="176" y="344"/>
                  </a:lnTo>
                  <a:lnTo>
                    <a:pt x="168" y="346"/>
                  </a:lnTo>
                  <a:lnTo>
                    <a:pt x="162" y="348"/>
                  </a:lnTo>
                  <a:lnTo>
                    <a:pt x="158" y="356"/>
                  </a:lnTo>
                  <a:lnTo>
                    <a:pt x="158" y="358"/>
                  </a:lnTo>
                  <a:lnTo>
                    <a:pt x="184" y="354"/>
                  </a:lnTo>
                  <a:lnTo>
                    <a:pt x="190" y="350"/>
                  </a:lnTo>
                  <a:lnTo>
                    <a:pt x="198" y="328"/>
                  </a:lnTo>
                  <a:lnTo>
                    <a:pt x="258" y="266"/>
                  </a:lnTo>
                  <a:lnTo>
                    <a:pt x="260" y="266"/>
                  </a:lnTo>
                  <a:lnTo>
                    <a:pt x="272" y="260"/>
                  </a:lnTo>
                  <a:lnTo>
                    <a:pt x="284" y="260"/>
                  </a:lnTo>
                  <a:lnTo>
                    <a:pt x="294" y="258"/>
                  </a:lnTo>
                  <a:lnTo>
                    <a:pt x="304" y="252"/>
                  </a:lnTo>
                  <a:lnTo>
                    <a:pt x="312" y="244"/>
                  </a:lnTo>
                  <a:lnTo>
                    <a:pt x="326" y="208"/>
                  </a:lnTo>
                  <a:lnTo>
                    <a:pt x="376" y="156"/>
                  </a:lnTo>
                  <a:lnTo>
                    <a:pt x="372" y="128"/>
                  </a:lnTo>
                  <a:lnTo>
                    <a:pt x="368" y="126"/>
                  </a:lnTo>
                  <a:lnTo>
                    <a:pt x="364" y="122"/>
                  </a:lnTo>
                  <a:lnTo>
                    <a:pt x="364" y="120"/>
                  </a:lnTo>
                  <a:lnTo>
                    <a:pt x="364" y="122"/>
                  </a:lnTo>
                  <a:lnTo>
                    <a:pt x="356" y="122"/>
                  </a:lnTo>
                  <a:lnTo>
                    <a:pt x="350" y="120"/>
                  </a:lnTo>
                  <a:lnTo>
                    <a:pt x="346" y="116"/>
                  </a:lnTo>
                  <a:lnTo>
                    <a:pt x="344" y="110"/>
                  </a:lnTo>
                  <a:lnTo>
                    <a:pt x="342" y="108"/>
                  </a:lnTo>
                  <a:lnTo>
                    <a:pt x="342" y="66"/>
                  </a:lnTo>
                  <a:lnTo>
                    <a:pt x="336" y="62"/>
                  </a:lnTo>
                  <a:lnTo>
                    <a:pt x="328" y="56"/>
                  </a:lnTo>
                  <a:lnTo>
                    <a:pt x="316" y="44"/>
                  </a:lnTo>
                  <a:lnTo>
                    <a:pt x="308" y="30"/>
                  </a:lnTo>
                  <a:lnTo>
                    <a:pt x="306" y="24"/>
                  </a:lnTo>
                  <a:lnTo>
                    <a:pt x="306" y="16"/>
                  </a:lnTo>
                  <a:lnTo>
                    <a:pt x="308" y="12"/>
                  </a:lnTo>
                  <a:lnTo>
                    <a:pt x="302" y="4"/>
                  </a:lnTo>
                  <a:lnTo>
                    <a:pt x="300" y="10"/>
                  </a:lnTo>
                  <a:lnTo>
                    <a:pt x="294" y="24"/>
                  </a:lnTo>
                  <a:lnTo>
                    <a:pt x="292" y="24"/>
                  </a:lnTo>
                  <a:lnTo>
                    <a:pt x="282" y="24"/>
                  </a:lnTo>
                  <a:lnTo>
                    <a:pt x="274" y="20"/>
                  </a:lnTo>
                  <a:lnTo>
                    <a:pt x="270" y="16"/>
                  </a:lnTo>
                  <a:lnTo>
                    <a:pt x="268" y="10"/>
                  </a:lnTo>
                  <a:lnTo>
                    <a:pt x="268" y="8"/>
                  </a:lnTo>
                  <a:lnTo>
                    <a:pt x="264" y="8"/>
                  </a:lnTo>
                  <a:lnTo>
                    <a:pt x="248" y="12"/>
                  </a:lnTo>
                  <a:lnTo>
                    <a:pt x="236" y="0"/>
                  </a:lnTo>
                  <a:lnTo>
                    <a:pt x="232" y="0"/>
                  </a:lnTo>
                  <a:lnTo>
                    <a:pt x="228" y="4"/>
                  </a:lnTo>
                  <a:lnTo>
                    <a:pt x="234" y="12"/>
                  </a:lnTo>
                  <a:lnTo>
                    <a:pt x="236" y="14"/>
                  </a:lnTo>
                  <a:lnTo>
                    <a:pt x="228" y="30"/>
                  </a:lnTo>
                  <a:lnTo>
                    <a:pt x="226" y="30"/>
                  </a:lnTo>
                  <a:lnTo>
                    <a:pt x="226" y="32"/>
                  </a:lnTo>
                  <a:lnTo>
                    <a:pt x="212" y="48"/>
                  </a:lnTo>
                  <a:lnTo>
                    <a:pt x="210" y="48"/>
                  </a:lnTo>
                  <a:lnTo>
                    <a:pt x="208" y="48"/>
                  </a:lnTo>
                  <a:lnTo>
                    <a:pt x="186" y="50"/>
                  </a:lnTo>
                  <a:lnTo>
                    <a:pt x="172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6" name="吉林"/>
            <p:cNvSpPr>
              <a:spLocks/>
            </p:cNvSpPr>
            <p:nvPr/>
          </p:nvSpPr>
          <p:spPr bwMode="auto">
            <a:xfrm>
              <a:off x="6083303" y="2189103"/>
              <a:ext cx="959665" cy="651392"/>
            </a:xfrm>
            <a:custGeom>
              <a:avLst/>
              <a:gdLst>
                <a:gd name="T0" fmla="*/ 2147483646 w 536"/>
                <a:gd name="T1" fmla="*/ 2147483646 h 364"/>
                <a:gd name="T2" fmla="*/ 2147483646 w 536"/>
                <a:gd name="T3" fmla="*/ 2147483646 h 364"/>
                <a:gd name="T4" fmla="*/ 2147483646 w 536"/>
                <a:gd name="T5" fmla="*/ 2147483646 h 364"/>
                <a:gd name="T6" fmla="*/ 2147483646 w 536"/>
                <a:gd name="T7" fmla="*/ 2147483646 h 364"/>
                <a:gd name="T8" fmla="*/ 2147483646 w 536"/>
                <a:gd name="T9" fmla="*/ 2147483646 h 364"/>
                <a:gd name="T10" fmla="*/ 2147483646 w 536"/>
                <a:gd name="T11" fmla="*/ 2147483646 h 364"/>
                <a:gd name="T12" fmla="*/ 2147483646 w 536"/>
                <a:gd name="T13" fmla="*/ 2147483646 h 364"/>
                <a:gd name="T14" fmla="*/ 2147483646 w 536"/>
                <a:gd name="T15" fmla="*/ 2147483646 h 364"/>
                <a:gd name="T16" fmla="*/ 2147483646 w 536"/>
                <a:gd name="T17" fmla="*/ 2147483646 h 364"/>
                <a:gd name="T18" fmla="*/ 2147483646 w 536"/>
                <a:gd name="T19" fmla="*/ 2147483646 h 364"/>
                <a:gd name="T20" fmla="*/ 2147483646 w 536"/>
                <a:gd name="T21" fmla="*/ 2147483646 h 364"/>
                <a:gd name="T22" fmla="*/ 2147483646 w 536"/>
                <a:gd name="T23" fmla="*/ 2147483646 h 364"/>
                <a:gd name="T24" fmla="*/ 2147483646 w 536"/>
                <a:gd name="T25" fmla="*/ 2147483646 h 364"/>
                <a:gd name="T26" fmla="*/ 2147483646 w 536"/>
                <a:gd name="T27" fmla="*/ 2147483646 h 364"/>
                <a:gd name="T28" fmla="*/ 2147483646 w 536"/>
                <a:gd name="T29" fmla="*/ 2147483646 h 364"/>
                <a:gd name="T30" fmla="*/ 2147483646 w 536"/>
                <a:gd name="T31" fmla="*/ 2147483646 h 364"/>
                <a:gd name="T32" fmla="*/ 2147483646 w 536"/>
                <a:gd name="T33" fmla="*/ 2147483646 h 364"/>
                <a:gd name="T34" fmla="*/ 2147483646 w 536"/>
                <a:gd name="T35" fmla="*/ 2147483646 h 364"/>
                <a:gd name="T36" fmla="*/ 2147483646 w 536"/>
                <a:gd name="T37" fmla="*/ 2147483646 h 364"/>
                <a:gd name="T38" fmla="*/ 2147483646 w 536"/>
                <a:gd name="T39" fmla="*/ 2147483646 h 364"/>
                <a:gd name="T40" fmla="*/ 2147483646 w 536"/>
                <a:gd name="T41" fmla="*/ 2147483646 h 364"/>
                <a:gd name="T42" fmla="*/ 2147483646 w 536"/>
                <a:gd name="T43" fmla="*/ 2147483646 h 364"/>
                <a:gd name="T44" fmla="*/ 2147483646 w 536"/>
                <a:gd name="T45" fmla="*/ 2147483646 h 364"/>
                <a:gd name="T46" fmla="*/ 2147483646 w 536"/>
                <a:gd name="T47" fmla="*/ 2147483646 h 364"/>
                <a:gd name="T48" fmla="*/ 2147483646 w 536"/>
                <a:gd name="T49" fmla="*/ 2147483646 h 364"/>
                <a:gd name="T50" fmla="*/ 2147483646 w 536"/>
                <a:gd name="T51" fmla="*/ 2147483646 h 364"/>
                <a:gd name="T52" fmla="*/ 2147483646 w 536"/>
                <a:gd name="T53" fmla="*/ 2147483646 h 364"/>
                <a:gd name="T54" fmla="*/ 2147483646 w 536"/>
                <a:gd name="T55" fmla="*/ 2147483646 h 364"/>
                <a:gd name="T56" fmla="*/ 2147483646 w 536"/>
                <a:gd name="T57" fmla="*/ 2147483646 h 364"/>
                <a:gd name="T58" fmla="*/ 2147483646 w 536"/>
                <a:gd name="T59" fmla="*/ 2147483646 h 364"/>
                <a:gd name="T60" fmla="*/ 2147483646 w 536"/>
                <a:gd name="T61" fmla="*/ 2147483646 h 364"/>
                <a:gd name="T62" fmla="*/ 2147483646 w 536"/>
                <a:gd name="T63" fmla="*/ 2147483646 h 364"/>
                <a:gd name="T64" fmla="*/ 2147483646 w 536"/>
                <a:gd name="T65" fmla="*/ 2147483646 h 364"/>
                <a:gd name="T66" fmla="*/ 2147483646 w 536"/>
                <a:gd name="T67" fmla="*/ 2147483646 h 364"/>
                <a:gd name="T68" fmla="*/ 2147483646 w 536"/>
                <a:gd name="T69" fmla="*/ 2147483646 h 364"/>
                <a:gd name="T70" fmla="*/ 2147483646 w 536"/>
                <a:gd name="T71" fmla="*/ 2147483646 h 364"/>
                <a:gd name="T72" fmla="*/ 2147483646 w 536"/>
                <a:gd name="T73" fmla="*/ 2147483646 h 364"/>
                <a:gd name="T74" fmla="*/ 2147483646 w 536"/>
                <a:gd name="T75" fmla="*/ 2147483646 h 364"/>
                <a:gd name="T76" fmla="*/ 2147483646 w 536"/>
                <a:gd name="T77" fmla="*/ 2147483646 h 364"/>
                <a:gd name="T78" fmla="*/ 2147483646 w 536"/>
                <a:gd name="T79" fmla="*/ 2147483646 h 364"/>
                <a:gd name="T80" fmla="*/ 2147483646 w 536"/>
                <a:gd name="T81" fmla="*/ 2147483646 h 364"/>
                <a:gd name="T82" fmla="*/ 2147483646 w 536"/>
                <a:gd name="T83" fmla="*/ 2147483646 h 364"/>
                <a:gd name="T84" fmla="*/ 2147483646 w 536"/>
                <a:gd name="T85" fmla="*/ 2147483646 h 364"/>
                <a:gd name="T86" fmla="*/ 2147483646 w 536"/>
                <a:gd name="T87" fmla="*/ 2147483646 h 364"/>
                <a:gd name="T88" fmla="*/ 2147483646 w 536"/>
                <a:gd name="T89" fmla="*/ 2147483646 h 364"/>
                <a:gd name="T90" fmla="*/ 2147483646 w 536"/>
                <a:gd name="T91" fmla="*/ 2147483646 h 364"/>
                <a:gd name="T92" fmla="*/ 2147483646 w 536"/>
                <a:gd name="T93" fmla="*/ 2147483646 h 364"/>
                <a:gd name="T94" fmla="*/ 2147483646 w 536"/>
                <a:gd name="T95" fmla="*/ 2147483646 h 364"/>
                <a:gd name="T96" fmla="*/ 2147483646 w 536"/>
                <a:gd name="T97" fmla="*/ 2147483646 h 364"/>
                <a:gd name="T98" fmla="*/ 2147483646 w 536"/>
                <a:gd name="T99" fmla="*/ 2147483646 h 364"/>
                <a:gd name="T100" fmla="*/ 2147483646 w 536"/>
                <a:gd name="T101" fmla="*/ 2147483646 h 364"/>
                <a:gd name="T102" fmla="*/ 2147483646 w 536"/>
                <a:gd name="T103" fmla="*/ 2147483646 h 364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36" h="364">
                  <a:moveTo>
                    <a:pt x="104" y="18"/>
                  </a:moveTo>
                  <a:lnTo>
                    <a:pt x="102" y="0"/>
                  </a:lnTo>
                  <a:lnTo>
                    <a:pt x="94" y="6"/>
                  </a:lnTo>
                  <a:lnTo>
                    <a:pt x="92" y="6"/>
                  </a:lnTo>
                  <a:lnTo>
                    <a:pt x="74" y="12"/>
                  </a:lnTo>
                  <a:lnTo>
                    <a:pt x="72" y="12"/>
                  </a:lnTo>
                  <a:lnTo>
                    <a:pt x="70" y="10"/>
                  </a:lnTo>
                  <a:lnTo>
                    <a:pt x="70" y="20"/>
                  </a:lnTo>
                  <a:lnTo>
                    <a:pt x="68" y="20"/>
                  </a:lnTo>
                  <a:lnTo>
                    <a:pt x="60" y="34"/>
                  </a:lnTo>
                  <a:lnTo>
                    <a:pt x="58" y="34"/>
                  </a:lnTo>
                  <a:lnTo>
                    <a:pt x="58" y="36"/>
                  </a:lnTo>
                  <a:lnTo>
                    <a:pt x="44" y="48"/>
                  </a:lnTo>
                  <a:lnTo>
                    <a:pt x="42" y="48"/>
                  </a:lnTo>
                  <a:lnTo>
                    <a:pt x="40" y="48"/>
                  </a:lnTo>
                  <a:lnTo>
                    <a:pt x="28" y="40"/>
                  </a:lnTo>
                  <a:lnTo>
                    <a:pt x="22" y="34"/>
                  </a:lnTo>
                  <a:lnTo>
                    <a:pt x="18" y="32"/>
                  </a:lnTo>
                  <a:lnTo>
                    <a:pt x="8" y="34"/>
                  </a:lnTo>
                  <a:lnTo>
                    <a:pt x="0" y="40"/>
                  </a:lnTo>
                  <a:lnTo>
                    <a:pt x="18" y="54"/>
                  </a:lnTo>
                  <a:lnTo>
                    <a:pt x="32" y="60"/>
                  </a:lnTo>
                  <a:lnTo>
                    <a:pt x="34" y="62"/>
                  </a:lnTo>
                  <a:lnTo>
                    <a:pt x="34" y="64"/>
                  </a:lnTo>
                  <a:lnTo>
                    <a:pt x="36" y="80"/>
                  </a:lnTo>
                  <a:lnTo>
                    <a:pt x="36" y="104"/>
                  </a:lnTo>
                  <a:lnTo>
                    <a:pt x="40" y="118"/>
                  </a:lnTo>
                  <a:lnTo>
                    <a:pt x="50" y="140"/>
                  </a:lnTo>
                  <a:lnTo>
                    <a:pt x="60" y="152"/>
                  </a:lnTo>
                  <a:lnTo>
                    <a:pt x="70" y="144"/>
                  </a:lnTo>
                  <a:lnTo>
                    <a:pt x="76" y="136"/>
                  </a:lnTo>
                  <a:lnTo>
                    <a:pt x="88" y="122"/>
                  </a:lnTo>
                  <a:lnTo>
                    <a:pt x="98" y="132"/>
                  </a:lnTo>
                  <a:lnTo>
                    <a:pt x="108" y="152"/>
                  </a:lnTo>
                  <a:lnTo>
                    <a:pt x="120" y="156"/>
                  </a:lnTo>
                  <a:lnTo>
                    <a:pt x="126" y="176"/>
                  </a:lnTo>
                  <a:lnTo>
                    <a:pt x="124" y="194"/>
                  </a:lnTo>
                  <a:lnTo>
                    <a:pt x="124" y="196"/>
                  </a:lnTo>
                  <a:lnTo>
                    <a:pt x="120" y="212"/>
                  </a:lnTo>
                  <a:lnTo>
                    <a:pt x="128" y="220"/>
                  </a:lnTo>
                  <a:lnTo>
                    <a:pt x="138" y="214"/>
                  </a:lnTo>
                  <a:lnTo>
                    <a:pt x="148" y="204"/>
                  </a:lnTo>
                  <a:lnTo>
                    <a:pt x="150" y="206"/>
                  </a:lnTo>
                  <a:lnTo>
                    <a:pt x="158" y="208"/>
                  </a:lnTo>
                  <a:lnTo>
                    <a:pt x="168" y="218"/>
                  </a:lnTo>
                  <a:lnTo>
                    <a:pt x="178" y="216"/>
                  </a:lnTo>
                  <a:lnTo>
                    <a:pt x="184" y="214"/>
                  </a:lnTo>
                  <a:lnTo>
                    <a:pt x="188" y="216"/>
                  </a:lnTo>
                  <a:lnTo>
                    <a:pt x="190" y="218"/>
                  </a:lnTo>
                  <a:lnTo>
                    <a:pt x="192" y="220"/>
                  </a:lnTo>
                  <a:lnTo>
                    <a:pt x="192" y="228"/>
                  </a:lnTo>
                  <a:lnTo>
                    <a:pt x="194" y="228"/>
                  </a:lnTo>
                  <a:lnTo>
                    <a:pt x="204" y="232"/>
                  </a:lnTo>
                  <a:lnTo>
                    <a:pt x="210" y="222"/>
                  </a:lnTo>
                  <a:lnTo>
                    <a:pt x="210" y="218"/>
                  </a:lnTo>
                  <a:lnTo>
                    <a:pt x="210" y="214"/>
                  </a:lnTo>
                  <a:lnTo>
                    <a:pt x="212" y="210"/>
                  </a:lnTo>
                  <a:lnTo>
                    <a:pt x="220" y="212"/>
                  </a:lnTo>
                  <a:lnTo>
                    <a:pt x="226" y="214"/>
                  </a:lnTo>
                  <a:lnTo>
                    <a:pt x="230" y="218"/>
                  </a:lnTo>
                  <a:lnTo>
                    <a:pt x="232" y="222"/>
                  </a:lnTo>
                  <a:lnTo>
                    <a:pt x="232" y="228"/>
                  </a:lnTo>
                  <a:lnTo>
                    <a:pt x="232" y="232"/>
                  </a:lnTo>
                  <a:lnTo>
                    <a:pt x="232" y="242"/>
                  </a:lnTo>
                  <a:lnTo>
                    <a:pt x="240" y="256"/>
                  </a:lnTo>
                  <a:lnTo>
                    <a:pt x="250" y="266"/>
                  </a:lnTo>
                  <a:lnTo>
                    <a:pt x="256" y="272"/>
                  </a:lnTo>
                  <a:lnTo>
                    <a:pt x="262" y="274"/>
                  </a:lnTo>
                  <a:lnTo>
                    <a:pt x="264" y="274"/>
                  </a:lnTo>
                  <a:lnTo>
                    <a:pt x="266" y="278"/>
                  </a:lnTo>
                  <a:lnTo>
                    <a:pt x="268" y="288"/>
                  </a:lnTo>
                  <a:lnTo>
                    <a:pt x="268" y="324"/>
                  </a:lnTo>
                  <a:lnTo>
                    <a:pt x="270" y="328"/>
                  </a:lnTo>
                  <a:lnTo>
                    <a:pt x="274" y="330"/>
                  </a:lnTo>
                  <a:lnTo>
                    <a:pt x="276" y="330"/>
                  </a:lnTo>
                  <a:lnTo>
                    <a:pt x="282" y="330"/>
                  </a:lnTo>
                  <a:lnTo>
                    <a:pt x="288" y="332"/>
                  </a:lnTo>
                  <a:lnTo>
                    <a:pt x="290" y="334"/>
                  </a:lnTo>
                  <a:lnTo>
                    <a:pt x="294" y="338"/>
                  </a:lnTo>
                  <a:lnTo>
                    <a:pt x="298" y="344"/>
                  </a:lnTo>
                  <a:lnTo>
                    <a:pt x="300" y="364"/>
                  </a:lnTo>
                  <a:lnTo>
                    <a:pt x="318" y="328"/>
                  </a:lnTo>
                  <a:lnTo>
                    <a:pt x="322" y="314"/>
                  </a:lnTo>
                  <a:lnTo>
                    <a:pt x="326" y="304"/>
                  </a:lnTo>
                  <a:lnTo>
                    <a:pt x="332" y="296"/>
                  </a:lnTo>
                  <a:lnTo>
                    <a:pt x="338" y="294"/>
                  </a:lnTo>
                  <a:lnTo>
                    <a:pt x="344" y="294"/>
                  </a:lnTo>
                  <a:lnTo>
                    <a:pt x="352" y="294"/>
                  </a:lnTo>
                  <a:lnTo>
                    <a:pt x="372" y="304"/>
                  </a:lnTo>
                  <a:lnTo>
                    <a:pt x="424" y="308"/>
                  </a:lnTo>
                  <a:lnTo>
                    <a:pt x="424" y="296"/>
                  </a:lnTo>
                  <a:lnTo>
                    <a:pt x="400" y="272"/>
                  </a:lnTo>
                  <a:lnTo>
                    <a:pt x="388" y="264"/>
                  </a:lnTo>
                  <a:lnTo>
                    <a:pt x="386" y="262"/>
                  </a:lnTo>
                  <a:lnTo>
                    <a:pt x="386" y="258"/>
                  </a:lnTo>
                  <a:lnTo>
                    <a:pt x="404" y="260"/>
                  </a:lnTo>
                  <a:lnTo>
                    <a:pt x="412" y="260"/>
                  </a:lnTo>
                  <a:lnTo>
                    <a:pt x="418" y="260"/>
                  </a:lnTo>
                  <a:lnTo>
                    <a:pt x="424" y="260"/>
                  </a:lnTo>
                  <a:lnTo>
                    <a:pt x="430" y="256"/>
                  </a:lnTo>
                  <a:lnTo>
                    <a:pt x="436" y="252"/>
                  </a:lnTo>
                  <a:lnTo>
                    <a:pt x="442" y="246"/>
                  </a:lnTo>
                  <a:lnTo>
                    <a:pt x="452" y="228"/>
                  </a:lnTo>
                  <a:lnTo>
                    <a:pt x="454" y="228"/>
                  </a:lnTo>
                  <a:lnTo>
                    <a:pt x="472" y="212"/>
                  </a:lnTo>
                  <a:lnTo>
                    <a:pt x="474" y="174"/>
                  </a:lnTo>
                  <a:lnTo>
                    <a:pt x="474" y="170"/>
                  </a:lnTo>
                  <a:lnTo>
                    <a:pt x="476" y="170"/>
                  </a:lnTo>
                  <a:lnTo>
                    <a:pt x="478" y="170"/>
                  </a:lnTo>
                  <a:lnTo>
                    <a:pt x="492" y="168"/>
                  </a:lnTo>
                  <a:lnTo>
                    <a:pt x="494" y="168"/>
                  </a:lnTo>
                  <a:lnTo>
                    <a:pt x="496" y="168"/>
                  </a:lnTo>
                  <a:lnTo>
                    <a:pt x="524" y="198"/>
                  </a:lnTo>
                  <a:lnTo>
                    <a:pt x="532" y="196"/>
                  </a:lnTo>
                  <a:lnTo>
                    <a:pt x="532" y="190"/>
                  </a:lnTo>
                  <a:lnTo>
                    <a:pt x="518" y="176"/>
                  </a:lnTo>
                  <a:lnTo>
                    <a:pt x="516" y="174"/>
                  </a:lnTo>
                  <a:lnTo>
                    <a:pt x="514" y="172"/>
                  </a:lnTo>
                  <a:lnTo>
                    <a:pt x="536" y="158"/>
                  </a:lnTo>
                  <a:lnTo>
                    <a:pt x="536" y="124"/>
                  </a:lnTo>
                  <a:lnTo>
                    <a:pt x="526" y="126"/>
                  </a:lnTo>
                  <a:lnTo>
                    <a:pt x="524" y="126"/>
                  </a:lnTo>
                  <a:lnTo>
                    <a:pt x="512" y="120"/>
                  </a:lnTo>
                  <a:lnTo>
                    <a:pt x="504" y="118"/>
                  </a:lnTo>
                  <a:lnTo>
                    <a:pt x="492" y="110"/>
                  </a:lnTo>
                  <a:lnTo>
                    <a:pt x="486" y="106"/>
                  </a:lnTo>
                  <a:lnTo>
                    <a:pt x="484" y="102"/>
                  </a:lnTo>
                  <a:lnTo>
                    <a:pt x="484" y="104"/>
                  </a:lnTo>
                  <a:lnTo>
                    <a:pt x="482" y="108"/>
                  </a:lnTo>
                  <a:lnTo>
                    <a:pt x="480" y="108"/>
                  </a:lnTo>
                  <a:lnTo>
                    <a:pt x="476" y="110"/>
                  </a:lnTo>
                  <a:lnTo>
                    <a:pt x="470" y="112"/>
                  </a:lnTo>
                  <a:lnTo>
                    <a:pt x="468" y="112"/>
                  </a:lnTo>
                  <a:lnTo>
                    <a:pt x="468" y="110"/>
                  </a:lnTo>
                  <a:lnTo>
                    <a:pt x="456" y="102"/>
                  </a:lnTo>
                  <a:lnTo>
                    <a:pt x="446" y="110"/>
                  </a:lnTo>
                  <a:lnTo>
                    <a:pt x="440" y="116"/>
                  </a:lnTo>
                  <a:lnTo>
                    <a:pt x="438" y="120"/>
                  </a:lnTo>
                  <a:lnTo>
                    <a:pt x="444" y="132"/>
                  </a:lnTo>
                  <a:lnTo>
                    <a:pt x="446" y="136"/>
                  </a:lnTo>
                  <a:lnTo>
                    <a:pt x="444" y="138"/>
                  </a:lnTo>
                  <a:lnTo>
                    <a:pt x="440" y="142"/>
                  </a:lnTo>
                  <a:lnTo>
                    <a:pt x="434" y="144"/>
                  </a:lnTo>
                  <a:lnTo>
                    <a:pt x="428" y="146"/>
                  </a:lnTo>
                  <a:lnTo>
                    <a:pt x="422" y="148"/>
                  </a:lnTo>
                  <a:lnTo>
                    <a:pt x="418" y="146"/>
                  </a:lnTo>
                  <a:lnTo>
                    <a:pt x="416" y="144"/>
                  </a:lnTo>
                  <a:lnTo>
                    <a:pt x="414" y="140"/>
                  </a:lnTo>
                  <a:lnTo>
                    <a:pt x="392" y="120"/>
                  </a:lnTo>
                  <a:lnTo>
                    <a:pt x="382" y="114"/>
                  </a:lnTo>
                  <a:lnTo>
                    <a:pt x="376" y="108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2" y="92"/>
                  </a:lnTo>
                  <a:lnTo>
                    <a:pt x="370" y="86"/>
                  </a:lnTo>
                  <a:lnTo>
                    <a:pt x="366" y="88"/>
                  </a:lnTo>
                  <a:lnTo>
                    <a:pt x="364" y="90"/>
                  </a:lnTo>
                  <a:lnTo>
                    <a:pt x="366" y="94"/>
                  </a:lnTo>
                  <a:lnTo>
                    <a:pt x="368" y="98"/>
                  </a:lnTo>
                  <a:lnTo>
                    <a:pt x="368" y="100"/>
                  </a:lnTo>
                  <a:lnTo>
                    <a:pt x="370" y="100"/>
                  </a:lnTo>
                  <a:lnTo>
                    <a:pt x="368" y="102"/>
                  </a:lnTo>
                  <a:lnTo>
                    <a:pt x="358" y="120"/>
                  </a:lnTo>
                  <a:lnTo>
                    <a:pt x="340" y="116"/>
                  </a:lnTo>
                  <a:lnTo>
                    <a:pt x="336" y="114"/>
                  </a:lnTo>
                  <a:lnTo>
                    <a:pt x="336" y="112"/>
                  </a:lnTo>
                  <a:lnTo>
                    <a:pt x="336" y="106"/>
                  </a:lnTo>
                  <a:lnTo>
                    <a:pt x="336" y="100"/>
                  </a:lnTo>
                  <a:lnTo>
                    <a:pt x="332" y="94"/>
                  </a:lnTo>
                  <a:lnTo>
                    <a:pt x="318" y="84"/>
                  </a:lnTo>
                  <a:lnTo>
                    <a:pt x="316" y="82"/>
                  </a:lnTo>
                  <a:lnTo>
                    <a:pt x="314" y="84"/>
                  </a:lnTo>
                  <a:lnTo>
                    <a:pt x="312" y="86"/>
                  </a:lnTo>
                  <a:lnTo>
                    <a:pt x="298" y="84"/>
                  </a:lnTo>
                  <a:lnTo>
                    <a:pt x="292" y="82"/>
                  </a:lnTo>
                  <a:lnTo>
                    <a:pt x="288" y="80"/>
                  </a:lnTo>
                  <a:lnTo>
                    <a:pt x="288" y="76"/>
                  </a:lnTo>
                  <a:lnTo>
                    <a:pt x="288" y="70"/>
                  </a:lnTo>
                  <a:lnTo>
                    <a:pt x="290" y="68"/>
                  </a:lnTo>
                  <a:lnTo>
                    <a:pt x="284" y="56"/>
                  </a:lnTo>
                  <a:lnTo>
                    <a:pt x="256" y="58"/>
                  </a:lnTo>
                  <a:lnTo>
                    <a:pt x="256" y="64"/>
                  </a:lnTo>
                  <a:lnTo>
                    <a:pt x="254" y="68"/>
                  </a:lnTo>
                  <a:lnTo>
                    <a:pt x="252" y="70"/>
                  </a:lnTo>
                  <a:lnTo>
                    <a:pt x="248" y="72"/>
                  </a:lnTo>
                  <a:lnTo>
                    <a:pt x="240" y="72"/>
                  </a:lnTo>
                  <a:lnTo>
                    <a:pt x="234" y="68"/>
                  </a:lnTo>
                  <a:lnTo>
                    <a:pt x="234" y="66"/>
                  </a:lnTo>
                  <a:lnTo>
                    <a:pt x="226" y="56"/>
                  </a:lnTo>
                  <a:lnTo>
                    <a:pt x="224" y="48"/>
                  </a:lnTo>
                  <a:lnTo>
                    <a:pt x="220" y="40"/>
                  </a:lnTo>
                  <a:lnTo>
                    <a:pt x="212" y="46"/>
                  </a:lnTo>
                  <a:lnTo>
                    <a:pt x="202" y="50"/>
                  </a:lnTo>
                  <a:lnTo>
                    <a:pt x="200" y="50"/>
                  </a:lnTo>
                  <a:lnTo>
                    <a:pt x="196" y="48"/>
                  </a:lnTo>
                  <a:lnTo>
                    <a:pt x="194" y="46"/>
                  </a:lnTo>
                  <a:lnTo>
                    <a:pt x="186" y="48"/>
                  </a:lnTo>
                  <a:lnTo>
                    <a:pt x="164" y="54"/>
                  </a:lnTo>
                  <a:lnTo>
                    <a:pt x="158" y="58"/>
                  </a:lnTo>
                  <a:lnTo>
                    <a:pt x="152" y="58"/>
                  </a:lnTo>
                  <a:lnTo>
                    <a:pt x="150" y="58"/>
                  </a:lnTo>
                  <a:lnTo>
                    <a:pt x="140" y="56"/>
                  </a:lnTo>
                  <a:lnTo>
                    <a:pt x="134" y="52"/>
                  </a:lnTo>
                  <a:lnTo>
                    <a:pt x="120" y="42"/>
                  </a:lnTo>
                  <a:lnTo>
                    <a:pt x="104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7" name="黑龙江"/>
            <p:cNvSpPr>
              <a:spLocks/>
            </p:cNvSpPr>
            <p:nvPr/>
          </p:nvSpPr>
          <p:spPr bwMode="auto">
            <a:xfrm>
              <a:off x="5879549" y="1268760"/>
              <a:ext cx="1284738" cy="1167530"/>
            </a:xfrm>
            <a:custGeom>
              <a:avLst/>
              <a:gdLst>
                <a:gd name="T0" fmla="*/ 2147483646 w 718"/>
                <a:gd name="T1" fmla="*/ 2147483646 h 652"/>
                <a:gd name="T2" fmla="*/ 2147483646 w 718"/>
                <a:gd name="T3" fmla="*/ 2147483646 h 652"/>
                <a:gd name="T4" fmla="*/ 2147483646 w 718"/>
                <a:gd name="T5" fmla="*/ 2147483646 h 652"/>
                <a:gd name="T6" fmla="*/ 2147483646 w 718"/>
                <a:gd name="T7" fmla="*/ 2147483646 h 652"/>
                <a:gd name="T8" fmla="*/ 2147483646 w 718"/>
                <a:gd name="T9" fmla="*/ 2147483646 h 652"/>
                <a:gd name="T10" fmla="*/ 2147483646 w 718"/>
                <a:gd name="T11" fmla="*/ 2147483646 h 652"/>
                <a:gd name="T12" fmla="*/ 2147483646 w 718"/>
                <a:gd name="T13" fmla="*/ 2147483646 h 652"/>
                <a:gd name="T14" fmla="*/ 2147483646 w 718"/>
                <a:gd name="T15" fmla="*/ 2147483646 h 652"/>
                <a:gd name="T16" fmla="*/ 2147483646 w 718"/>
                <a:gd name="T17" fmla="*/ 2147483646 h 652"/>
                <a:gd name="T18" fmla="*/ 2147483646 w 718"/>
                <a:gd name="T19" fmla="*/ 2147483646 h 652"/>
                <a:gd name="T20" fmla="*/ 2147483646 w 718"/>
                <a:gd name="T21" fmla="*/ 2147483646 h 652"/>
                <a:gd name="T22" fmla="*/ 2147483646 w 718"/>
                <a:gd name="T23" fmla="*/ 2147483646 h 652"/>
                <a:gd name="T24" fmla="*/ 2147483646 w 718"/>
                <a:gd name="T25" fmla="*/ 2147483646 h 652"/>
                <a:gd name="T26" fmla="*/ 2147483646 w 718"/>
                <a:gd name="T27" fmla="*/ 0 h 652"/>
                <a:gd name="T28" fmla="*/ 2147483646 w 718"/>
                <a:gd name="T29" fmla="*/ 2147483646 h 652"/>
                <a:gd name="T30" fmla="*/ 2147483646 w 718"/>
                <a:gd name="T31" fmla="*/ 2147483646 h 652"/>
                <a:gd name="T32" fmla="*/ 0 w 718"/>
                <a:gd name="T33" fmla="*/ 2147483646 h 652"/>
                <a:gd name="T34" fmla="*/ 2147483646 w 718"/>
                <a:gd name="T35" fmla="*/ 2147483646 h 652"/>
                <a:gd name="T36" fmla="*/ 2147483646 w 718"/>
                <a:gd name="T37" fmla="*/ 2147483646 h 652"/>
                <a:gd name="T38" fmla="*/ 2147483646 w 718"/>
                <a:gd name="T39" fmla="*/ 2147483646 h 652"/>
                <a:gd name="T40" fmla="*/ 2147483646 w 718"/>
                <a:gd name="T41" fmla="*/ 2147483646 h 652"/>
                <a:gd name="T42" fmla="*/ 2147483646 w 718"/>
                <a:gd name="T43" fmla="*/ 2147483646 h 652"/>
                <a:gd name="T44" fmla="*/ 2147483646 w 718"/>
                <a:gd name="T45" fmla="*/ 2147483646 h 652"/>
                <a:gd name="T46" fmla="*/ 2147483646 w 718"/>
                <a:gd name="T47" fmla="*/ 2147483646 h 652"/>
                <a:gd name="T48" fmla="*/ 2147483646 w 718"/>
                <a:gd name="T49" fmla="*/ 2147483646 h 652"/>
                <a:gd name="T50" fmla="*/ 2147483646 w 718"/>
                <a:gd name="T51" fmla="*/ 2147483646 h 652"/>
                <a:gd name="T52" fmla="*/ 2147483646 w 718"/>
                <a:gd name="T53" fmla="*/ 2147483646 h 652"/>
                <a:gd name="T54" fmla="*/ 2147483646 w 718"/>
                <a:gd name="T55" fmla="*/ 2147483646 h 652"/>
                <a:gd name="T56" fmla="*/ 2147483646 w 718"/>
                <a:gd name="T57" fmla="*/ 2147483646 h 652"/>
                <a:gd name="T58" fmla="*/ 2147483646 w 718"/>
                <a:gd name="T59" fmla="*/ 2147483646 h 652"/>
                <a:gd name="T60" fmla="*/ 2147483646 w 718"/>
                <a:gd name="T61" fmla="*/ 2147483646 h 652"/>
                <a:gd name="T62" fmla="*/ 2147483646 w 718"/>
                <a:gd name="T63" fmla="*/ 2147483646 h 652"/>
                <a:gd name="T64" fmla="*/ 2147483646 w 718"/>
                <a:gd name="T65" fmla="*/ 2147483646 h 652"/>
                <a:gd name="T66" fmla="*/ 2147483646 w 718"/>
                <a:gd name="T67" fmla="*/ 2147483646 h 652"/>
                <a:gd name="T68" fmla="*/ 2147483646 w 718"/>
                <a:gd name="T69" fmla="*/ 2147483646 h 652"/>
                <a:gd name="T70" fmla="*/ 2147483646 w 718"/>
                <a:gd name="T71" fmla="*/ 2147483646 h 652"/>
                <a:gd name="T72" fmla="*/ 2147483646 w 718"/>
                <a:gd name="T73" fmla="*/ 2147483646 h 652"/>
                <a:gd name="T74" fmla="*/ 2147483646 w 718"/>
                <a:gd name="T75" fmla="*/ 2147483646 h 652"/>
                <a:gd name="T76" fmla="*/ 2147483646 w 718"/>
                <a:gd name="T77" fmla="*/ 2147483646 h 652"/>
                <a:gd name="T78" fmla="*/ 2147483646 w 718"/>
                <a:gd name="T79" fmla="*/ 2147483646 h 652"/>
                <a:gd name="T80" fmla="*/ 2147483646 w 718"/>
                <a:gd name="T81" fmla="*/ 2147483646 h 652"/>
                <a:gd name="T82" fmla="*/ 2147483646 w 718"/>
                <a:gd name="T83" fmla="*/ 2147483646 h 652"/>
                <a:gd name="T84" fmla="*/ 2147483646 w 718"/>
                <a:gd name="T85" fmla="*/ 2147483646 h 652"/>
                <a:gd name="T86" fmla="*/ 2147483646 w 718"/>
                <a:gd name="T87" fmla="*/ 2147483646 h 652"/>
                <a:gd name="T88" fmla="*/ 2147483646 w 718"/>
                <a:gd name="T89" fmla="*/ 2147483646 h 652"/>
                <a:gd name="T90" fmla="*/ 2147483646 w 718"/>
                <a:gd name="T91" fmla="*/ 2147483646 h 652"/>
                <a:gd name="T92" fmla="*/ 2147483646 w 718"/>
                <a:gd name="T93" fmla="*/ 2147483646 h 652"/>
                <a:gd name="T94" fmla="*/ 2147483646 w 718"/>
                <a:gd name="T95" fmla="*/ 2147483646 h 652"/>
                <a:gd name="T96" fmla="*/ 2147483646 w 718"/>
                <a:gd name="T97" fmla="*/ 2147483646 h 652"/>
                <a:gd name="T98" fmla="*/ 2147483646 w 718"/>
                <a:gd name="T99" fmla="*/ 2147483646 h 652"/>
                <a:gd name="T100" fmla="*/ 2147483646 w 718"/>
                <a:gd name="T101" fmla="*/ 2147483646 h 652"/>
                <a:gd name="T102" fmla="*/ 2147483646 w 718"/>
                <a:gd name="T103" fmla="*/ 2147483646 h 652"/>
                <a:gd name="T104" fmla="*/ 2147483646 w 718"/>
                <a:gd name="T105" fmla="*/ 2147483646 h 652"/>
                <a:gd name="T106" fmla="*/ 2147483646 w 718"/>
                <a:gd name="T107" fmla="*/ 2147483646 h 652"/>
                <a:gd name="T108" fmla="*/ 2147483646 w 718"/>
                <a:gd name="T109" fmla="*/ 2147483646 h 652"/>
                <a:gd name="T110" fmla="*/ 2147483646 w 718"/>
                <a:gd name="T111" fmla="*/ 2147483646 h 652"/>
                <a:gd name="T112" fmla="*/ 2147483646 w 718"/>
                <a:gd name="T113" fmla="*/ 2147483646 h 652"/>
                <a:gd name="T114" fmla="*/ 2147483646 w 718"/>
                <a:gd name="T115" fmla="*/ 2147483646 h 652"/>
                <a:gd name="T116" fmla="*/ 2147483646 w 718"/>
                <a:gd name="T117" fmla="*/ 2147483646 h 652"/>
                <a:gd name="T118" fmla="*/ 2147483646 w 718"/>
                <a:gd name="T119" fmla="*/ 2147483646 h 652"/>
                <a:gd name="T120" fmla="*/ 2147483646 w 718"/>
                <a:gd name="T121" fmla="*/ 2147483646 h 652"/>
                <a:gd name="T122" fmla="*/ 2147483646 w 718"/>
                <a:gd name="T123" fmla="*/ 2147483646 h 652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18" h="652">
                  <a:moveTo>
                    <a:pt x="716" y="382"/>
                  </a:moveTo>
                  <a:lnTo>
                    <a:pt x="704" y="302"/>
                  </a:lnTo>
                  <a:lnTo>
                    <a:pt x="706" y="302"/>
                  </a:lnTo>
                  <a:lnTo>
                    <a:pt x="712" y="290"/>
                  </a:lnTo>
                  <a:lnTo>
                    <a:pt x="714" y="284"/>
                  </a:lnTo>
                  <a:lnTo>
                    <a:pt x="714" y="280"/>
                  </a:lnTo>
                  <a:lnTo>
                    <a:pt x="710" y="274"/>
                  </a:lnTo>
                  <a:lnTo>
                    <a:pt x="704" y="270"/>
                  </a:lnTo>
                  <a:lnTo>
                    <a:pt x="700" y="260"/>
                  </a:lnTo>
                  <a:lnTo>
                    <a:pt x="700" y="250"/>
                  </a:lnTo>
                  <a:lnTo>
                    <a:pt x="700" y="234"/>
                  </a:lnTo>
                  <a:lnTo>
                    <a:pt x="692" y="234"/>
                  </a:lnTo>
                  <a:lnTo>
                    <a:pt x="684" y="236"/>
                  </a:lnTo>
                  <a:lnTo>
                    <a:pt x="674" y="240"/>
                  </a:lnTo>
                  <a:lnTo>
                    <a:pt x="666" y="248"/>
                  </a:lnTo>
                  <a:lnTo>
                    <a:pt x="662" y="254"/>
                  </a:lnTo>
                  <a:lnTo>
                    <a:pt x="660" y="262"/>
                  </a:lnTo>
                  <a:lnTo>
                    <a:pt x="652" y="268"/>
                  </a:lnTo>
                  <a:lnTo>
                    <a:pt x="644" y="272"/>
                  </a:lnTo>
                  <a:lnTo>
                    <a:pt x="632" y="276"/>
                  </a:lnTo>
                  <a:lnTo>
                    <a:pt x="628" y="302"/>
                  </a:lnTo>
                  <a:lnTo>
                    <a:pt x="626" y="302"/>
                  </a:lnTo>
                  <a:lnTo>
                    <a:pt x="618" y="318"/>
                  </a:lnTo>
                  <a:lnTo>
                    <a:pt x="618" y="320"/>
                  </a:lnTo>
                  <a:lnTo>
                    <a:pt x="616" y="320"/>
                  </a:lnTo>
                  <a:lnTo>
                    <a:pt x="536" y="334"/>
                  </a:lnTo>
                  <a:lnTo>
                    <a:pt x="534" y="334"/>
                  </a:lnTo>
                  <a:lnTo>
                    <a:pt x="510" y="308"/>
                  </a:lnTo>
                  <a:lnTo>
                    <a:pt x="518" y="302"/>
                  </a:lnTo>
                  <a:lnTo>
                    <a:pt x="508" y="290"/>
                  </a:lnTo>
                  <a:lnTo>
                    <a:pt x="498" y="282"/>
                  </a:lnTo>
                  <a:lnTo>
                    <a:pt x="496" y="280"/>
                  </a:lnTo>
                  <a:lnTo>
                    <a:pt x="496" y="278"/>
                  </a:lnTo>
                  <a:lnTo>
                    <a:pt x="492" y="258"/>
                  </a:lnTo>
                  <a:lnTo>
                    <a:pt x="470" y="258"/>
                  </a:lnTo>
                  <a:lnTo>
                    <a:pt x="452" y="246"/>
                  </a:lnTo>
                  <a:lnTo>
                    <a:pt x="388" y="236"/>
                  </a:lnTo>
                  <a:lnTo>
                    <a:pt x="336" y="234"/>
                  </a:lnTo>
                  <a:lnTo>
                    <a:pt x="334" y="234"/>
                  </a:lnTo>
                  <a:lnTo>
                    <a:pt x="332" y="234"/>
                  </a:lnTo>
                  <a:lnTo>
                    <a:pt x="330" y="232"/>
                  </a:lnTo>
                  <a:lnTo>
                    <a:pt x="298" y="164"/>
                  </a:lnTo>
                  <a:lnTo>
                    <a:pt x="286" y="146"/>
                  </a:lnTo>
                  <a:lnTo>
                    <a:pt x="258" y="110"/>
                  </a:lnTo>
                  <a:lnTo>
                    <a:pt x="230" y="76"/>
                  </a:lnTo>
                  <a:lnTo>
                    <a:pt x="216" y="62"/>
                  </a:lnTo>
                  <a:lnTo>
                    <a:pt x="170" y="18"/>
                  </a:lnTo>
                  <a:lnTo>
                    <a:pt x="164" y="14"/>
                  </a:lnTo>
                  <a:lnTo>
                    <a:pt x="108" y="12"/>
                  </a:lnTo>
                  <a:lnTo>
                    <a:pt x="106" y="12"/>
                  </a:lnTo>
                  <a:lnTo>
                    <a:pt x="106" y="10"/>
                  </a:lnTo>
                  <a:lnTo>
                    <a:pt x="94" y="6"/>
                  </a:lnTo>
                  <a:lnTo>
                    <a:pt x="80" y="0"/>
                  </a:lnTo>
                  <a:lnTo>
                    <a:pt x="76" y="0"/>
                  </a:lnTo>
                  <a:lnTo>
                    <a:pt x="70" y="0"/>
                  </a:lnTo>
                  <a:lnTo>
                    <a:pt x="54" y="4"/>
                  </a:lnTo>
                  <a:lnTo>
                    <a:pt x="34" y="12"/>
                  </a:lnTo>
                  <a:lnTo>
                    <a:pt x="8" y="24"/>
                  </a:lnTo>
                  <a:lnTo>
                    <a:pt x="6" y="26"/>
                  </a:lnTo>
                  <a:lnTo>
                    <a:pt x="8" y="36"/>
                  </a:lnTo>
                  <a:lnTo>
                    <a:pt x="8" y="38"/>
                  </a:lnTo>
                  <a:lnTo>
                    <a:pt x="2" y="52"/>
                  </a:lnTo>
                  <a:lnTo>
                    <a:pt x="0" y="52"/>
                  </a:lnTo>
                  <a:lnTo>
                    <a:pt x="0" y="62"/>
                  </a:lnTo>
                  <a:lnTo>
                    <a:pt x="0" y="72"/>
                  </a:lnTo>
                  <a:lnTo>
                    <a:pt x="4" y="82"/>
                  </a:lnTo>
                  <a:lnTo>
                    <a:pt x="10" y="86"/>
                  </a:lnTo>
                  <a:lnTo>
                    <a:pt x="22" y="86"/>
                  </a:lnTo>
                  <a:lnTo>
                    <a:pt x="32" y="88"/>
                  </a:lnTo>
                  <a:lnTo>
                    <a:pt x="36" y="86"/>
                  </a:lnTo>
                  <a:lnTo>
                    <a:pt x="38" y="76"/>
                  </a:lnTo>
                  <a:lnTo>
                    <a:pt x="42" y="70"/>
                  </a:lnTo>
                  <a:lnTo>
                    <a:pt x="50" y="70"/>
                  </a:lnTo>
                  <a:lnTo>
                    <a:pt x="78" y="78"/>
                  </a:lnTo>
                  <a:lnTo>
                    <a:pt x="84" y="80"/>
                  </a:lnTo>
                  <a:lnTo>
                    <a:pt x="74" y="94"/>
                  </a:lnTo>
                  <a:lnTo>
                    <a:pt x="74" y="114"/>
                  </a:lnTo>
                  <a:lnTo>
                    <a:pt x="76" y="118"/>
                  </a:lnTo>
                  <a:lnTo>
                    <a:pt x="80" y="124"/>
                  </a:lnTo>
                  <a:lnTo>
                    <a:pt x="96" y="140"/>
                  </a:lnTo>
                  <a:lnTo>
                    <a:pt x="108" y="148"/>
                  </a:lnTo>
                  <a:lnTo>
                    <a:pt x="116" y="150"/>
                  </a:lnTo>
                  <a:lnTo>
                    <a:pt x="120" y="150"/>
                  </a:lnTo>
                  <a:lnTo>
                    <a:pt x="124" y="148"/>
                  </a:lnTo>
                  <a:lnTo>
                    <a:pt x="138" y="134"/>
                  </a:lnTo>
                  <a:lnTo>
                    <a:pt x="148" y="128"/>
                  </a:lnTo>
                  <a:lnTo>
                    <a:pt x="170" y="124"/>
                  </a:lnTo>
                  <a:lnTo>
                    <a:pt x="176" y="110"/>
                  </a:lnTo>
                  <a:lnTo>
                    <a:pt x="194" y="100"/>
                  </a:lnTo>
                  <a:lnTo>
                    <a:pt x="212" y="110"/>
                  </a:lnTo>
                  <a:lnTo>
                    <a:pt x="214" y="110"/>
                  </a:lnTo>
                  <a:lnTo>
                    <a:pt x="230" y="138"/>
                  </a:lnTo>
                  <a:lnTo>
                    <a:pt x="236" y="156"/>
                  </a:lnTo>
                  <a:lnTo>
                    <a:pt x="236" y="158"/>
                  </a:lnTo>
                  <a:lnTo>
                    <a:pt x="232" y="182"/>
                  </a:lnTo>
                  <a:lnTo>
                    <a:pt x="238" y="196"/>
                  </a:lnTo>
                  <a:lnTo>
                    <a:pt x="238" y="198"/>
                  </a:lnTo>
                  <a:lnTo>
                    <a:pt x="234" y="216"/>
                  </a:lnTo>
                  <a:lnTo>
                    <a:pt x="234" y="232"/>
                  </a:lnTo>
                  <a:lnTo>
                    <a:pt x="240" y="250"/>
                  </a:lnTo>
                  <a:lnTo>
                    <a:pt x="242" y="258"/>
                  </a:lnTo>
                  <a:lnTo>
                    <a:pt x="240" y="272"/>
                  </a:lnTo>
                  <a:lnTo>
                    <a:pt x="240" y="274"/>
                  </a:lnTo>
                  <a:lnTo>
                    <a:pt x="232" y="284"/>
                  </a:lnTo>
                  <a:lnTo>
                    <a:pt x="232" y="286"/>
                  </a:lnTo>
                  <a:lnTo>
                    <a:pt x="224" y="294"/>
                  </a:lnTo>
                  <a:lnTo>
                    <a:pt x="222" y="312"/>
                  </a:lnTo>
                  <a:lnTo>
                    <a:pt x="228" y="330"/>
                  </a:lnTo>
                  <a:lnTo>
                    <a:pt x="228" y="332"/>
                  </a:lnTo>
                  <a:lnTo>
                    <a:pt x="222" y="360"/>
                  </a:lnTo>
                  <a:lnTo>
                    <a:pt x="218" y="364"/>
                  </a:lnTo>
                  <a:lnTo>
                    <a:pt x="214" y="366"/>
                  </a:lnTo>
                  <a:lnTo>
                    <a:pt x="206" y="364"/>
                  </a:lnTo>
                  <a:lnTo>
                    <a:pt x="198" y="356"/>
                  </a:lnTo>
                  <a:lnTo>
                    <a:pt x="190" y="358"/>
                  </a:lnTo>
                  <a:lnTo>
                    <a:pt x="180" y="370"/>
                  </a:lnTo>
                  <a:lnTo>
                    <a:pt x="168" y="402"/>
                  </a:lnTo>
                  <a:lnTo>
                    <a:pt x="168" y="404"/>
                  </a:lnTo>
                  <a:lnTo>
                    <a:pt x="156" y="414"/>
                  </a:lnTo>
                  <a:lnTo>
                    <a:pt x="154" y="414"/>
                  </a:lnTo>
                  <a:lnTo>
                    <a:pt x="148" y="414"/>
                  </a:lnTo>
                  <a:lnTo>
                    <a:pt x="136" y="434"/>
                  </a:lnTo>
                  <a:lnTo>
                    <a:pt x="142" y="446"/>
                  </a:lnTo>
                  <a:lnTo>
                    <a:pt x="144" y="446"/>
                  </a:lnTo>
                  <a:lnTo>
                    <a:pt x="160" y="466"/>
                  </a:lnTo>
                  <a:lnTo>
                    <a:pt x="160" y="468"/>
                  </a:lnTo>
                  <a:lnTo>
                    <a:pt x="160" y="474"/>
                  </a:lnTo>
                  <a:lnTo>
                    <a:pt x="178" y="476"/>
                  </a:lnTo>
                  <a:lnTo>
                    <a:pt x="180" y="492"/>
                  </a:lnTo>
                  <a:lnTo>
                    <a:pt x="180" y="494"/>
                  </a:lnTo>
                  <a:lnTo>
                    <a:pt x="182" y="512"/>
                  </a:lnTo>
                  <a:lnTo>
                    <a:pt x="188" y="516"/>
                  </a:lnTo>
                  <a:lnTo>
                    <a:pt x="204" y="512"/>
                  </a:lnTo>
                  <a:lnTo>
                    <a:pt x="218" y="502"/>
                  </a:lnTo>
                  <a:lnTo>
                    <a:pt x="222" y="502"/>
                  </a:lnTo>
                  <a:lnTo>
                    <a:pt x="226" y="528"/>
                  </a:lnTo>
                  <a:lnTo>
                    <a:pt x="234" y="538"/>
                  </a:lnTo>
                  <a:lnTo>
                    <a:pt x="236" y="540"/>
                  </a:lnTo>
                  <a:lnTo>
                    <a:pt x="242" y="550"/>
                  </a:lnTo>
                  <a:lnTo>
                    <a:pt x="254" y="560"/>
                  </a:lnTo>
                  <a:lnTo>
                    <a:pt x="258" y="562"/>
                  </a:lnTo>
                  <a:lnTo>
                    <a:pt x="262" y="562"/>
                  </a:lnTo>
                  <a:lnTo>
                    <a:pt x="266" y="564"/>
                  </a:lnTo>
                  <a:lnTo>
                    <a:pt x="274" y="560"/>
                  </a:lnTo>
                  <a:lnTo>
                    <a:pt x="282" y="558"/>
                  </a:lnTo>
                  <a:lnTo>
                    <a:pt x="292" y="554"/>
                  </a:lnTo>
                  <a:lnTo>
                    <a:pt x="296" y="552"/>
                  </a:lnTo>
                  <a:lnTo>
                    <a:pt x="308" y="552"/>
                  </a:lnTo>
                  <a:lnTo>
                    <a:pt x="312" y="552"/>
                  </a:lnTo>
                  <a:lnTo>
                    <a:pt x="316" y="554"/>
                  </a:lnTo>
                  <a:lnTo>
                    <a:pt x="332" y="544"/>
                  </a:lnTo>
                  <a:lnTo>
                    <a:pt x="334" y="544"/>
                  </a:lnTo>
                  <a:lnTo>
                    <a:pt x="334" y="546"/>
                  </a:lnTo>
                  <a:lnTo>
                    <a:pt x="336" y="544"/>
                  </a:lnTo>
                  <a:lnTo>
                    <a:pt x="338" y="546"/>
                  </a:lnTo>
                  <a:lnTo>
                    <a:pt x="344" y="556"/>
                  </a:lnTo>
                  <a:lnTo>
                    <a:pt x="346" y="562"/>
                  </a:lnTo>
                  <a:lnTo>
                    <a:pt x="354" y="574"/>
                  </a:lnTo>
                  <a:lnTo>
                    <a:pt x="360" y="576"/>
                  </a:lnTo>
                  <a:lnTo>
                    <a:pt x="362" y="576"/>
                  </a:lnTo>
                  <a:lnTo>
                    <a:pt x="360" y="574"/>
                  </a:lnTo>
                  <a:lnTo>
                    <a:pt x="360" y="570"/>
                  </a:lnTo>
                  <a:lnTo>
                    <a:pt x="360" y="566"/>
                  </a:lnTo>
                  <a:lnTo>
                    <a:pt x="364" y="564"/>
                  </a:lnTo>
                  <a:lnTo>
                    <a:pt x="370" y="562"/>
                  </a:lnTo>
                  <a:lnTo>
                    <a:pt x="398" y="562"/>
                  </a:lnTo>
                  <a:lnTo>
                    <a:pt x="400" y="562"/>
                  </a:lnTo>
                  <a:lnTo>
                    <a:pt x="402" y="562"/>
                  </a:lnTo>
                  <a:lnTo>
                    <a:pt x="412" y="580"/>
                  </a:lnTo>
                  <a:lnTo>
                    <a:pt x="410" y="588"/>
                  </a:lnTo>
                  <a:lnTo>
                    <a:pt x="422" y="590"/>
                  </a:lnTo>
                  <a:lnTo>
                    <a:pt x="422" y="588"/>
                  </a:lnTo>
                  <a:lnTo>
                    <a:pt x="422" y="586"/>
                  </a:lnTo>
                  <a:lnTo>
                    <a:pt x="426" y="584"/>
                  </a:lnTo>
                  <a:lnTo>
                    <a:pt x="454" y="602"/>
                  </a:lnTo>
                  <a:lnTo>
                    <a:pt x="456" y="608"/>
                  </a:lnTo>
                  <a:lnTo>
                    <a:pt x="458" y="612"/>
                  </a:lnTo>
                  <a:lnTo>
                    <a:pt x="458" y="624"/>
                  </a:lnTo>
                  <a:lnTo>
                    <a:pt x="468" y="626"/>
                  </a:lnTo>
                  <a:lnTo>
                    <a:pt x="474" y="616"/>
                  </a:lnTo>
                  <a:lnTo>
                    <a:pt x="470" y="608"/>
                  </a:lnTo>
                  <a:lnTo>
                    <a:pt x="470" y="602"/>
                  </a:lnTo>
                  <a:lnTo>
                    <a:pt x="472" y="598"/>
                  </a:lnTo>
                  <a:lnTo>
                    <a:pt x="474" y="596"/>
                  </a:lnTo>
                  <a:lnTo>
                    <a:pt x="478" y="594"/>
                  </a:lnTo>
                  <a:lnTo>
                    <a:pt x="478" y="592"/>
                  </a:lnTo>
                  <a:lnTo>
                    <a:pt x="480" y="590"/>
                  </a:lnTo>
                  <a:lnTo>
                    <a:pt x="486" y="590"/>
                  </a:lnTo>
                  <a:lnTo>
                    <a:pt x="490" y="594"/>
                  </a:lnTo>
                  <a:lnTo>
                    <a:pt x="492" y="598"/>
                  </a:lnTo>
                  <a:lnTo>
                    <a:pt x="496" y="614"/>
                  </a:lnTo>
                  <a:lnTo>
                    <a:pt x="496" y="616"/>
                  </a:lnTo>
                  <a:lnTo>
                    <a:pt x="498" y="618"/>
                  </a:lnTo>
                  <a:lnTo>
                    <a:pt x="502" y="622"/>
                  </a:lnTo>
                  <a:lnTo>
                    <a:pt x="510" y="626"/>
                  </a:lnTo>
                  <a:lnTo>
                    <a:pt x="512" y="626"/>
                  </a:lnTo>
                  <a:lnTo>
                    <a:pt x="538" y="652"/>
                  </a:lnTo>
                  <a:lnTo>
                    <a:pt x="550" y="648"/>
                  </a:lnTo>
                  <a:lnTo>
                    <a:pt x="548" y="644"/>
                  </a:lnTo>
                  <a:lnTo>
                    <a:pt x="544" y="638"/>
                  </a:lnTo>
                  <a:lnTo>
                    <a:pt x="544" y="634"/>
                  </a:lnTo>
                  <a:lnTo>
                    <a:pt x="544" y="630"/>
                  </a:lnTo>
                  <a:lnTo>
                    <a:pt x="546" y="626"/>
                  </a:lnTo>
                  <a:lnTo>
                    <a:pt x="556" y="618"/>
                  </a:lnTo>
                  <a:lnTo>
                    <a:pt x="570" y="606"/>
                  </a:lnTo>
                  <a:lnTo>
                    <a:pt x="586" y="616"/>
                  </a:lnTo>
                  <a:lnTo>
                    <a:pt x="588" y="616"/>
                  </a:lnTo>
                  <a:lnTo>
                    <a:pt x="592" y="598"/>
                  </a:lnTo>
                  <a:lnTo>
                    <a:pt x="592" y="596"/>
                  </a:lnTo>
                  <a:lnTo>
                    <a:pt x="594" y="594"/>
                  </a:lnTo>
                  <a:lnTo>
                    <a:pt x="608" y="596"/>
                  </a:lnTo>
                  <a:lnTo>
                    <a:pt x="610" y="600"/>
                  </a:lnTo>
                  <a:lnTo>
                    <a:pt x="612" y="606"/>
                  </a:lnTo>
                  <a:lnTo>
                    <a:pt x="610" y="610"/>
                  </a:lnTo>
                  <a:lnTo>
                    <a:pt x="606" y="616"/>
                  </a:lnTo>
                  <a:lnTo>
                    <a:pt x="610" y="618"/>
                  </a:lnTo>
                  <a:lnTo>
                    <a:pt x="620" y="622"/>
                  </a:lnTo>
                  <a:lnTo>
                    <a:pt x="628" y="626"/>
                  </a:lnTo>
                  <a:lnTo>
                    <a:pt x="630" y="626"/>
                  </a:lnTo>
                  <a:lnTo>
                    <a:pt x="640" y="630"/>
                  </a:lnTo>
                  <a:lnTo>
                    <a:pt x="648" y="630"/>
                  </a:lnTo>
                  <a:lnTo>
                    <a:pt x="636" y="572"/>
                  </a:lnTo>
                  <a:lnTo>
                    <a:pt x="630" y="568"/>
                  </a:lnTo>
                  <a:lnTo>
                    <a:pt x="624" y="562"/>
                  </a:lnTo>
                  <a:lnTo>
                    <a:pt x="614" y="546"/>
                  </a:lnTo>
                  <a:lnTo>
                    <a:pt x="610" y="538"/>
                  </a:lnTo>
                  <a:lnTo>
                    <a:pt x="612" y="528"/>
                  </a:lnTo>
                  <a:lnTo>
                    <a:pt x="616" y="518"/>
                  </a:lnTo>
                  <a:lnTo>
                    <a:pt x="624" y="506"/>
                  </a:lnTo>
                  <a:lnTo>
                    <a:pt x="636" y="494"/>
                  </a:lnTo>
                  <a:lnTo>
                    <a:pt x="650" y="482"/>
                  </a:lnTo>
                  <a:lnTo>
                    <a:pt x="662" y="482"/>
                  </a:lnTo>
                  <a:lnTo>
                    <a:pt x="672" y="486"/>
                  </a:lnTo>
                  <a:lnTo>
                    <a:pt x="692" y="486"/>
                  </a:lnTo>
                  <a:lnTo>
                    <a:pt x="698" y="482"/>
                  </a:lnTo>
                  <a:lnTo>
                    <a:pt x="704" y="476"/>
                  </a:lnTo>
                  <a:lnTo>
                    <a:pt x="714" y="452"/>
                  </a:lnTo>
                  <a:lnTo>
                    <a:pt x="718" y="442"/>
                  </a:lnTo>
                  <a:lnTo>
                    <a:pt x="718" y="426"/>
                  </a:lnTo>
                  <a:lnTo>
                    <a:pt x="716" y="3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8" name="山东"/>
            <p:cNvSpPr>
              <a:spLocks/>
            </p:cNvSpPr>
            <p:nvPr/>
          </p:nvSpPr>
          <p:spPr bwMode="auto">
            <a:xfrm>
              <a:off x="5624468" y="3362851"/>
              <a:ext cx="777686" cy="488155"/>
            </a:xfrm>
            <a:custGeom>
              <a:avLst/>
              <a:gdLst>
                <a:gd name="T0" fmla="*/ 2147483646 w 434"/>
                <a:gd name="T1" fmla="*/ 2147483646 h 272"/>
                <a:gd name="T2" fmla="*/ 2147483646 w 434"/>
                <a:gd name="T3" fmla="*/ 2147483646 h 272"/>
                <a:gd name="T4" fmla="*/ 2147483646 w 434"/>
                <a:gd name="T5" fmla="*/ 0 h 272"/>
                <a:gd name="T6" fmla="*/ 2147483646 w 434"/>
                <a:gd name="T7" fmla="*/ 2147483646 h 272"/>
                <a:gd name="T8" fmla="*/ 2147483646 w 434"/>
                <a:gd name="T9" fmla="*/ 2147483646 h 272"/>
                <a:gd name="T10" fmla="*/ 2147483646 w 434"/>
                <a:gd name="T11" fmla="*/ 2147483646 h 272"/>
                <a:gd name="T12" fmla="*/ 2147483646 w 434"/>
                <a:gd name="T13" fmla="*/ 2147483646 h 272"/>
                <a:gd name="T14" fmla="*/ 2147483646 w 434"/>
                <a:gd name="T15" fmla="*/ 2147483646 h 272"/>
                <a:gd name="T16" fmla="*/ 2147483646 w 434"/>
                <a:gd name="T17" fmla="*/ 0 h 272"/>
                <a:gd name="T18" fmla="*/ 2147483646 w 434"/>
                <a:gd name="T19" fmla="*/ 2147483646 h 272"/>
                <a:gd name="T20" fmla="*/ 2147483646 w 434"/>
                <a:gd name="T21" fmla="*/ 2147483646 h 272"/>
                <a:gd name="T22" fmla="*/ 2147483646 w 434"/>
                <a:gd name="T23" fmla="*/ 2147483646 h 272"/>
                <a:gd name="T24" fmla="*/ 2147483646 w 434"/>
                <a:gd name="T25" fmla="*/ 2147483646 h 272"/>
                <a:gd name="T26" fmla="*/ 2147483646 w 434"/>
                <a:gd name="T27" fmla="*/ 2147483646 h 272"/>
                <a:gd name="T28" fmla="*/ 2147483646 w 434"/>
                <a:gd name="T29" fmla="*/ 2147483646 h 272"/>
                <a:gd name="T30" fmla="*/ 2147483646 w 434"/>
                <a:gd name="T31" fmla="*/ 2147483646 h 272"/>
                <a:gd name="T32" fmla="*/ 0 w 434"/>
                <a:gd name="T33" fmla="*/ 2147483646 h 272"/>
                <a:gd name="T34" fmla="*/ 2147483646 w 434"/>
                <a:gd name="T35" fmla="*/ 2147483646 h 272"/>
                <a:gd name="T36" fmla="*/ 2147483646 w 434"/>
                <a:gd name="T37" fmla="*/ 2147483646 h 272"/>
                <a:gd name="T38" fmla="*/ 2147483646 w 434"/>
                <a:gd name="T39" fmla="*/ 2147483646 h 272"/>
                <a:gd name="T40" fmla="*/ 2147483646 w 434"/>
                <a:gd name="T41" fmla="*/ 2147483646 h 272"/>
                <a:gd name="T42" fmla="*/ 2147483646 w 434"/>
                <a:gd name="T43" fmla="*/ 2147483646 h 272"/>
                <a:gd name="T44" fmla="*/ 2147483646 w 434"/>
                <a:gd name="T45" fmla="*/ 2147483646 h 272"/>
                <a:gd name="T46" fmla="*/ 2147483646 w 434"/>
                <a:gd name="T47" fmla="*/ 2147483646 h 272"/>
                <a:gd name="T48" fmla="*/ 2147483646 w 434"/>
                <a:gd name="T49" fmla="*/ 2147483646 h 272"/>
                <a:gd name="T50" fmla="*/ 2147483646 w 434"/>
                <a:gd name="T51" fmla="*/ 2147483646 h 272"/>
                <a:gd name="T52" fmla="*/ 2147483646 w 434"/>
                <a:gd name="T53" fmla="*/ 2147483646 h 272"/>
                <a:gd name="T54" fmla="*/ 2147483646 w 434"/>
                <a:gd name="T55" fmla="*/ 2147483646 h 272"/>
                <a:gd name="T56" fmla="*/ 2147483646 w 434"/>
                <a:gd name="T57" fmla="*/ 2147483646 h 272"/>
                <a:gd name="T58" fmla="*/ 2147483646 w 434"/>
                <a:gd name="T59" fmla="*/ 2147483646 h 272"/>
                <a:gd name="T60" fmla="*/ 2147483646 w 434"/>
                <a:gd name="T61" fmla="*/ 2147483646 h 272"/>
                <a:gd name="T62" fmla="*/ 2147483646 w 434"/>
                <a:gd name="T63" fmla="*/ 2147483646 h 272"/>
                <a:gd name="T64" fmla="*/ 2147483646 w 434"/>
                <a:gd name="T65" fmla="*/ 2147483646 h 272"/>
                <a:gd name="T66" fmla="*/ 2147483646 w 434"/>
                <a:gd name="T67" fmla="*/ 2147483646 h 272"/>
                <a:gd name="T68" fmla="*/ 2147483646 w 434"/>
                <a:gd name="T69" fmla="*/ 2147483646 h 272"/>
                <a:gd name="T70" fmla="*/ 2147483646 w 434"/>
                <a:gd name="T71" fmla="*/ 2147483646 h 272"/>
                <a:gd name="T72" fmla="*/ 2147483646 w 434"/>
                <a:gd name="T73" fmla="*/ 2147483646 h 272"/>
                <a:gd name="T74" fmla="*/ 2147483646 w 434"/>
                <a:gd name="T75" fmla="*/ 2147483646 h 272"/>
                <a:gd name="T76" fmla="*/ 2147483646 w 434"/>
                <a:gd name="T77" fmla="*/ 2147483646 h 272"/>
                <a:gd name="T78" fmla="*/ 2147483646 w 434"/>
                <a:gd name="T79" fmla="*/ 2147483646 h 272"/>
                <a:gd name="T80" fmla="*/ 2147483646 w 434"/>
                <a:gd name="T81" fmla="*/ 2147483646 h 272"/>
                <a:gd name="T82" fmla="*/ 2147483646 w 434"/>
                <a:gd name="T83" fmla="*/ 2147483646 h 272"/>
                <a:gd name="T84" fmla="*/ 2147483646 w 434"/>
                <a:gd name="T85" fmla="*/ 2147483646 h 272"/>
                <a:gd name="T86" fmla="*/ 2147483646 w 434"/>
                <a:gd name="T87" fmla="*/ 2147483646 h 272"/>
                <a:gd name="T88" fmla="*/ 2147483646 w 434"/>
                <a:gd name="T89" fmla="*/ 2147483646 h 272"/>
                <a:gd name="T90" fmla="*/ 2147483646 w 434"/>
                <a:gd name="T91" fmla="*/ 2147483646 h 272"/>
                <a:gd name="T92" fmla="*/ 2147483646 w 434"/>
                <a:gd name="T93" fmla="*/ 2147483646 h 272"/>
                <a:gd name="T94" fmla="*/ 2147483646 w 434"/>
                <a:gd name="T95" fmla="*/ 2147483646 h 272"/>
                <a:gd name="T96" fmla="*/ 2147483646 w 434"/>
                <a:gd name="T97" fmla="*/ 2147483646 h 272"/>
                <a:gd name="T98" fmla="*/ 2147483646 w 434"/>
                <a:gd name="T99" fmla="*/ 2147483646 h 272"/>
                <a:gd name="T100" fmla="*/ 2147483646 w 434"/>
                <a:gd name="T101" fmla="*/ 2147483646 h 27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4" h="272">
                  <a:moveTo>
                    <a:pt x="396" y="8"/>
                  </a:moveTo>
                  <a:lnTo>
                    <a:pt x="396" y="8"/>
                  </a:lnTo>
                  <a:lnTo>
                    <a:pt x="394" y="12"/>
                  </a:lnTo>
                  <a:lnTo>
                    <a:pt x="388" y="14"/>
                  </a:lnTo>
                  <a:lnTo>
                    <a:pt x="358" y="12"/>
                  </a:lnTo>
                  <a:lnTo>
                    <a:pt x="330" y="6"/>
                  </a:lnTo>
                  <a:lnTo>
                    <a:pt x="314" y="0"/>
                  </a:lnTo>
                  <a:lnTo>
                    <a:pt x="270" y="42"/>
                  </a:lnTo>
                  <a:lnTo>
                    <a:pt x="272" y="60"/>
                  </a:lnTo>
                  <a:lnTo>
                    <a:pt x="268" y="62"/>
                  </a:lnTo>
                  <a:lnTo>
                    <a:pt x="246" y="64"/>
                  </a:lnTo>
                  <a:lnTo>
                    <a:pt x="228" y="62"/>
                  </a:lnTo>
                  <a:lnTo>
                    <a:pt x="222" y="62"/>
                  </a:lnTo>
                  <a:lnTo>
                    <a:pt x="218" y="60"/>
                  </a:lnTo>
                  <a:lnTo>
                    <a:pt x="214" y="56"/>
                  </a:lnTo>
                  <a:lnTo>
                    <a:pt x="212" y="52"/>
                  </a:lnTo>
                  <a:lnTo>
                    <a:pt x="208" y="2"/>
                  </a:lnTo>
                  <a:lnTo>
                    <a:pt x="168" y="0"/>
                  </a:lnTo>
                  <a:lnTo>
                    <a:pt x="152" y="36"/>
                  </a:lnTo>
                  <a:lnTo>
                    <a:pt x="150" y="20"/>
                  </a:lnTo>
                  <a:lnTo>
                    <a:pt x="148" y="6"/>
                  </a:lnTo>
                  <a:lnTo>
                    <a:pt x="144" y="0"/>
                  </a:lnTo>
                  <a:lnTo>
                    <a:pt x="128" y="8"/>
                  </a:lnTo>
                  <a:lnTo>
                    <a:pt x="120" y="18"/>
                  </a:lnTo>
                  <a:lnTo>
                    <a:pt x="118" y="20"/>
                  </a:lnTo>
                  <a:lnTo>
                    <a:pt x="102" y="24"/>
                  </a:lnTo>
                  <a:lnTo>
                    <a:pt x="78" y="48"/>
                  </a:lnTo>
                  <a:lnTo>
                    <a:pt x="56" y="70"/>
                  </a:lnTo>
                  <a:lnTo>
                    <a:pt x="12" y="128"/>
                  </a:lnTo>
                  <a:lnTo>
                    <a:pt x="22" y="148"/>
                  </a:lnTo>
                  <a:lnTo>
                    <a:pt x="22" y="152"/>
                  </a:lnTo>
                  <a:lnTo>
                    <a:pt x="20" y="152"/>
                  </a:lnTo>
                  <a:lnTo>
                    <a:pt x="20" y="156"/>
                  </a:lnTo>
                  <a:lnTo>
                    <a:pt x="20" y="160"/>
                  </a:lnTo>
                  <a:lnTo>
                    <a:pt x="24" y="172"/>
                  </a:lnTo>
                  <a:lnTo>
                    <a:pt x="32" y="188"/>
                  </a:lnTo>
                  <a:lnTo>
                    <a:pt x="34" y="198"/>
                  </a:lnTo>
                  <a:lnTo>
                    <a:pt x="34" y="206"/>
                  </a:lnTo>
                  <a:lnTo>
                    <a:pt x="34" y="208"/>
                  </a:lnTo>
                  <a:lnTo>
                    <a:pt x="0" y="228"/>
                  </a:lnTo>
                  <a:lnTo>
                    <a:pt x="0" y="236"/>
                  </a:lnTo>
                  <a:lnTo>
                    <a:pt x="16" y="244"/>
                  </a:lnTo>
                  <a:lnTo>
                    <a:pt x="18" y="248"/>
                  </a:lnTo>
                  <a:lnTo>
                    <a:pt x="18" y="252"/>
                  </a:lnTo>
                  <a:lnTo>
                    <a:pt x="22" y="256"/>
                  </a:lnTo>
                  <a:lnTo>
                    <a:pt x="36" y="264"/>
                  </a:lnTo>
                  <a:lnTo>
                    <a:pt x="64" y="272"/>
                  </a:lnTo>
                  <a:lnTo>
                    <a:pt x="74" y="266"/>
                  </a:lnTo>
                  <a:lnTo>
                    <a:pt x="84" y="252"/>
                  </a:lnTo>
                  <a:lnTo>
                    <a:pt x="92" y="230"/>
                  </a:lnTo>
                  <a:lnTo>
                    <a:pt x="114" y="238"/>
                  </a:lnTo>
                  <a:lnTo>
                    <a:pt x="118" y="240"/>
                  </a:lnTo>
                  <a:lnTo>
                    <a:pt x="118" y="242"/>
                  </a:lnTo>
                  <a:lnTo>
                    <a:pt x="118" y="244"/>
                  </a:lnTo>
                  <a:lnTo>
                    <a:pt x="116" y="250"/>
                  </a:lnTo>
                  <a:lnTo>
                    <a:pt x="116" y="256"/>
                  </a:lnTo>
                  <a:lnTo>
                    <a:pt x="118" y="260"/>
                  </a:lnTo>
                  <a:lnTo>
                    <a:pt x="124" y="264"/>
                  </a:lnTo>
                  <a:lnTo>
                    <a:pt x="148" y="264"/>
                  </a:lnTo>
                  <a:lnTo>
                    <a:pt x="160" y="260"/>
                  </a:lnTo>
                  <a:lnTo>
                    <a:pt x="170" y="256"/>
                  </a:lnTo>
                  <a:lnTo>
                    <a:pt x="172" y="252"/>
                  </a:lnTo>
                  <a:lnTo>
                    <a:pt x="176" y="252"/>
                  </a:lnTo>
                  <a:lnTo>
                    <a:pt x="184" y="252"/>
                  </a:lnTo>
                  <a:lnTo>
                    <a:pt x="198" y="256"/>
                  </a:lnTo>
                  <a:lnTo>
                    <a:pt x="202" y="258"/>
                  </a:lnTo>
                  <a:lnTo>
                    <a:pt x="208" y="264"/>
                  </a:lnTo>
                  <a:lnTo>
                    <a:pt x="212" y="250"/>
                  </a:lnTo>
                  <a:lnTo>
                    <a:pt x="214" y="248"/>
                  </a:lnTo>
                  <a:lnTo>
                    <a:pt x="216" y="248"/>
                  </a:lnTo>
                  <a:lnTo>
                    <a:pt x="220" y="242"/>
                  </a:lnTo>
                  <a:lnTo>
                    <a:pt x="224" y="236"/>
                  </a:lnTo>
                  <a:lnTo>
                    <a:pt x="230" y="228"/>
                  </a:lnTo>
                  <a:lnTo>
                    <a:pt x="238" y="220"/>
                  </a:lnTo>
                  <a:lnTo>
                    <a:pt x="248" y="214"/>
                  </a:lnTo>
                  <a:lnTo>
                    <a:pt x="250" y="212"/>
                  </a:lnTo>
                  <a:lnTo>
                    <a:pt x="250" y="214"/>
                  </a:lnTo>
                  <a:lnTo>
                    <a:pt x="252" y="214"/>
                  </a:lnTo>
                  <a:lnTo>
                    <a:pt x="258" y="216"/>
                  </a:lnTo>
                  <a:lnTo>
                    <a:pt x="260" y="216"/>
                  </a:lnTo>
                  <a:lnTo>
                    <a:pt x="268" y="176"/>
                  </a:lnTo>
                  <a:lnTo>
                    <a:pt x="280" y="172"/>
                  </a:lnTo>
                  <a:lnTo>
                    <a:pt x="290" y="166"/>
                  </a:lnTo>
                  <a:lnTo>
                    <a:pt x="296" y="160"/>
                  </a:lnTo>
                  <a:lnTo>
                    <a:pt x="298" y="156"/>
                  </a:lnTo>
                  <a:lnTo>
                    <a:pt x="300" y="150"/>
                  </a:lnTo>
                  <a:lnTo>
                    <a:pt x="296" y="138"/>
                  </a:lnTo>
                  <a:lnTo>
                    <a:pt x="294" y="128"/>
                  </a:lnTo>
                  <a:lnTo>
                    <a:pt x="296" y="122"/>
                  </a:lnTo>
                  <a:lnTo>
                    <a:pt x="298" y="120"/>
                  </a:lnTo>
                  <a:lnTo>
                    <a:pt x="302" y="120"/>
                  </a:lnTo>
                  <a:lnTo>
                    <a:pt x="310" y="120"/>
                  </a:lnTo>
                  <a:lnTo>
                    <a:pt x="320" y="124"/>
                  </a:lnTo>
                  <a:lnTo>
                    <a:pt x="322" y="112"/>
                  </a:lnTo>
                  <a:lnTo>
                    <a:pt x="322" y="110"/>
                  </a:lnTo>
                  <a:lnTo>
                    <a:pt x="322" y="108"/>
                  </a:lnTo>
                  <a:lnTo>
                    <a:pt x="336" y="102"/>
                  </a:lnTo>
                  <a:lnTo>
                    <a:pt x="338" y="96"/>
                  </a:lnTo>
                  <a:lnTo>
                    <a:pt x="330" y="96"/>
                  </a:lnTo>
                  <a:lnTo>
                    <a:pt x="328" y="94"/>
                  </a:lnTo>
                  <a:lnTo>
                    <a:pt x="328" y="90"/>
                  </a:lnTo>
                  <a:lnTo>
                    <a:pt x="328" y="88"/>
                  </a:lnTo>
                  <a:lnTo>
                    <a:pt x="330" y="86"/>
                  </a:lnTo>
                  <a:lnTo>
                    <a:pt x="332" y="86"/>
                  </a:lnTo>
                  <a:lnTo>
                    <a:pt x="334" y="86"/>
                  </a:lnTo>
                  <a:lnTo>
                    <a:pt x="342" y="84"/>
                  </a:lnTo>
                  <a:lnTo>
                    <a:pt x="352" y="76"/>
                  </a:lnTo>
                  <a:lnTo>
                    <a:pt x="404" y="40"/>
                  </a:lnTo>
                  <a:lnTo>
                    <a:pt x="420" y="48"/>
                  </a:lnTo>
                  <a:lnTo>
                    <a:pt x="428" y="48"/>
                  </a:lnTo>
                  <a:lnTo>
                    <a:pt x="424" y="30"/>
                  </a:lnTo>
                  <a:lnTo>
                    <a:pt x="424" y="28"/>
                  </a:lnTo>
                  <a:lnTo>
                    <a:pt x="434" y="12"/>
                  </a:lnTo>
                  <a:lnTo>
                    <a:pt x="432" y="12"/>
                  </a:lnTo>
                  <a:lnTo>
                    <a:pt x="426" y="12"/>
                  </a:lnTo>
                  <a:lnTo>
                    <a:pt x="426" y="14"/>
                  </a:lnTo>
                  <a:lnTo>
                    <a:pt x="424" y="14"/>
                  </a:lnTo>
                  <a:lnTo>
                    <a:pt x="408" y="16"/>
                  </a:lnTo>
                  <a:lnTo>
                    <a:pt x="404" y="16"/>
                  </a:lnTo>
                  <a:lnTo>
                    <a:pt x="404" y="12"/>
                  </a:lnTo>
                  <a:lnTo>
                    <a:pt x="400" y="8"/>
                  </a:lnTo>
                  <a:lnTo>
                    <a:pt x="39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99" name="上海"/>
            <p:cNvSpPr>
              <a:spLocks/>
            </p:cNvSpPr>
            <p:nvPr/>
          </p:nvSpPr>
          <p:spPr bwMode="auto">
            <a:xfrm>
              <a:off x="6350827" y="4172815"/>
              <a:ext cx="122875" cy="107270"/>
            </a:xfrm>
            <a:custGeom>
              <a:avLst/>
              <a:gdLst>
                <a:gd name="T0" fmla="*/ 2147483646 w 68"/>
                <a:gd name="T1" fmla="*/ 2147483646 h 60"/>
                <a:gd name="T2" fmla="*/ 2147483646 w 68"/>
                <a:gd name="T3" fmla="*/ 2147483646 h 60"/>
                <a:gd name="T4" fmla="*/ 2147483646 w 68"/>
                <a:gd name="T5" fmla="*/ 2147483646 h 60"/>
                <a:gd name="T6" fmla="*/ 2147483646 w 68"/>
                <a:gd name="T7" fmla="*/ 2147483646 h 60"/>
                <a:gd name="T8" fmla="*/ 2147483646 w 68"/>
                <a:gd name="T9" fmla="*/ 2147483646 h 60"/>
                <a:gd name="T10" fmla="*/ 2147483646 w 68"/>
                <a:gd name="T11" fmla="*/ 2147483646 h 60"/>
                <a:gd name="T12" fmla="*/ 2147483646 w 68"/>
                <a:gd name="T13" fmla="*/ 2147483646 h 60"/>
                <a:gd name="T14" fmla="*/ 2147483646 w 68"/>
                <a:gd name="T15" fmla="*/ 2147483646 h 60"/>
                <a:gd name="T16" fmla="*/ 2147483646 w 68"/>
                <a:gd name="T17" fmla="*/ 0 h 60"/>
                <a:gd name="T18" fmla="*/ 2147483646 w 68"/>
                <a:gd name="T19" fmla="*/ 0 h 60"/>
                <a:gd name="T20" fmla="*/ 2147483646 w 68"/>
                <a:gd name="T21" fmla="*/ 0 h 60"/>
                <a:gd name="T22" fmla="*/ 2147483646 w 68"/>
                <a:gd name="T23" fmla="*/ 2147483646 h 60"/>
                <a:gd name="T24" fmla="*/ 2147483646 w 68"/>
                <a:gd name="T25" fmla="*/ 2147483646 h 60"/>
                <a:gd name="T26" fmla="*/ 2147483646 w 68"/>
                <a:gd name="T27" fmla="*/ 2147483646 h 60"/>
                <a:gd name="T28" fmla="*/ 2147483646 w 68"/>
                <a:gd name="T29" fmla="*/ 2147483646 h 60"/>
                <a:gd name="T30" fmla="*/ 2147483646 w 68"/>
                <a:gd name="T31" fmla="*/ 2147483646 h 60"/>
                <a:gd name="T32" fmla="*/ 0 w 68"/>
                <a:gd name="T33" fmla="*/ 2147483646 h 60"/>
                <a:gd name="T34" fmla="*/ 2147483646 w 68"/>
                <a:gd name="T35" fmla="*/ 2147483646 h 60"/>
                <a:gd name="T36" fmla="*/ 2147483646 w 68"/>
                <a:gd name="T37" fmla="*/ 2147483646 h 60"/>
                <a:gd name="T38" fmla="*/ 2147483646 w 68"/>
                <a:gd name="T39" fmla="*/ 2147483646 h 60"/>
                <a:gd name="T40" fmla="*/ 2147483646 w 68"/>
                <a:gd name="T41" fmla="*/ 2147483646 h 60"/>
                <a:gd name="T42" fmla="*/ 2147483646 w 68"/>
                <a:gd name="T43" fmla="*/ 2147483646 h 60"/>
                <a:gd name="T44" fmla="*/ 2147483646 w 68"/>
                <a:gd name="T45" fmla="*/ 2147483646 h 60"/>
                <a:gd name="T46" fmla="*/ 2147483646 w 68"/>
                <a:gd name="T47" fmla="*/ 2147483646 h 60"/>
                <a:gd name="T48" fmla="*/ 2147483646 w 68"/>
                <a:gd name="T49" fmla="*/ 2147483646 h 60"/>
                <a:gd name="T50" fmla="*/ 2147483646 w 68"/>
                <a:gd name="T51" fmla="*/ 2147483646 h 60"/>
                <a:gd name="T52" fmla="*/ 2147483646 w 68"/>
                <a:gd name="T53" fmla="*/ 2147483646 h 60"/>
                <a:gd name="T54" fmla="*/ 2147483646 w 68"/>
                <a:gd name="T55" fmla="*/ 2147483646 h 60"/>
                <a:gd name="T56" fmla="*/ 2147483646 w 68"/>
                <a:gd name="T57" fmla="*/ 2147483646 h 60"/>
                <a:gd name="T58" fmla="*/ 2147483646 w 68"/>
                <a:gd name="T59" fmla="*/ 2147483646 h 60"/>
                <a:gd name="T60" fmla="*/ 2147483646 w 68"/>
                <a:gd name="T61" fmla="*/ 2147483646 h 60"/>
                <a:gd name="T62" fmla="*/ 2147483646 w 68"/>
                <a:gd name="T63" fmla="*/ 2147483646 h 6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68" h="60">
                  <a:moveTo>
                    <a:pt x="62" y="32"/>
                  </a:moveTo>
                  <a:lnTo>
                    <a:pt x="68" y="24"/>
                  </a:lnTo>
                  <a:lnTo>
                    <a:pt x="48" y="8"/>
                  </a:lnTo>
                  <a:lnTo>
                    <a:pt x="40" y="4"/>
                  </a:lnTo>
                  <a:lnTo>
                    <a:pt x="34" y="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14" y="2"/>
                  </a:lnTo>
                  <a:lnTo>
                    <a:pt x="14" y="20"/>
                  </a:lnTo>
                  <a:lnTo>
                    <a:pt x="10" y="28"/>
                  </a:lnTo>
                  <a:lnTo>
                    <a:pt x="4" y="36"/>
                  </a:lnTo>
                  <a:lnTo>
                    <a:pt x="0" y="40"/>
                  </a:lnTo>
                  <a:lnTo>
                    <a:pt x="8" y="48"/>
                  </a:lnTo>
                  <a:lnTo>
                    <a:pt x="10" y="48"/>
                  </a:lnTo>
                  <a:lnTo>
                    <a:pt x="12" y="56"/>
                  </a:lnTo>
                  <a:lnTo>
                    <a:pt x="22" y="60"/>
                  </a:lnTo>
                  <a:lnTo>
                    <a:pt x="28" y="56"/>
                  </a:lnTo>
                  <a:lnTo>
                    <a:pt x="34" y="54"/>
                  </a:lnTo>
                  <a:lnTo>
                    <a:pt x="52" y="58"/>
                  </a:lnTo>
                  <a:lnTo>
                    <a:pt x="52" y="52"/>
                  </a:lnTo>
                  <a:lnTo>
                    <a:pt x="54" y="44"/>
                  </a:lnTo>
                  <a:lnTo>
                    <a:pt x="56" y="38"/>
                  </a:lnTo>
                  <a:lnTo>
                    <a:pt x="58" y="34"/>
                  </a:lnTo>
                  <a:lnTo>
                    <a:pt x="62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100" name="江苏"/>
            <p:cNvSpPr>
              <a:spLocks/>
            </p:cNvSpPr>
            <p:nvPr/>
          </p:nvSpPr>
          <p:spPr bwMode="auto">
            <a:xfrm>
              <a:off x="5781560" y="3760838"/>
              <a:ext cx="678142" cy="522357"/>
            </a:xfrm>
            <a:custGeom>
              <a:avLst/>
              <a:gdLst>
                <a:gd name="T0" fmla="*/ 2147483646 w 378"/>
                <a:gd name="T1" fmla="*/ 2147483646 h 292"/>
                <a:gd name="T2" fmla="*/ 2147483646 w 378"/>
                <a:gd name="T3" fmla="*/ 2147483646 h 292"/>
                <a:gd name="T4" fmla="*/ 2147483646 w 378"/>
                <a:gd name="T5" fmla="*/ 2147483646 h 292"/>
                <a:gd name="T6" fmla="*/ 2147483646 w 378"/>
                <a:gd name="T7" fmla="*/ 2147483646 h 292"/>
                <a:gd name="T8" fmla="*/ 2147483646 w 378"/>
                <a:gd name="T9" fmla="*/ 2147483646 h 292"/>
                <a:gd name="T10" fmla="*/ 2147483646 w 378"/>
                <a:gd name="T11" fmla="*/ 0 h 292"/>
                <a:gd name="T12" fmla="*/ 2147483646 w 378"/>
                <a:gd name="T13" fmla="*/ 2147483646 h 292"/>
                <a:gd name="T14" fmla="*/ 2147483646 w 378"/>
                <a:gd name="T15" fmla="*/ 2147483646 h 292"/>
                <a:gd name="T16" fmla="*/ 2147483646 w 378"/>
                <a:gd name="T17" fmla="*/ 2147483646 h 292"/>
                <a:gd name="T18" fmla="*/ 2147483646 w 378"/>
                <a:gd name="T19" fmla="*/ 2147483646 h 292"/>
                <a:gd name="T20" fmla="*/ 2147483646 w 378"/>
                <a:gd name="T21" fmla="*/ 2147483646 h 292"/>
                <a:gd name="T22" fmla="*/ 2147483646 w 378"/>
                <a:gd name="T23" fmla="*/ 2147483646 h 292"/>
                <a:gd name="T24" fmla="*/ 2147483646 w 378"/>
                <a:gd name="T25" fmla="*/ 2147483646 h 292"/>
                <a:gd name="T26" fmla="*/ 2147483646 w 378"/>
                <a:gd name="T27" fmla="*/ 2147483646 h 292"/>
                <a:gd name="T28" fmla="*/ 2147483646 w 378"/>
                <a:gd name="T29" fmla="*/ 2147483646 h 292"/>
                <a:gd name="T30" fmla="*/ 2147483646 w 378"/>
                <a:gd name="T31" fmla="*/ 2147483646 h 292"/>
                <a:gd name="T32" fmla="*/ 2147483646 w 378"/>
                <a:gd name="T33" fmla="*/ 2147483646 h 292"/>
                <a:gd name="T34" fmla="*/ 2147483646 w 378"/>
                <a:gd name="T35" fmla="*/ 2147483646 h 292"/>
                <a:gd name="T36" fmla="*/ 2147483646 w 378"/>
                <a:gd name="T37" fmla="*/ 2147483646 h 292"/>
                <a:gd name="T38" fmla="*/ 2147483646 w 378"/>
                <a:gd name="T39" fmla="*/ 2147483646 h 292"/>
                <a:gd name="T40" fmla="*/ 2147483646 w 378"/>
                <a:gd name="T41" fmla="*/ 2147483646 h 292"/>
                <a:gd name="T42" fmla="*/ 2147483646 w 378"/>
                <a:gd name="T43" fmla="*/ 2147483646 h 292"/>
                <a:gd name="T44" fmla="*/ 2147483646 w 378"/>
                <a:gd name="T45" fmla="*/ 2147483646 h 292"/>
                <a:gd name="T46" fmla="*/ 2147483646 w 378"/>
                <a:gd name="T47" fmla="*/ 2147483646 h 292"/>
                <a:gd name="T48" fmla="*/ 2147483646 w 378"/>
                <a:gd name="T49" fmla="*/ 2147483646 h 292"/>
                <a:gd name="T50" fmla="*/ 2147483646 w 378"/>
                <a:gd name="T51" fmla="*/ 2147483646 h 292"/>
                <a:gd name="T52" fmla="*/ 2147483646 w 378"/>
                <a:gd name="T53" fmla="*/ 2147483646 h 292"/>
                <a:gd name="T54" fmla="*/ 2147483646 w 378"/>
                <a:gd name="T55" fmla="*/ 2147483646 h 292"/>
                <a:gd name="T56" fmla="*/ 2147483646 w 378"/>
                <a:gd name="T57" fmla="*/ 2147483646 h 292"/>
                <a:gd name="T58" fmla="*/ 2147483646 w 378"/>
                <a:gd name="T59" fmla="*/ 2147483646 h 292"/>
                <a:gd name="T60" fmla="*/ 2147483646 w 378"/>
                <a:gd name="T61" fmla="*/ 2147483646 h 292"/>
                <a:gd name="T62" fmla="*/ 2147483646 w 378"/>
                <a:gd name="T63" fmla="*/ 2147483646 h 292"/>
                <a:gd name="T64" fmla="*/ 2147483646 w 378"/>
                <a:gd name="T65" fmla="*/ 2147483646 h 292"/>
                <a:gd name="T66" fmla="*/ 2147483646 w 378"/>
                <a:gd name="T67" fmla="*/ 2147483646 h 292"/>
                <a:gd name="T68" fmla="*/ 2147483646 w 378"/>
                <a:gd name="T69" fmla="*/ 2147483646 h 292"/>
                <a:gd name="T70" fmla="*/ 2147483646 w 378"/>
                <a:gd name="T71" fmla="*/ 2147483646 h 292"/>
                <a:gd name="T72" fmla="*/ 2147483646 w 378"/>
                <a:gd name="T73" fmla="*/ 2147483646 h 292"/>
                <a:gd name="T74" fmla="*/ 2147483646 w 378"/>
                <a:gd name="T75" fmla="*/ 2147483646 h 292"/>
                <a:gd name="T76" fmla="*/ 2147483646 w 378"/>
                <a:gd name="T77" fmla="*/ 2147483646 h 292"/>
                <a:gd name="T78" fmla="*/ 2147483646 w 378"/>
                <a:gd name="T79" fmla="*/ 2147483646 h 292"/>
                <a:gd name="T80" fmla="*/ 2147483646 w 378"/>
                <a:gd name="T81" fmla="*/ 2147483646 h 292"/>
                <a:gd name="T82" fmla="*/ 2147483646 w 378"/>
                <a:gd name="T83" fmla="*/ 2147483646 h 292"/>
                <a:gd name="T84" fmla="*/ 2147483646 w 378"/>
                <a:gd name="T85" fmla="*/ 2147483646 h 292"/>
                <a:gd name="T86" fmla="*/ 2147483646 w 378"/>
                <a:gd name="T87" fmla="*/ 2147483646 h 292"/>
                <a:gd name="T88" fmla="*/ 2147483646 w 378"/>
                <a:gd name="T89" fmla="*/ 2147483646 h 292"/>
                <a:gd name="T90" fmla="*/ 2147483646 w 378"/>
                <a:gd name="T91" fmla="*/ 2147483646 h 292"/>
                <a:gd name="T92" fmla="*/ 2147483646 w 378"/>
                <a:gd name="T93" fmla="*/ 2147483646 h 292"/>
                <a:gd name="T94" fmla="*/ 2147483646 w 378"/>
                <a:gd name="T95" fmla="*/ 2147483646 h 292"/>
                <a:gd name="T96" fmla="*/ 2147483646 w 378"/>
                <a:gd name="T97" fmla="*/ 2147483646 h 292"/>
                <a:gd name="T98" fmla="*/ 2147483646 w 378"/>
                <a:gd name="T99" fmla="*/ 2147483646 h 292"/>
                <a:gd name="T100" fmla="*/ 2147483646 w 378"/>
                <a:gd name="T101" fmla="*/ 2147483646 h 292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78" h="292">
                  <a:moveTo>
                    <a:pt x="264" y="86"/>
                  </a:moveTo>
                  <a:lnTo>
                    <a:pt x="264" y="86"/>
                  </a:lnTo>
                  <a:lnTo>
                    <a:pt x="258" y="78"/>
                  </a:lnTo>
                  <a:lnTo>
                    <a:pt x="252" y="70"/>
                  </a:lnTo>
                  <a:lnTo>
                    <a:pt x="240" y="46"/>
                  </a:lnTo>
                  <a:lnTo>
                    <a:pt x="226" y="44"/>
                  </a:lnTo>
                  <a:lnTo>
                    <a:pt x="214" y="42"/>
                  </a:lnTo>
                  <a:lnTo>
                    <a:pt x="204" y="38"/>
                  </a:lnTo>
                  <a:lnTo>
                    <a:pt x="198" y="34"/>
                  </a:lnTo>
                  <a:lnTo>
                    <a:pt x="194" y="28"/>
                  </a:lnTo>
                  <a:lnTo>
                    <a:pt x="188" y="24"/>
                  </a:lnTo>
                  <a:lnTo>
                    <a:pt x="170" y="18"/>
                  </a:lnTo>
                  <a:lnTo>
                    <a:pt x="166" y="16"/>
                  </a:lnTo>
                  <a:lnTo>
                    <a:pt x="170" y="2"/>
                  </a:lnTo>
                  <a:lnTo>
                    <a:pt x="168" y="2"/>
                  </a:lnTo>
                  <a:lnTo>
                    <a:pt x="164" y="0"/>
                  </a:lnTo>
                  <a:lnTo>
                    <a:pt x="152" y="8"/>
                  </a:lnTo>
                  <a:lnTo>
                    <a:pt x="148" y="12"/>
                  </a:lnTo>
                  <a:lnTo>
                    <a:pt x="144" y="16"/>
                  </a:lnTo>
                  <a:lnTo>
                    <a:pt x="140" y="26"/>
                  </a:lnTo>
                  <a:lnTo>
                    <a:pt x="132" y="32"/>
                  </a:lnTo>
                  <a:lnTo>
                    <a:pt x="126" y="46"/>
                  </a:lnTo>
                  <a:lnTo>
                    <a:pt x="124" y="50"/>
                  </a:lnTo>
                  <a:lnTo>
                    <a:pt x="120" y="52"/>
                  </a:lnTo>
                  <a:lnTo>
                    <a:pt x="118" y="52"/>
                  </a:lnTo>
                  <a:lnTo>
                    <a:pt x="116" y="48"/>
                  </a:lnTo>
                  <a:lnTo>
                    <a:pt x="108" y="42"/>
                  </a:lnTo>
                  <a:lnTo>
                    <a:pt x="102" y="40"/>
                  </a:lnTo>
                  <a:lnTo>
                    <a:pt x="96" y="38"/>
                  </a:lnTo>
                  <a:lnTo>
                    <a:pt x="88" y="40"/>
                  </a:lnTo>
                  <a:lnTo>
                    <a:pt x="76" y="46"/>
                  </a:lnTo>
                  <a:lnTo>
                    <a:pt x="62" y="50"/>
                  </a:lnTo>
                  <a:lnTo>
                    <a:pt x="32" y="50"/>
                  </a:lnTo>
                  <a:lnTo>
                    <a:pt x="26" y="44"/>
                  </a:lnTo>
                  <a:lnTo>
                    <a:pt x="22" y="38"/>
                  </a:lnTo>
                  <a:lnTo>
                    <a:pt x="20" y="32"/>
                  </a:lnTo>
                  <a:lnTo>
                    <a:pt x="20" y="22"/>
                  </a:lnTo>
                  <a:lnTo>
                    <a:pt x="8" y="18"/>
                  </a:lnTo>
                  <a:lnTo>
                    <a:pt x="4" y="34"/>
                  </a:lnTo>
                  <a:lnTo>
                    <a:pt x="4" y="36"/>
                  </a:lnTo>
                  <a:lnTo>
                    <a:pt x="2" y="36"/>
                  </a:lnTo>
                  <a:lnTo>
                    <a:pt x="0" y="40"/>
                  </a:lnTo>
                  <a:lnTo>
                    <a:pt x="8" y="42"/>
                  </a:lnTo>
                  <a:lnTo>
                    <a:pt x="10" y="42"/>
                  </a:lnTo>
                  <a:lnTo>
                    <a:pt x="28" y="66"/>
                  </a:lnTo>
                  <a:lnTo>
                    <a:pt x="40" y="76"/>
                  </a:lnTo>
                  <a:lnTo>
                    <a:pt x="68" y="86"/>
                  </a:lnTo>
                  <a:lnTo>
                    <a:pt x="98" y="96"/>
                  </a:lnTo>
                  <a:lnTo>
                    <a:pt x="104" y="102"/>
                  </a:lnTo>
                  <a:lnTo>
                    <a:pt x="112" y="112"/>
                  </a:lnTo>
                  <a:lnTo>
                    <a:pt x="118" y="128"/>
                  </a:lnTo>
                  <a:lnTo>
                    <a:pt x="124" y="150"/>
                  </a:lnTo>
                  <a:lnTo>
                    <a:pt x="140" y="158"/>
                  </a:lnTo>
                  <a:lnTo>
                    <a:pt x="146" y="162"/>
                  </a:lnTo>
                  <a:lnTo>
                    <a:pt x="152" y="162"/>
                  </a:lnTo>
                  <a:lnTo>
                    <a:pt x="180" y="144"/>
                  </a:lnTo>
                  <a:lnTo>
                    <a:pt x="182" y="142"/>
                  </a:lnTo>
                  <a:lnTo>
                    <a:pt x="184" y="144"/>
                  </a:lnTo>
                  <a:lnTo>
                    <a:pt x="198" y="146"/>
                  </a:lnTo>
                  <a:lnTo>
                    <a:pt x="200" y="146"/>
                  </a:lnTo>
                  <a:lnTo>
                    <a:pt x="200" y="150"/>
                  </a:lnTo>
                  <a:lnTo>
                    <a:pt x="198" y="152"/>
                  </a:lnTo>
                  <a:lnTo>
                    <a:pt x="192" y="174"/>
                  </a:lnTo>
                  <a:lnTo>
                    <a:pt x="186" y="186"/>
                  </a:lnTo>
                  <a:lnTo>
                    <a:pt x="168" y="186"/>
                  </a:lnTo>
                  <a:lnTo>
                    <a:pt x="166" y="194"/>
                  </a:lnTo>
                  <a:lnTo>
                    <a:pt x="164" y="202"/>
                  </a:lnTo>
                  <a:lnTo>
                    <a:pt x="152" y="222"/>
                  </a:lnTo>
                  <a:lnTo>
                    <a:pt x="148" y="228"/>
                  </a:lnTo>
                  <a:lnTo>
                    <a:pt x="148" y="234"/>
                  </a:lnTo>
                  <a:lnTo>
                    <a:pt x="166" y="246"/>
                  </a:lnTo>
                  <a:lnTo>
                    <a:pt x="172" y="252"/>
                  </a:lnTo>
                  <a:lnTo>
                    <a:pt x="178" y="254"/>
                  </a:lnTo>
                  <a:lnTo>
                    <a:pt x="182" y="254"/>
                  </a:lnTo>
                  <a:lnTo>
                    <a:pt x="186" y="266"/>
                  </a:lnTo>
                  <a:lnTo>
                    <a:pt x="194" y="270"/>
                  </a:lnTo>
                  <a:lnTo>
                    <a:pt x="200" y="266"/>
                  </a:lnTo>
                  <a:lnTo>
                    <a:pt x="204" y="262"/>
                  </a:lnTo>
                  <a:lnTo>
                    <a:pt x="208" y="262"/>
                  </a:lnTo>
                  <a:lnTo>
                    <a:pt x="214" y="264"/>
                  </a:lnTo>
                  <a:lnTo>
                    <a:pt x="218" y="266"/>
                  </a:lnTo>
                  <a:lnTo>
                    <a:pt x="224" y="270"/>
                  </a:lnTo>
                  <a:lnTo>
                    <a:pt x="230" y="278"/>
                  </a:lnTo>
                  <a:lnTo>
                    <a:pt x="236" y="286"/>
                  </a:lnTo>
                  <a:lnTo>
                    <a:pt x="238" y="286"/>
                  </a:lnTo>
                  <a:lnTo>
                    <a:pt x="242" y="284"/>
                  </a:lnTo>
                  <a:lnTo>
                    <a:pt x="248" y="284"/>
                  </a:lnTo>
                  <a:lnTo>
                    <a:pt x="264" y="288"/>
                  </a:lnTo>
                  <a:lnTo>
                    <a:pt x="284" y="292"/>
                  </a:lnTo>
                  <a:lnTo>
                    <a:pt x="304" y="286"/>
                  </a:lnTo>
                  <a:lnTo>
                    <a:pt x="312" y="282"/>
                  </a:lnTo>
                  <a:lnTo>
                    <a:pt x="318" y="278"/>
                  </a:lnTo>
                  <a:lnTo>
                    <a:pt x="312" y="272"/>
                  </a:lnTo>
                  <a:lnTo>
                    <a:pt x="312" y="268"/>
                  </a:lnTo>
                  <a:lnTo>
                    <a:pt x="316" y="262"/>
                  </a:lnTo>
                  <a:lnTo>
                    <a:pt x="322" y="256"/>
                  </a:lnTo>
                  <a:lnTo>
                    <a:pt x="324" y="248"/>
                  </a:lnTo>
                  <a:lnTo>
                    <a:pt x="324" y="238"/>
                  </a:lnTo>
                  <a:lnTo>
                    <a:pt x="324" y="232"/>
                  </a:lnTo>
                  <a:lnTo>
                    <a:pt x="326" y="230"/>
                  </a:lnTo>
                  <a:lnTo>
                    <a:pt x="330" y="226"/>
                  </a:lnTo>
                  <a:lnTo>
                    <a:pt x="340" y="222"/>
                  </a:lnTo>
                  <a:lnTo>
                    <a:pt x="348" y="222"/>
                  </a:lnTo>
                  <a:lnTo>
                    <a:pt x="356" y="226"/>
                  </a:lnTo>
                  <a:lnTo>
                    <a:pt x="366" y="230"/>
                  </a:lnTo>
                  <a:lnTo>
                    <a:pt x="378" y="238"/>
                  </a:lnTo>
                  <a:lnTo>
                    <a:pt x="372" y="222"/>
                  </a:lnTo>
                  <a:lnTo>
                    <a:pt x="364" y="210"/>
                  </a:lnTo>
                  <a:lnTo>
                    <a:pt x="362" y="196"/>
                  </a:lnTo>
                  <a:lnTo>
                    <a:pt x="348" y="194"/>
                  </a:lnTo>
                  <a:lnTo>
                    <a:pt x="312" y="172"/>
                  </a:lnTo>
                  <a:lnTo>
                    <a:pt x="294" y="170"/>
                  </a:lnTo>
                  <a:lnTo>
                    <a:pt x="294" y="166"/>
                  </a:lnTo>
                  <a:lnTo>
                    <a:pt x="292" y="146"/>
                  </a:lnTo>
                  <a:lnTo>
                    <a:pt x="276" y="106"/>
                  </a:lnTo>
                  <a:lnTo>
                    <a:pt x="270" y="94"/>
                  </a:lnTo>
                  <a:lnTo>
                    <a:pt x="264" y="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101" name="河北"/>
            <p:cNvSpPr>
              <a:spLocks/>
            </p:cNvSpPr>
            <p:nvPr/>
          </p:nvSpPr>
          <p:spPr bwMode="auto">
            <a:xfrm>
              <a:off x="5428491" y="2761208"/>
              <a:ext cx="629925" cy="898578"/>
            </a:xfrm>
            <a:custGeom>
              <a:avLst/>
              <a:gdLst>
                <a:gd name="T0" fmla="*/ 2147483646 w 352"/>
                <a:gd name="T1" fmla="*/ 2147483646 h 502"/>
                <a:gd name="T2" fmla="*/ 2147483646 w 352"/>
                <a:gd name="T3" fmla="*/ 2147483646 h 502"/>
                <a:gd name="T4" fmla="*/ 2147483646 w 352"/>
                <a:gd name="T5" fmla="*/ 2147483646 h 502"/>
                <a:gd name="T6" fmla="*/ 2147483646 w 352"/>
                <a:gd name="T7" fmla="*/ 2147483646 h 502"/>
                <a:gd name="T8" fmla="*/ 2147483646 w 352"/>
                <a:gd name="T9" fmla="*/ 2147483646 h 502"/>
                <a:gd name="T10" fmla="*/ 2147483646 w 352"/>
                <a:gd name="T11" fmla="*/ 2147483646 h 502"/>
                <a:gd name="T12" fmla="*/ 2147483646 w 352"/>
                <a:gd name="T13" fmla="*/ 2147483646 h 502"/>
                <a:gd name="T14" fmla="*/ 2147483646 w 352"/>
                <a:gd name="T15" fmla="*/ 2147483646 h 502"/>
                <a:gd name="T16" fmla="*/ 2147483646 w 352"/>
                <a:gd name="T17" fmla="*/ 2147483646 h 502"/>
                <a:gd name="T18" fmla="*/ 2147483646 w 352"/>
                <a:gd name="T19" fmla="*/ 2147483646 h 502"/>
                <a:gd name="T20" fmla="*/ 2147483646 w 352"/>
                <a:gd name="T21" fmla="*/ 2147483646 h 502"/>
                <a:gd name="T22" fmla="*/ 2147483646 w 352"/>
                <a:gd name="T23" fmla="*/ 2147483646 h 502"/>
                <a:gd name="T24" fmla="*/ 2147483646 w 352"/>
                <a:gd name="T25" fmla="*/ 2147483646 h 502"/>
                <a:gd name="T26" fmla="*/ 2147483646 w 352"/>
                <a:gd name="T27" fmla="*/ 2147483646 h 502"/>
                <a:gd name="T28" fmla="*/ 2147483646 w 352"/>
                <a:gd name="T29" fmla="*/ 2147483646 h 502"/>
                <a:gd name="T30" fmla="*/ 2147483646 w 352"/>
                <a:gd name="T31" fmla="*/ 2147483646 h 502"/>
                <a:gd name="T32" fmla="*/ 2147483646 w 352"/>
                <a:gd name="T33" fmla="*/ 2147483646 h 502"/>
                <a:gd name="T34" fmla="*/ 2147483646 w 352"/>
                <a:gd name="T35" fmla="*/ 2147483646 h 502"/>
                <a:gd name="T36" fmla="*/ 2147483646 w 352"/>
                <a:gd name="T37" fmla="*/ 2147483646 h 502"/>
                <a:gd name="T38" fmla="*/ 2147483646 w 352"/>
                <a:gd name="T39" fmla="*/ 2147483646 h 502"/>
                <a:gd name="T40" fmla="*/ 2147483646 w 352"/>
                <a:gd name="T41" fmla="*/ 2147483646 h 502"/>
                <a:gd name="T42" fmla="*/ 2147483646 w 352"/>
                <a:gd name="T43" fmla="*/ 2147483646 h 502"/>
                <a:gd name="T44" fmla="*/ 2147483646 w 352"/>
                <a:gd name="T45" fmla="*/ 2147483646 h 502"/>
                <a:gd name="T46" fmla="*/ 2147483646 w 352"/>
                <a:gd name="T47" fmla="*/ 2147483646 h 502"/>
                <a:gd name="T48" fmla="*/ 2147483646 w 352"/>
                <a:gd name="T49" fmla="*/ 2147483646 h 502"/>
                <a:gd name="T50" fmla="*/ 2147483646 w 352"/>
                <a:gd name="T51" fmla="*/ 2147483646 h 502"/>
                <a:gd name="T52" fmla="*/ 2147483646 w 352"/>
                <a:gd name="T53" fmla="*/ 2147483646 h 502"/>
                <a:gd name="T54" fmla="*/ 2147483646 w 352"/>
                <a:gd name="T55" fmla="*/ 2147483646 h 502"/>
                <a:gd name="T56" fmla="*/ 2147483646 w 352"/>
                <a:gd name="T57" fmla="*/ 2147483646 h 502"/>
                <a:gd name="T58" fmla="*/ 2147483646 w 352"/>
                <a:gd name="T59" fmla="*/ 2147483646 h 502"/>
                <a:gd name="T60" fmla="*/ 2147483646 w 352"/>
                <a:gd name="T61" fmla="*/ 2147483646 h 502"/>
                <a:gd name="T62" fmla="*/ 2147483646 w 352"/>
                <a:gd name="T63" fmla="*/ 2147483646 h 502"/>
                <a:gd name="T64" fmla="*/ 2147483646 w 352"/>
                <a:gd name="T65" fmla="*/ 2147483646 h 502"/>
                <a:gd name="T66" fmla="*/ 2147483646 w 352"/>
                <a:gd name="T67" fmla="*/ 2147483646 h 502"/>
                <a:gd name="T68" fmla="*/ 2147483646 w 352"/>
                <a:gd name="T69" fmla="*/ 2147483646 h 502"/>
                <a:gd name="T70" fmla="*/ 2147483646 w 352"/>
                <a:gd name="T71" fmla="*/ 2147483646 h 502"/>
                <a:gd name="T72" fmla="*/ 2147483646 w 352"/>
                <a:gd name="T73" fmla="*/ 2147483646 h 502"/>
                <a:gd name="T74" fmla="*/ 2147483646 w 352"/>
                <a:gd name="T75" fmla="*/ 2147483646 h 502"/>
                <a:gd name="T76" fmla="*/ 2147483646 w 352"/>
                <a:gd name="T77" fmla="*/ 2147483646 h 502"/>
                <a:gd name="T78" fmla="*/ 2147483646 w 352"/>
                <a:gd name="T79" fmla="*/ 2147483646 h 502"/>
                <a:gd name="T80" fmla="*/ 2147483646 w 352"/>
                <a:gd name="T81" fmla="*/ 2147483646 h 502"/>
                <a:gd name="T82" fmla="*/ 2147483646 w 352"/>
                <a:gd name="T83" fmla="*/ 2147483646 h 502"/>
                <a:gd name="T84" fmla="*/ 2147483646 w 352"/>
                <a:gd name="T85" fmla="*/ 2147483646 h 502"/>
                <a:gd name="T86" fmla="*/ 2147483646 w 352"/>
                <a:gd name="T87" fmla="*/ 2147483646 h 502"/>
                <a:gd name="T88" fmla="*/ 2147483646 w 352"/>
                <a:gd name="T89" fmla="*/ 2147483646 h 502"/>
                <a:gd name="T90" fmla="*/ 2147483646 w 352"/>
                <a:gd name="T91" fmla="*/ 2147483646 h 502"/>
                <a:gd name="T92" fmla="*/ 2147483646 w 352"/>
                <a:gd name="T93" fmla="*/ 2147483646 h 502"/>
                <a:gd name="T94" fmla="*/ 2147483646 w 352"/>
                <a:gd name="T95" fmla="*/ 2147483646 h 502"/>
                <a:gd name="T96" fmla="*/ 2147483646 w 352"/>
                <a:gd name="T97" fmla="*/ 2147483646 h 502"/>
                <a:gd name="T98" fmla="*/ 2147483646 w 352"/>
                <a:gd name="T99" fmla="*/ 2147483646 h 502"/>
                <a:gd name="T100" fmla="*/ 2147483646 w 352"/>
                <a:gd name="T101" fmla="*/ 2147483646 h 502"/>
                <a:gd name="T102" fmla="*/ 2147483646 w 352"/>
                <a:gd name="T103" fmla="*/ 2147483646 h 502"/>
                <a:gd name="T104" fmla="*/ 2147483646 w 352"/>
                <a:gd name="T105" fmla="*/ 2147483646 h 502"/>
                <a:gd name="T106" fmla="*/ 2147483646 w 352"/>
                <a:gd name="T107" fmla="*/ 2147483646 h 502"/>
                <a:gd name="T108" fmla="*/ 2147483646 w 352"/>
                <a:gd name="T109" fmla="*/ 2147483646 h 5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352" h="502">
                  <a:moveTo>
                    <a:pt x="324" y="152"/>
                  </a:moveTo>
                  <a:lnTo>
                    <a:pt x="318" y="148"/>
                  </a:lnTo>
                  <a:lnTo>
                    <a:pt x="316" y="148"/>
                  </a:lnTo>
                  <a:lnTo>
                    <a:pt x="312" y="144"/>
                  </a:lnTo>
                  <a:lnTo>
                    <a:pt x="290" y="136"/>
                  </a:lnTo>
                  <a:lnTo>
                    <a:pt x="284" y="136"/>
                  </a:lnTo>
                  <a:lnTo>
                    <a:pt x="280" y="138"/>
                  </a:lnTo>
                  <a:lnTo>
                    <a:pt x="270" y="122"/>
                  </a:lnTo>
                  <a:lnTo>
                    <a:pt x="272" y="120"/>
                  </a:lnTo>
                  <a:lnTo>
                    <a:pt x="278" y="112"/>
                  </a:lnTo>
                  <a:lnTo>
                    <a:pt x="278" y="104"/>
                  </a:lnTo>
                  <a:lnTo>
                    <a:pt x="278" y="102"/>
                  </a:lnTo>
                  <a:lnTo>
                    <a:pt x="282" y="96"/>
                  </a:lnTo>
                  <a:lnTo>
                    <a:pt x="280" y="94"/>
                  </a:lnTo>
                  <a:lnTo>
                    <a:pt x="268" y="92"/>
                  </a:lnTo>
                  <a:lnTo>
                    <a:pt x="246" y="88"/>
                  </a:lnTo>
                  <a:lnTo>
                    <a:pt x="234" y="76"/>
                  </a:lnTo>
                  <a:lnTo>
                    <a:pt x="230" y="68"/>
                  </a:lnTo>
                  <a:lnTo>
                    <a:pt x="228" y="64"/>
                  </a:lnTo>
                  <a:lnTo>
                    <a:pt x="234" y="48"/>
                  </a:lnTo>
                  <a:lnTo>
                    <a:pt x="234" y="36"/>
                  </a:lnTo>
                  <a:lnTo>
                    <a:pt x="234" y="32"/>
                  </a:lnTo>
                  <a:lnTo>
                    <a:pt x="228" y="40"/>
                  </a:lnTo>
                  <a:lnTo>
                    <a:pt x="226" y="40"/>
                  </a:lnTo>
                  <a:lnTo>
                    <a:pt x="226" y="42"/>
                  </a:lnTo>
                  <a:lnTo>
                    <a:pt x="224" y="40"/>
                  </a:lnTo>
                  <a:lnTo>
                    <a:pt x="222" y="40"/>
                  </a:lnTo>
                  <a:lnTo>
                    <a:pt x="210" y="30"/>
                  </a:lnTo>
                  <a:lnTo>
                    <a:pt x="208" y="28"/>
                  </a:lnTo>
                  <a:lnTo>
                    <a:pt x="208" y="26"/>
                  </a:lnTo>
                  <a:lnTo>
                    <a:pt x="206" y="8"/>
                  </a:lnTo>
                  <a:lnTo>
                    <a:pt x="200" y="0"/>
                  </a:lnTo>
                  <a:lnTo>
                    <a:pt x="188" y="0"/>
                  </a:lnTo>
                  <a:lnTo>
                    <a:pt x="180" y="14"/>
                  </a:lnTo>
                  <a:lnTo>
                    <a:pt x="180" y="16"/>
                  </a:lnTo>
                  <a:lnTo>
                    <a:pt x="178" y="16"/>
                  </a:lnTo>
                  <a:lnTo>
                    <a:pt x="160" y="12"/>
                  </a:lnTo>
                  <a:lnTo>
                    <a:pt x="156" y="30"/>
                  </a:lnTo>
                  <a:lnTo>
                    <a:pt x="156" y="48"/>
                  </a:lnTo>
                  <a:lnTo>
                    <a:pt x="146" y="64"/>
                  </a:lnTo>
                  <a:lnTo>
                    <a:pt x="146" y="66"/>
                  </a:lnTo>
                  <a:lnTo>
                    <a:pt x="144" y="66"/>
                  </a:lnTo>
                  <a:lnTo>
                    <a:pt x="142" y="66"/>
                  </a:lnTo>
                  <a:lnTo>
                    <a:pt x="130" y="68"/>
                  </a:lnTo>
                  <a:lnTo>
                    <a:pt x="118" y="76"/>
                  </a:lnTo>
                  <a:lnTo>
                    <a:pt x="118" y="78"/>
                  </a:lnTo>
                  <a:lnTo>
                    <a:pt x="116" y="78"/>
                  </a:lnTo>
                  <a:lnTo>
                    <a:pt x="114" y="78"/>
                  </a:lnTo>
                  <a:lnTo>
                    <a:pt x="92" y="70"/>
                  </a:lnTo>
                  <a:lnTo>
                    <a:pt x="90" y="78"/>
                  </a:lnTo>
                  <a:lnTo>
                    <a:pt x="90" y="80"/>
                  </a:lnTo>
                  <a:lnTo>
                    <a:pt x="80" y="96"/>
                  </a:lnTo>
                  <a:lnTo>
                    <a:pt x="76" y="100"/>
                  </a:lnTo>
                  <a:lnTo>
                    <a:pt x="74" y="100"/>
                  </a:lnTo>
                  <a:lnTo>
                    <a:pt x="64" y="100"/>
                  </a:lnTo>
                  <a:lnTo>
                    <a:pt x="50" y="94"/>
                  </a:lnTo>
                  <a:lnTo>
                    <a:pt x="48" y="92"/>
                  </a:lnTo>
                  <a:lnTo>
                    <a:pt x="48" y="90"/>
                  </a:lnTo>
                  <a:lnTo>
                    <a:pt x="46" y="72"/>
                  </a:lnTo>
                  <a:lnTo>
                    <a:pt x="42" y="56"/>
                  </a:lnTo>
                  <a:lnTo>
                    <a:pt x="38" y="52"/>
                  </a:lnTo>
                  <a:lnTo>
                    <a:pt x="34" y="64"/>
                  </a:lnTo>
                  <a:lnTo>
                    <a:pt x="24" y="76"/>
                  </a:lnTo>
                  <a:lnTo>
                    <a:pt x="16" y="96"/>
                  </a:lnTo>
                  <a:lnTo>
                    <a:pt x="14" y="96"/>
                  </a:lnTo>
                  <a:lnTo>
                    <a:pt x="8" y="108"/>
                  </a:lnTo>
                  <a:lnTo>
                    <a:pt x="6" y="114"/>
                  </a:lnTo>
                  <a:lnTo>
                    <a:pt x="0" y="122"/>
                  </a:lnTo>
                  <a:lnTo>
                    <a:pt x="6" y="140"/>
                  </a:lnTo>
                  <a:lnTo>
                    <a:pt x="30" y="168"/>
                  </a:lnTo>
                  <a:lnTo>
                    <a:pt x="38" y="184"/>
                  </a:lnTo>
                  <a:lnTo>
                    <a:pt x="38" y="186"/>
                  </a:lnTo>
                  <a:lnTo>
                    <a:pt x="36" y="188"/>
                  </a:lnTo>
                  <a:lnTo>
                    <a:pt x="30" y="196"/>
                  </a:lnTo>
                  <a:lnTo>
                    <a:pt x="28" y="196"/>
                  </a:lnTo>
                  <a:lnTo>
                    <a:pt x="12" y="200"/>
                  </a:lnTo>
                  <a:lnTo>
                    <a:pt x="14" y="212"/>
                  </a:lnTo>
                  <a:lnTo>
                    <a:pt x="26" y="220"/>
                  </a:lnTo>
                  <a:lnTo>
                    <a:pt x="42" y="224"/>
                  </a:lnTo>
                  <a:lnTo>
                    <a:pt x="48" y="240"/>
                  </a:lnTo>
                  <a:lnTo>
                    <a:pt x="44" y="268"/>
                  </a:lnTo>
                  <a:lnTo>
                    <a:pt x="38" y="280"/>
                  </a:lnTo>
                  <a:lnTo>
                    <a:pt x="38" y="284"/>
                  </a:lnTo>
                  <a:lnTo>
                    <a:pt x="36" y="284"/>
                  </a:lnTo>
                  <a:lnTo>
                    <a:pt x="16" y="286"/>
                  </a:lnTo>
                  <a:lnTo>
                    <a:pt x="16" y="294"/>
                  </a:lnTo>
                  <a:lnTo>
                    <a:pt x="10" y="312"/>
                  </a:lnTo>
                  <a:lnTo>
                    <a:pt x="8" y="332"/>
                  </a:lnTo>
                  <a:lnTo>
                    <a:pt x="12" y="344"/>
                  </a:lnTo>
                  <a:lnTo>
                    <a:pt x="36" y="358"/>
                  </a:lnTo>
                  <a:lnTo>
                    <a:pt x="38" y="360"/>
                  </a:lnTo>
                  <a:lnTo>
                    <a:pt x="48" y="376"/>
                  </a:lnTo>
                  <a:lnTo>
                    <a:pt x="48" y="378"/>
                  </a:lnTo>
                  <a:lnTo>
                    <a:pt x="48" y="380"/>
                  </a:lnTo>
                  <a:lnTo>
                    <a:pt x="34" y="408"/>
                  </a:lnTo>
                  <a:lnTo>
                    <a:pt x="32" y="416"/>
                  </a:lnTo>
                  <a:lnTo>
                    <a:pt x="24" y="434"/>
                  </a:lnTo>
                  <a:lnTo>
                    <a:pt x="20" y="448"/>
                  </a:lnTo>
                  <a:lnTo>
                    <a:pt x="20" y="450"/>
                  </a:lnTo>
                  <a:lnTo>
                    <a:pt x="14" y="456"/>
                  </a:lnTo>
                  <a:lnTo>
                    <a:pt x="12" y="462"/>
                  </a:lnTo>
                  <a:lnTo>
                    <a:pt x="12" y="464"/>
                  </a:lnTo>
                  <a:lnTo>
                    <a:pt x="12" y="466"/>
                  </a:lnTo>
                  <a:lnTo>
                    <a:pt x="14" y="468"/>
                  </a:lnTo>
                  <a:lnTo>
                    <a:pt x="22" y="476"/>
                  </a:lnTo>
                  <a:lnTo>
                    <a:pt x="26" y="482"/>
                  </a:lnTo>
                  <a:lnTo>
                    <a:pt x="28" y="484"/>
                  </a:lnTo>
                  <a:lnTo>
                    <a:pt x="28" y="488"/>
                  </a:lnTo>
                  <a:lnTo>
                    <a:pt x="30" y="492"/>
                  </a:lnTo>
                  <a:lnTo>
                    <a:pt x="36" y="496"/>
                  </a:lnTo>
                  <a:lnTo>
                    <a:pt x="66" y="502"/>
                  </a:lnTo>
                  <a:lnTo>
                    <a:pt x="80" y="500"/>
                  </a:lnTo>
                  <a:lnTo>
                    <a:pt x="94" y="496"/>
                  </a:lnTo>
                  <a:lnTo>
                    <a:pt x="108" y="492"/>
                  </a:lnTo>
                  <a:lnTo>
                    <a:pt x="122" y="492"/>
                  </a:lnTo>
                  <a:lnTo>
                    <a:pt x="122" y="486"/>
                  </a:lnTo>
                  <a:lnTo>
                    <a:pt x="114" y="464"/>
                  </a:lnTo>
                  <a:lnTo>
                    <a:pt x="112" y="464"/>
                  </a:lnTo>
                  <a:lnTo>
                    <a:pt x="114" y="464"/>
                  </a:lnTo>
                  <a:lnTo>
                    <a:pt x="158" y="400"/>
                  </a:lnTo>
                  <a:lnTo>
                    <a:pt x="208" y="352"/>
                  </a:lnTo>
                  <a:lnTo>
                    <a:pt x="224" y="348"/>
                  </a:lnTo>
                  <a:lnTo>
                    <a:pt x="232" y="338"/>
                  </a:lnTo>
                  <a:lnTo>
                    <a:pt x="240" y="332"/>
                  </a:lnTo>
                  <a:lnTo>
                    <a:pt x="250" y="328"/>
                  </a:lnTo>
                  <a:lnTo>
                    <a:pt x="246" y="324"/>
                  </a:lnTo>
                  <a:lnTo>
                    <a:pt x="234" y="312"/>
                  </a:lnTo>
                  <a:lnTo>
                    <a:pt x="226" y="302"/>
                  </a:lnTo>
                  <a:lnTo>
                    <a:pt x="226" y="300"/>
                  </a:lnTo>
                  <a:lnTo>
                    <a:pt x="230" y="294"/>
                  </a:lnTo>
                  <a:lnTo>
                    <a:pt x="218" y="296"/>
                  </a:lnTo>
                  <a:lnTo>
                    <a:pt x="196" y="292"/>
                  </a:lnTo>
                  <a:lnTo>
                    <a:pt x="186" y="284"/>
                  </a:lnTo>
                  <a:lnTo>
                    <a:pt x="182" y="280"/>
                  </a:lnTo>
                  <a:lnTo>
                    <a:pt x="180" y="276"/>
                  </a:lnTo>
                  <a:lnTo>
                    <a:pt x="176" y="256"/>
                  </a:lnTo>
                  <a:lnTo>
                    <a:pt x="174" y="238"/>
                  </a:lnTo>
                  <a:lnTo>
                    <a:pt x="170" y="242"/>
                  </a:lnTo>
                  <a:lnTo>
                    <a:pt x="164" y="244"/>
                  </a:lnTo>
                  <a:lnTo>
                    <a:pt x="146" y="240"/>
                  </a:lnTo>
                  <a:lnTo>
                    <a:pt x="136" y="232"/>
                  </a:lnTo>
                  <a:lnTo>
                    <a:pt x="122" y="228"/>
                  </a:lnTo>
                  <a:lnTo>
                    <a:pt x="116" y="228"/>
                  </a:lnTo>
                  <a:lnTo>
                    <a:pt x="110" y="226"/>
                  </a:lnTo>
                  <a:lnTo>
                    <a:pt x="104" y="224"/>
                  </a:lnTo>
                  <a:lnTo>
                    <a:pt x="98" y="218"/>
                  </a:lnTo>
                  <a:lnTo>
                    <a:pt x="96" y="214"/>
                  </a:lnTo>
                  <a:lnTo>
                    <a:pt x="96" y="210"/>
                  </a:lnTo>
                  <a:lnTo>
                    <a:pt x="96" y="206"/>
                  </a:lnTo>
                  <a:lnTo>
                    <a:pt x="98" y="202"/>
                  </a:lnTo>
                  <a:lnTo>
                    <a:pt x="102" y="200"/>
                  </a:lnTo>
                  <a:lnTo>
                    <a:pt x="110" y="192"/>
                  </a:lnTo>
                  <a:lnTo>
                    <a:pt x="118" y="180"/>
                  </a:lnTo>
                  <a:lnTo>
                    <a:pt x="116" y="176"/>
                  </a:lnTo>
                  <a:lnTo>
                    <a:pt x="114" y="170"/>
                  </a:lnTo>
                  <a:lnTo>
                    <a:pt x="112" y="164"/>
                  </a:lnTo>
                  <a:lnTo>
                    <a:pt x="114" y="160"/>
                  </a:lnTo>
                  <a:lnTo>
                    <a:pt x="114" y="158"/>
                  </a:lnTo>
                  <a:lnTo>
                    <a:pt x="116" y="156"/>
                  </a:lnTo>
                  <a:lnTo>
                    <a:pt x="120" y="152"/>
                  </a:lnTo>
                  <a:lnTo>
                    <a:pt x="134" y="148"/>
                  </a:lnTo>
                  <a:lnTo>
                    <a:pt x="136" y="142"/>
                  </a:lnTo>
                  <a:lnTo>
                    <a:pt x="138" y="140"/>
                  </a:lnTo>
                  <a:lnTo>
                    <a:pt x="150" y="140"/>
                  </a:lnTo>
                  <a:lnTo>
                    <a:pt x="148" y="140"/>
                  </a:lnTo>
                  <a:lnTo>
                    <a:pt x="142" y="136"/>
                  </a:lnTo>
                  <a:lnTo>
                    <a:pt x="140" y="132"/>
                  </a:lnTo>
                  <a:lnTo>
                    <a:pt x="140" y="128"/>
                  </a:lnTo>
                  <a:lnTo>
                    <a:pt x="142" y="122"/>
                  </a:lnTo>
                  <a:lnTo>
                    <a:pt x="148" y="118"/>
                  </a:lnTo>
                  <a:lnTo>
                    <a:pt x="154" y="116"/>
                  </a:lnTo>
                  <a:lnTo>
                    <a:pt x="160" y="116"/>
                  </a:lnTo>
                  <a:lnTo>
                    <a:pt x="166" y="118"/>
                  </a:lnTo>
                  <a:lnTo>
                    <a:pt x="172" y="120"/>
                  </a:lnTo>
                  <a:lnTo>
                    <a:pt x="190" y="134"/>
                  </a:lnTo>
                  <a:lnTo>
                    <a:pt x="208" y="134"/>
                  </a:lnTo>
                  <a:lnTo>
                    <a:pt x="214" y="138"/>
                  </a:lnTo>
                  <a:lnTo>
                    <a:pt x="214" y="144"/>
                  </a:lnTo>
                  <a:lnTo>
                    <a:pt x="214" y="150"/>
                  </a:lnTo>
                  <a:lnTo>
                    <a:pt x="210" y="152"/>
                  </a:lnTo>
                  <a:lnTo>
                    <a:pt x="206" y="152"/>
                  </a:lnTo>
                  <a:lnTo>
                    <a:pt x="204" y="154"/>
                  </a:lnTo>
                  <a:lnTo>
                    <a:pt x="202" y="160"/>
                  </a:lnTo>
                  <a:lnTo>
                    <a:pt x="210" y="180"/>
                  </a:lnTo>
                  <a:lnTo>
                    <a:pt x="218" y="170"/>
                  </a:lnTo>
                  <a:lnTo>
                    <a:pt x="226" y="168"/>
                  </a:lnTo>
                  <a:lnTo>
                    <a:pt x="230" y="168"/>
                  </a:lnTo>
                  <a:lnTo>
                    <a:pt x="234" y="172"/>
                  </a:lnTo>
                  <a:lnTo>
                    <a:pt x="236" y="180"/>
                  </a:lnTo>
                  <a:lnTo>
                    <a:pt x="240" y="190"/>
                  </a:lnTo>
                  <a:lnTo>
                    <a:pt x="242" y="202"/>
                  </a:lnTo>
                  <a:lnTo>
                    <a:pt x="246" y="210"/>
                  </a:lnTo>
                  <a:lnTo>
                    <a:pt x="252" y="220"/>
                  </a:lnTo>
                  <a:lnTo>
                    <a:pt x="264" y="236"/>
                  </a:lnTo>
                  <a:lnTo>
                    <a:pt x="268" y="248"/>
                  </a:lnTo>
                  <a:lnTo>
                    <a:pt x="300" y="244"/>
                  </a:lnTo>
                  <a:lnTo>
                    <a:pt x="314" y="236"/>
                  </a:lnTo>
                  <a:lnTo>
                    <a:pt x="326" y="220"/>
                  </a:lnTo>
                  <a:lnTo>
                    <a:pt x="332" y="204"/>
                  </a:lnTo>
                  <a:lnTo>
                    <a:pt x="336" y="188"/>
                  </a:lnTo>
                  <a:lnTo>
                    <a:pt x="336" y="186"/>
                  </a:lnTo>
                  <a:lnTo>
                    <a:pt x="336" y="184"/>
                  </a:lnTo>
                  <a:lnTo>
                    <a:pt x="338" y="184"/>
                  </a:lnTo>
                  <a:lnTo>
                    <a:pt x="350" y="176"/>
                  </a:lnTo>
                  <a:lnTo>
                    <a:pt x="352" y="176"/>
                  </a:lnTo>
                  <a:lnTo>
                    <a:pt x="350" y="174"/>
                  </a:lnTo>
                  <a:lnTo>
                    <a:pt x="330" y="168"/>
                  </a:lnTo>
                  <a:lnTo>
                    <a:pt x="326" y="156"/>
                  </a:lnTo>
                  <a:lnTo>
                    <a:pt x="324" y="15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102" name="河南"/>
            <p:cNvSpPr>
              <a:spLocks/>
            </p:cNvSpPr>
            <p:nvPr/>
          </p:nvSpPr>
          <p:spPr bwMode="auto">
            <a:xfrm>
              <a:off x="5140747" y="3624030"/>
              <a:ext cx="662589" cy="656055"/>
            </a:xfrm>
            <a:custGeom>
              <a:avLst/>
              <a:gdLst>
                <a:gd name="T0" fmla="*/ 2147483646 w 370"/>
                <a:gd name="T1" fmla="*/ 2147483646 h 366"/>
                <a:gd name="T2" fmla="*/ 0 w 370"/>
                <a:gd name="T3" fmla="*/ 2147483646 h 366"/>
                <a:gd name="T4" fmla="*/ 2147483646 w 370"/>
                <a:gd name="T5" fmla="*/ 2147483646 h 366"/>
                <a:gd name="T6" fmla="*/ 2147483646 w 370"/>
                <a:gd name="T7" fmla="*/ 2147483646 h 366"/>
                <a:gd name="T8" fmla="*/ 2147483646 w 370"/>
                <a:gd name="T9" fmla="*/ 2147483646 h 366"/>
                <a:gd name="T10" fmla="*/ 2147483646 w 370"/>
                <a:gd name="T11" fmla="*/ 2147483646 h 366"/>
                <a:gd name="T12" fmla="*/ 2147483646 w 370"/>
                <a:gd name="T13" fmla="*/ 2147483646 h 366"/>
                <a:gd name="T14" fmla="*/ 2147483646 w 370"/>
                <a:gd name="T15" fmla="*/ 2147483646 h 366"/>
                <a:gd name="T16" fmla="*/ 2147483646 w 370"/>
                <a:gd name="T17" fmla="*/ 2147483646 h 366"/>
                <a:gd name="T18" fmla="*/ 2147483646 w 370"/>
                <a:gd name="T19" fmla="*/ 2147483646 h 366"/>
                <a:gd name="T20" fmla="*/ 2147483646 w 370"/>
                <a:gd name="T21" fmla="*/ 2147483646 h 366"/>
                <a:gd name="T22" fmla="*/ 2147483646 w 370"/>
                <a:gd name="T23" fmla="*/ 2147483646 h 366"/>
                <a:gd name="T24" fmla="*/ 2147483646 w 370"/>
                <a:gd name="T25" fmla="*/ 2147483646 h 366"/>
                <a:gd name="T26" fmla="*/ 2147483646 w 370"/>
                <a:gd name="T27" fmla="*/ 2147483646 h 366"/>
                <a:gd name="T28" fmla="*/ 2147483646 w 370"/>
                <a:gd name="T29" fmla="*/ 2147483646 h 366"/>
                <a:gd name="T30" fmla="*/ 2147483646 w 370"/>
                <a:gd name="T31" fmla="*/ 2147483646 h 366"/>
                <a:gd name="T32" fmla="*/ 2147483646 w 370"/>
                <a:gd name="T33" fmla="*/ 2147483646 h 366"/>
                <a:gd name="T34" fmla="*/ 2147483646 w 370"/>
                <a:gd name="T35" fmla="*/ 2147483646 h 366"/>
                <a:gd name="T36" fmla="*/ 2147483646 w 370"/>
                <a:gd name="T37" fmla="*/ 2147483646 h 366"/>
                <a:gd name="T38" fmla="*/ 2147483646 w 370"/>
                <a:gd name="T39" fmla="*/ 2147483646 h 366"/>
                <a:gd name="T40" fmla="*/ 2147483646 w 370"/>
                <a:gd name="T41" fmla="*/ 2147483646 h 366"/>
                <a:gd name="T42" fmla="*/ 2147483646 w 370"/>
                <a:gd name="T43" fmla="*/ 2147483646 h 366"/>
                <a:gd name="T44" fmla="*/ 2147483646 w 370"/>
                <a:gd name="T45" fmla="*/ 2147483646 h 366"/>
                <a:gd name="T46" fmla="*/ 2147483646 w 370"/>
                <a:gd name="T47" fmla="*/ 2147483646 h 366"/>
                <a:gd name="T48" fmla="*/ 2147483646 w 370"/>
                <a:gd name="T49" fmla="*/ 2147483646 h 366"/>
                <a:gd name="T50" fmla="*/ 2147483646 w 370"/>
                <a:gd name="T51" fmla="*/ 2147483646 h 366"/>
                <a:gd name="T52" fmla="*/ 2147483646 w 370"/>
                <a:gd name="T53" fmla="*/ 2147483646 h 366"/>
                <a:gd name="T54" fmla="*/ 2147483646 w 370"/>
                <a:gd name="T55" fmla="*/ 2147483646 h 366"/>
                <a:gd name="T56" fmla="*/ 2147483646 w 370"/>
                <a:gd name="T57" fmla="*/ 2147483646 h 366"/>
                <a:gd name="T58" fmla="*/ 2147483646 w 370"/>
                <a:gd name="T59" fmla="*/ 2147483646 h 366"/>
                <a:gd name="T60" fmla="*/ 2147483646 w 370"/>
                <a:gd name="T61" fmla="*/ 2147483646 h 366"/>
                <a:gd name="T62" fmla="*/ 2147483646 w 370"/>
                <a:gd name="T63" fmla="*/ 2147483646 h 366"/>
                <a:gd name="T64" fmla="*/ 2147483646 w 370"/>
                <a:gd name="T65" fmla="*/ 2147483646 h 366"/>
                <a:gd name="T66" fmla="*/ 2147483646 w 370"/>
                <a:gd name="T67" fmla="*/ 2147483646 h 366"/>
                <a:gd name="T68" fmla="*/ 2147483646 w 370"/>
                <a:gd name="T69" fmla="*/ 2147483646 h 366"/>
                <a:gd name="T70" fmla="*/ 2147483646 w 370"/>
                <a:gd name="T71" fmla="*/ 2147483646 h 366"/>
                <a:gd name="T72" fmla="*/ 2147483646 w 370"/>
                <a:gd name="T73" fmla="*/ 2147483646 h 366"/>
                <a:gd name="T74" fmla="*/ 2147483646 w 370"/>
                <a:gd name="T75" fmla="*/ 2147483646 h 366"/>
                <a:gd name="T76" fmla="*/ 2147483646 w 370"/>
                <a:gd name="T77" fmla="*/ 2147483646 h 366"/>
                <a:gd name="T78" fmla="*/ 2147483646 w 370"/>
                <a:gd name="T79" fmla="*/ 2147483646 h 366"/>
                <a:gd name="T80" fmla="*/ 2147483646 w 370"/>
                <a:gd name="T81" fmla="*/ 2147483646 h 366"/>
                <a:gd name="T82" fmla="*/ 2147483646 w 370"/>
                <a:gd name="T83" fmla="*/ 2147483646 h 366"/>
                <a:gd name="T84" fmla="*/ 2147483646 w 370"/>
                <a:gd name="T85" fmla="*/ 2147483646 h 366"/>
                <a:gd name="T86" fmla="*/ 2147483646 w 370"/>
                <a:gd name="T87" fmla="*/ 2147483646 h 366"/>
                <a:gd name="T88" fmla="*/ 2147483646 w 370"/>
                <a:gd name="T89" fmla="*/ 2147483646 h 366"/>
                <a:gd name="T90" fmla="*/ 2147483646 w 370"/>
                <a:gd name="T91" fmla="*/ 2147483646 h 366"/>
                <a:gd name="T92" fmla="*/ 2147483646 w 370"/>
                <a:gd name="T93" fmla="*/ 2147483646 h 366"/>
                <a:gd name="T94" fmla="*/ 2147483646 w 370"/>
                <a:gd name="T95" fmla="*/ 0 h 366"/>
                <a:gd name="T96" fmla="*/ 2147483646 w 370"/>
                <a:gd name="T97" fmla="*/ 2147483646 h 366"/>
                <a:gd name="T98" fmla="*/ 2147483646 w 370"/>
                <a:gd name="T99" fmla="*/ 2147483646 h 366"/>
                <a:gd name="T100" fmla="*/ 2147483646 w 370"/>
                <a:gd name="T101" fmla="*/ 2147483646 h 366"/>
                <a:gd name="T102" fmla="*/ 2147483646 w 370"/>
                <a:gd name="T103" fmla="*/ 2147483646 h 366"/>
                <a:gd name="T104" fmla="*/ 2147483646 w 370"/>
                <a:gd name="T105" fmla="*/ 2147483646 h 366"/>
                <a:gd name="T106" fmla="*/ 2147483646 w 370"/>
                <a:gd name="T107" fmla="*/ 2147483646 h 366"/>
                <a:gd name="T108" fmla="*/ 2147483646 w 370"/>
                <a:gd name="T109" fmla="*/ 2147483646 h 36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370" h="366">
                  <a:moveTo>
                    <a:pt x="82" y="120"/>
                  </a:moveTo>
                  <a:lnTo>
                    <a:pt x="80" y="120"/>
                  </a:lnTo>
                  <a:lnTo>
                    <a:pt x="20" y="146"/>
                  </a:lnTo>
                  <a:lnTo>
                    <a:pt x="2" y="162"/>
                  </a:lnTo>
                  <a:lnTo>
                    <a:pt x="0" y="182"/>
                  </a:lnTo>
                  <a:lnTo>
                    <a:pt x="2" y="196"/>
                  </a:lnTo>
                  <a:lnTo>
                    <a:pt x="4" y="206"/>
                  </a:lnTo>
                  <a:lnTo>
                    <a:pt x="10" y="210"/>
                  </a:lnTo>
                  <a:lnTo>
                    <a:pt x="28" y="222"/>
                  </a:lnTo>
                  <a:lnTo>
                    <a:pt x="30" y="222"/>
                  </a:lnTo>
                  <a:lnTo>
                    <a:pt x="34" y="252"/>
                  </a:lnTo>
                  <a:lnTo>
                    <a:pt x="54" y="276"/>
                  </a:lnTo>
                  <a:lnTo>
                    <a:pt x="60" y="282"/>
                  </a:lnTo>
                  <a:lnTo>
                    <a:pt x="66" y="286"/>
                  </a:lnTo>
                  <a:lnTo>
                    <a:pt x="82" y="290"/>
                  </a:lnTo>
                  <a:lnTo>
                    <a:pt x="86" y="290"/>
                  </a:lnTo>
                  <a:lnTo>
                    <a:pt x="92" y="296"/>
                  </a:lnTo>
                  <a:lnTo>
                    <a:pt x="104" y="300"/>
                  </a:lnTo>
                  <a:lnTo>
                    <a:pt x="152" y="302"/>
                  </a:lnTo>
                  <a:lnTo>
                    <a:pt x="194" y="304"/>
                  </a:lnTo>
                  <a:lnTo>
                    <a:pt x="204" y="306"/>
                  </a:lnTo>
                  <a:lnTo>
                    <a:pt x="210" y="310"/>
                  </a:lnTo>
                  <a:lnTo>
                    <a:pt x="214" y="312"/>
                  </a:lnTo>
                  <a:lnTo>
                    <a:pt x="214" y="318"/>
                  </a:lnTo>
                  <a:lnTo>
                    <a:pt x="214" y="332"/>
                  </a:lnTo>
                  <a:lnTo>
                    <a:pt x="214" y="342"/>
                  </a:lnTo>
                  <a:lnTo>
                    <a:pt x="216" y="346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0" y="338"/>
                  </a:lnTo>
                  <a:lnTo>
                    <a:pt x="256" y="340"/>
                  </a:lnTo>
                  <a:lnTo>
                    <a:pt x="258" y="342"/>
                  </a:lnTo>
                  <a:lnTo>
                    <a:pt x="266" y="350"/>
                  </a:lnTo>
                  <a:lnTo>
                    <a:pt x="278" y="362"/>
                  </a:lnTo>
                  <a:lnTo>
                    <a:pt x="280" y="364"/>
                  </a:lnTo>
                  <a:lnTo>
                    <a:pt x="282" y="366"/>
                  </a:lnTo>
                  <a:lnTo>
                    <a:pt x="290" y="360"/>
                  </a:lnTo>
                  <a:lnTo>
                    <a:pt x="298" y="350"/>
                  </a:lnTo>
                  <a:lnTo>
                    <a:pt x="300" y="348"/>
                  </a:lnTo>
                  <a:lnTo>
                    <a:pt x="314" y="358"/>
                  </a:lnTo>
                  <a:lnTo>
                    <a:pt x="324" y="350"/>
                  </a:lnTo>
                  <a:lnTo>
                    <a:pt x="326" y="342"/>
                  </a:lnTo>
                  <a:lnTo>
                    <a:pt x="330" y="338"/>
                  </a:lnTo>
                  <a:lnTo>
                    <a:pt x="334" y="334"/>
                  </a:lnTo>
                  <a:lnTo>
                    <a:pt x="342" y="332"/>
                  </a:lnTo>
                  <a:lnTo>
                    <a:pt x="346" y="330"/>
                  </a:lnTo>
                  <a:lnTo>
                    <a:pt x="344" y="328"/>
                  </a:lnTo>
                  <a:lnTo>
                    <a:pt x="342" y="326"/>
                  </a:lnTo>
                  <a:lnTo>
                    <a:pt x="344" y="306"/>
                  </a:lnTo>
                  <a:lnTo>
                    <a:pt x="338" y="300"/>
                  </a:lnTo>
                  <a:lnTo>
                    <a:pt x="334" y="296"/>
                  </a:lnTo>
                  <a:lnTo>
                    <a:pt x="328" y="294"/>
                  </a:lnTo>
                  <a:lnTo>
                    <a:pt x="320" y="294"/>
                  </a:lnTo>
                  <a:lnTo>
                    <a:pt x="310" y="296"/>
                  </a:lnTo>
                  <a:lnTo>
                    <a:pt x="306" y="296"/>
                  </a:lnTo>
                  <a:lnTo>
                    <a:pt x="302" y="294"/>
                  </a:lnTo>
                  <a:lnTo>
                    <a:pt x="302" y="290"/>
                  </a:lnTo>
                  <a:lnTo>
                    <a:pt x="302" y="286"/>
                  </a:lnTo>
                  <a:lnTo>
                    <a:pt x="292" y="272"/>
                  </a:lnTo>
                  <a:lnTo>
                    <a:pt x="282" y="262"/>
                  </a:lnTo>
                  <a:lnTo>
                    <a:pt x="278" y="256"/>
                  </a:lnTo>
                  <a:lnTo>
                    <a:pt x="274" y="250"/>
                  </a:lnTo>
                  <a:lnTo>
                    <a:pt x="272" y="244"/>
                  </a:lnTo>
                  <a:lnTo>
                    <a:pt x="274" y="238"/>
                  </a:lnTo>
                  <a:lnTo>
                    <a:pt x="274" y="236"/>
                  </a:lnTo>
                  <a:lnTo>
                    <a:pt x="298" y="240"/>
                  </a:lnTo>
                  <a:lnTo>
                    <a:pt x="296" y="226"/>
                  </a:lnTo>
                  <a:lnTo>
                    <a:pt x="296" y="216"/>
                  </a:lnTo>
                  <a:lnTo>
                    <a:pt x="298" y="212"/>
                  </a:lnTo>
                  <a:lnTo>
                    <a:pt x="300" y="210"/>
                  </a:lnTo>
                  <a:lnTo>
                    <a:pt x="304" y="206"/>
                  </a:lnTo>
                  <a:lnTo>
                    <a:pt x="310" y="204"/>
                  </a:lnTo>
                  <a:lnTo>
                    <a:pt x="318" y="200"/>
                  </a:lnTo>
                  <a:lnTo>
                    <a:pt x="318" y="196"/>
                  </a:lnTo>
                  <a:lnTo>
                    <a:pt x="312" y="178"/>
                  </a:lnTo>
                  <a:lnTo>
                    <a:pt x="312" y="170"/>
                  </a:lnTo>
                  <a:lnTo>
                    <a:pt x="312" y="166"/>
                  </a:lnTo>
                  <a:lnTo>
                    <a:pt x="318" y="162"/>
                  </a:lnTo>
                  <a:lnTo>
                    <a:pt x="324" y="162"/>
                  </a:lnTo>
                  <a:lnTo>
                    <a:pt x="338" y="166"/>
                  </a:lnTo>
                  <a:lnTo>
                    <a:pt x="340" y="166"/>
                  </a:lnTo>
                  <a:lnTo>
                    <a:pt x="340" y="168"/>
                  </a:lnTo>
                  <a:lnTo>
                    <a:pt x="356" y="186"/>
                  </a:lnTo>
                  <a:lnTo>
                    <a:pt x="370" y="162"/>
                  </a:lnTo>
                  <a:lnTo>
                    <a:pt x="356" y="140"/>
                  </a:lnTo>
                  <a:lnTo>
                    <a:pt x="348" y="128"/>
                  </a:lnTo>
                  <a:lnTo>
                    <a:pt x="336" y="136"/>
                  </a:lnTo>
                  <a:lnTo>
                    <a:pt x="334" y="134"/>
                  </a:lnTo>
                  <a:lnTo>
                    <a:pt x="302" y="126"/>
                  </a:lnTo>
                  <a:lnTo>
                    <a:pt x="292" y="122"/>
                  </a:lnTo>
                  <a:lnTo>
                    <a:pt x="286" y="116"/>
                  </a:lnTo>
                  <a:lnTo>
                    <a:pt x="280" y="110"/>
                  </a:lnTo>
                  <a:lnTo>
                    <a:pt x="278" y="106"/>
                  </a:lnTo>
                  <a:lnTo>
                    <a:pt x="260" y="96"/>
                  </a:lnTo>
                  <a:lnTo>
                    <a:pt x="260" y="78"/>
                  </a:lnTo>
                  <a:lnTo>
                    <a:pt x="294" y="58"/>
                  </a:lnTo>
                  <a:lnTo>
                    <a:pt x="292" y="44"/>
                  </a:lnTo>
                  <a:lnTo>
                    <a:pt x="286" y="30"/>
                  </a:lnTo>
                  <a:lnTo>
                    <a:pt x="282" y="18"/>
                  </a:lnTo>
                  <a:lnTo>
                    <a:pt x="258" y="22"/>
                  </a:lnTo>
                  <a:lnTo>
                    <a:pt x="242" y="26"/>
                  </a:lnTo>
                  <a:lnTo>
                    <a:pt x="226" y="28"/>
                  </a:lnTo>
                  <a:lnTo>
                    <a:pt x="200" y="22"/>
                  </a:lnTo>
                  <a:lnTo>
                    <a:pt x="200" y="14"/>
                  </a:lnTo>
                  <a:lnTo>
                    <a:pt x="196" y="14"/>
                  </a:lnTo>
                  <a:lnTo>
                    <a:pt x="190" y="10"/>
                  </a:lnTo>
                  <a:lnTo>
                    <a:pt x="188" y="6"/>
                  </a:lnTo>
                  <a:lnTo>
                    <a:pt x="186" y="2"/>
                  </a:lnTo>
                  <a:lnTo>
                    <a:pt x="186" y="0"/>
                  </a:lnTo>
                  <a:lnTo>
                    <a:pt x="184" y="22"/>
                  </a:lnTo>
                  <a:lnTo>
                    <a:pt x="182" y="28"/>
                  </a:lnTo>
                  <a:lnTo>
                    <a:pt x="180" y="34"/>
                  </a:lnTo>
                  <a:lnTo>
                    <a:pt x="182" y="36"/>
                  </a:lnTo>
                  <a:lnTo>
                    <a:pt x="184" y="40"/>
                  </a:lnTo>
                  <a:lnTo>
                    <a:pt x="184" y="46"/>
                  </a:lnTo>
                  <a:lnTo>
                    <a:pt x="182" y="50"/>
                  </a:lnTo>
                  <a:lnTo>
                    <a:pt x="180" y="54"/>
                  </a:lnTo>
                  <a:lnTo>
                    <a:pt x="184" y="68"/>
                  </a:lnTo>
                  <a:lnTo>
                    <a:pt x="182" y="68"/>
                  </a:lnTo>
                  <a:lnTo>
                    <a:pt x="182" y="70"/>
                  </a:lnTo>
                  <a:lnTo>
                    <a:pt x="172" y="78"/>
                  </a:lnTo>
                  <a:lnTo>
                    <a:pt x="172" y="96"/>
                  </a:lnTo>
                  <a:lnTo>
                    <a:pt x="170" y="98"/>
                  </a:lnTo>
                  <a:lnTo>
                    <a:pt x="148" y="106"/>
                  </a:lnTo>
                  <a:lnTo>
                    <a:pt x="132" y="110"/>
                  </a:lnTo>
                  <a:lnTo>
                    <a:pt x="98" y="106"/>
                  </a:lnTo>
                  <a:lnTo>
                    <a:pt x="82" y="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103" name="台湾"/>
            <p:cNvSpPr>
              <a:spLocks/>
            </p:cNvSpPr>
            <p:nvPr/>
          </p:nvSpPr>
          <p:spPr bwMode="auto">
            <a:xfrm>
              <a:off x="6386601" y="5024754"/>
              <a:ext cx="189755" cy="458617"/>
            </a:xfrm>
            <a:custGeom>
              <a:avLst/>
              <a:gdLst>
                <a:gd name="T0" fmla="*/ 2147483646 w 106"/>
                <a:gd name="T1" fmla="*/ 0 h 256"/>
                <a:gd name="T2" fmla="*/ 2147483646 w 106"/>
                <a:gd name="T3" fmla="*/ 0 h 256"/>
                <a:gd name="T4" fmla="*/ 2147483646 w 106"/>
                <a:gd name="T5" fmla="*/ 2147483646 h 256"/>
                <a:gd name="T6" fmla="*/ 2147483646 w 106"/>
                <a:gd name="T7" fmla="*/ 2147483646 h 256"/>
                <a:gd name="T8" fmla="*/ 2147483646 w 106"/>
                <a:gd name="T9" fmla="*/ 2147483646 h 256"/>
                <a:gd name="T10" fmla="*/ 2147483646 w 106"/>
                <a:gd name="T11" fmla="*/ 2147483646 h 256"/>
                <a:gd name="T12" fmla="*/ 2147483646 w 106"/>
                <a:gd name="T13" fmla="*/ 2147483646 h 256"/>
                <a:gd name="T14" fmla="*/ 2147483646 w 106"/>
                <a:gd name="T15" fmla="*/ 2147483646 h 256"/>
                <a:gd name="T16" fmla="*/ 2147483646 w 106"/>
                <a:gd name="T17" fmla="*/ 2147483646 h 256"/>
                <a:gd name="T18" fmla="*/ 0 w 106"/>
                <a:gd name="T19" fmla="*/ 2147483646 h 256"/>
                <a:gd name="T20" fmla="*/ 2147483646 w 106"/>
                <a:gd name="T21" fmla="*/ 2147483646 h 256"/>
                <a:gd name="T22" fmla="*/ 2147483646 w 106"/>
                <a:gd name="T23" fmla="*/ 2147483646 h 256"/>
                <a:gd name="T24" fmla="*/ 2147483646 w 106"/>
                <a:gd name="T25" fmla="*/ 2147483646 h 256"/>
                <a:gd name="T26" fmla="*/ 2147483646 w 106"/>
                <a:gd name="T27" fmla="*/ 2147483646 h 256"/>
                <a:gd name="T28" fmla="*/ 2147483646 w 106"/>
                <a:gd name="T29" fmla="*/ 2147483646 h 256"/>
                <a:gd name="T30" fmla="*/ 2147483646 w 106"/>
                <a:gd name="T31" fmla="*/ 2147483646 h 256"/>
                <a:gd name="T32" fmla="*/ 2147483646 w 106"/>
                <a:gd name="T33" fmla="*/ 2147483646 h 256"/>
                <a:gd name="T34" fmla="*/ 2147483646 w 106"/>
                <a:gd name="T35" fmla="*/ 2147483646 h 256"/>
                <a:gd name="T36" fmla="*/ 2147483646 w 106"/>
                <a:gd name="T37" fmla="*/ 2147483646 h 256"/>
                <a:gd name="T38" fmla="*/ 2147483646 w 106"/>
                <a:gd name="T39" fmla="*/ 2147483646 h 256"/>
                <a:gd name="T40" fmla="*/ 2147483646 w 106"/>
                <a:gd name="T41" fmla="*/ 2147483646 h 256"/>
                <a:gd name="T42" fmla="*/ 2147483646 w 106"/>
                <a:gd name="T43" fmla="*/ 2147483646 h 256"/>
                <a:gd name="T44" fmla="*/ 2147483646 w 106"/>
                <a:gd name="T45" fmla="*/ 2147483646 h 256"/>
                <a:gd name="T46" fmla="*/ 2147483646 w 106"/>
                <a:gd name="T47" fmla="*/ 2147483646 h 256"/>
                <a:gd name="T48" fmla="*/ 2147483646 w 106"/>
                <a:gd name="T49" fmla="*/ 2147483646 h 256"/>
                <a:gd name="T50" fmla="*/ 2147483646 w 106"/>
                <a:gd name="T51" fmla="*/ 2147483646 h 256"/>
                <a:gd name="T52" fmla="*/ 2147483646 w 106"/>
                <a:gd name="T53" fmla="*/ 2147483646 h 256"/>
                <a:gd name="T54" fmla="*/ 2147483646 w 106"/>
                <a:gd name="T55" fmla="*/ 2147483646 h 256"/>
                <a:gd name="T56" fmla="*/ 2147483646 w 106"/>
                <a:gd name="T57" fmla="*/ 2147483646 h 256"/>
                <a:gd name="T58" fmla="*/ 2147483646 w 106"/>
                <a:gd name="T59" fmla="*/ 2147483646 h 256"/>
                <a:gd name="T60" fmla="*/ 2147483646 w 106"/>
                <a:gd name="T61" fmla="*/ 2147483646 h 256"/>
                <a:gd name="T62" fmla="*/ 2147483646 w 106"/>
                <a:gd name="T63" fmla="*/ 2147483646 h 256"/>
                <a:gd name="T64" fmla="*/ 2147483646 w 106"/>
                <a:gd name="T65" fmla="*/ 2147483646 h 256"/>
                <a:gd name="T66" fmla="*/ 2147483646 w 106"/>
                <a:gd name="T67" fmla="*/ 2147483646 h 256"/>
                <a:gd name="T68" fmla="*/ 2147483646 w 106"/>
                <a:gd name="T69" fmla="*/ 2147483646 h 256"/>
                <a:gd name="T70" fmla="*/ 2147483646 w 106"/>
                <a:gd name="T71" fmla="*/ 2147483646 h 256"/>
                <a:gd name="T72" fmla="*/ 2147483646 w 106"/>
                <a:gd name="T73" fmla="*/ 2147483646 h 256"/>
                <a:gd name="T74" fmla="*/ 2147483646 w 106"/>
                <a:gd name="T75" fmla="*/ 2147483646 h 256"/>
                <a:gd name="T76" fmla="*/ 2147483646 w 106"/>
                <a:gd name="T77" fmla="*/ 2147483646 h 256"/>
                <a:gd name="T78" fmla="*/ 2147483646 w 106"/>
                <a:gd name="T79" fmla="*/ 2147483646 h 256"/>
                <a:gd name="T80" fmla="*/ 2147483646 w 106"/>
                <a:gd name="T81" fmla="*/ 2147483646 h 256"/>
                <a:gd name="T82" fmla="*/ 2147483646 w 106"/>
                <a:gd name="T83" fmla="*/ 2147483646 h 256"/>
                <a:gd name="T84" fmla="*/ 2147483646 w 106"/>
                <a:gd name="T85" fmla="*/ 2147483646 h 256"/>
                <a:gd name="T86" fmla="*/ 2147483646 w 106"/>
                <a:gd name="T87" fmla="*/ 2147483646 h 256"/>
                <a:gd name="T88" fmla="*/ 2147483646 w 106"/>
                <a:gd name="T89" fmla="*/ 0 h 25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106" h="256">
                  <a:moveTo>
                    <a:pt x="80" y="0"/>
                  </a:moveTo>
                  <a:lnTo>
                    <a:pt x="80" y="0"/>
                  </a:lnTo>
                  <a:lnTo>
                    <a:pt x="62" y="14"/>
                  </a:lnTo>
                  <a:lnTo>
                    <a:pt x="46" y="32"/>
                  </a:lnTo>
                  <a:lnTo>
                    <a:pt x="34" y="50"/>
                  </a:lnTo>
                  <a:lnTo>
                    <a:pt x="24" y="70"/>
                  </a:lnTo>
                  <a:lnTo>
                    <a:pt x="10" y="98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6" y="152"/>
                  </a:lnTo>
                  <a:lnTo>
                    <a:pt x="6" y="154"/>
                  </a:lnTo>
                  <a:lnTo>
                    <a:pt x="2" y="184"/>
                  </a:lnTo>
                  <a:lnTo>
                    <a:pt x="2" y="196"/>
                  </a:lnTo>
                  <a:lnTo>
                    <a:pt x="2" y="200"/>
                  </a:lnTo>
                  <a:lnTo>
                    <a:pt x="4" y="202"/>
                  </a:lnTo>
                  <a:lnTo>
                    <a:pt x="36" y="224"/>
                  </a:lnTo>
                  <a:lnTo>
                    <a:pt x="38" y="224"/>
                  </a:lnTo>
                  <a:lnTo>
                    <a:pt x="38" y="226"/>
                  </a:lnTo>
                  <a:lnTo>
                    <a:pt x="42" y="236"/>
                  </a:lnTo>
                  <a:lnTo>
                    <a:pt x="50" y="248"/>
                  </a:lnTo>
                  <a:lnTo>
                    <a:pt x="56" y="252"/>
                  </a:lnTo>
                  <a:lnTo>
                    <a:pt x="62" y="256"/>
                  </a:lnTo>
                  <a:lnTo>
                    <a:pt x="66" y="204"/>
                  </a:lnTo>
                  <a:lnTo>
                    <a:pt x="66" y="202"/>
                  </a:lnTo>
                  <a:lnTo>
                    <a:pt x="90" y="146"/>
                  </a:lnTo>
                  <a:lnTo>
                    <a:pt x="98" y="80"/>
                  </a:lnTo>
                  <a:lnTo>
                    <a:pt x="98" y="78"/>
                  </a:lnTo>
                  <a:lnTo>
                    <a:pt x="106" y="60"/>
                  </a:lnTo>
                  <a:lnTo>
                    <a:pt x="100" y="44"/>
                  </a:lnTo>
                  <a:lnTo>
                    <a:pt x="98" y="44"/>
                  </a:lnTo>
                  <a:lnTo>
                    <a:pt x="98" y="24"/>
                  </a:lnTo>
                  <a:lnTo>
                    <a:pt x="98" y="22"/>
                  </a:lnTo>
                  <a:lnTo>
                    <a:pt x="102" y="16"/>
                  </a:lnTo>
                  <a:lnTo>
                    <a:pt x="106" y="12"/>
                  </a:lnTo>
                  <a:lnTo>
                    <a:pt x="8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  <p:sp>
          <p:nvSpPr>
            <p:cNvPr id="104" name="海南"/>
            <p:cNvSpPr>
              <a:spLocks/>
            </p:cNvSpPr>
            <p:nvPr/>
          </p:nvSpPr>
          <p:spPr bwMode="auto">
            <a:xfrm>
              <a:off x="4991431" y="5837828"/>
              <a:ext cx="286189" cy="250295"/>
            </a:xfrm>
            <a:custGeom>
              <a:avLst/>
              <a:gdLst>
                <a:gd name="T0" fmla="*/ 2147483646 w 160"/>
                <a:gd name="T1" fmla="*/ 2147483646 h 140"/>
                <a:gd name="T2" fmla="*/ 2147483646 w 160"/>
                <a:gd name="T3" fmla="*/ 2147483646 h 140"/>
                <a:gd name="T4" fmla="*/ 2147483646 w 160"/>
                <a:gd name="T5" fmla="*/ 2147483646 h 140"/>
                <a:gd name="T6" fmla="*/ 2147483646 w 160"/>
                <a:gd name="T7" fmla="*/ 2147483646 h 140"/>
                <a:gd name="T8" fmla="*/ 2147483646 w 160"/>
                <a:gd name="T9" fmla="*/ 2147483646 h 140"/>
                <a:gd name="T10" fmla="*/ 2147483646 w 160"/>
                <a:gd name="T11" fmla="*/ 2147483646 h 140"/>
                <a:gd name="T12" fmla="*/ 2147483646 w 160"/>
                <a:gd name="T13" fmla="*/ 2147483646 h 140"/>
                <a:gd name="T14" fmla="*/ 2147483646 w 160"/>
                <a:gd name="T15" fmla="*/ 2147483646 h 140"/>
                <a:gd name="T16" fmla="*/ 2147483646 w 160"/>
                <a:gd name="T17" fmla="*/ 2147483646 h 140"/>
                <a:gd name="T18" fmla="*/ 2147483646 w 160"/>
                <a:gd name="T19" fmla="*/ 2147483646 h 140"/>
                <a:gd name="T20" fmla="*/ 2147483646 w 160"/>
                <a:gd name="T21" fmla="*/ 2147483646 h 140"/>
                <a:gd name="T22" fmla="*/ 2147483646 w 160"/>
                <a:gd name="T23" fmla="*/ 2147483646 h 140"/>
                <a:gd name="T24" fmla="*/ 2147483646 w 160"/>
                <a:gd name="T25" fmla="*/ 2147483646 h 140"/>
                <a:gd name="T26" fmla="*/ 0 w 160"/>
                <a:gd name="T27" fmla="*/ 2147483646 h 140"/>
                <a:gd name="T28" fmla="*/ 2147483646 w 160"/>
                <a:gd name="T29" fmla="*/ 2147483646 h 140"/>
                <a:gd name="T30" fmla="*/ 2147483646 w 160"/>
                <a:gd name="T31" fmla="*/ 2147483646 h 140"/>
                <a:gd name="T32" fmla="*/ 2147483646 w 160"/>
                <a:gd name="T33" fmla="*/ 2147483646 h 140"/>
                <a:gd name="T34" fmla="*/ 2147483646 w 160"/>
                <a:gd name="T35" fmla="*/ 2147483646 h 140"/>
                <a:gd name="T36" fmla="*/ 2147483646 w 160"/>
                <a:gd name="T37" fmla="*/ 2147483646 h 140"/>
                <a:gd name="T38" fmla="*/ 2147483646 w 160"/>
                <a:gd name="T39" fmla="*/ 2147483646 h 140"/>
                <a:gd name="T40" fmla="*/ 2147483646 w 160"/>
                <a:gd name="T41" fmla="*/ 2147483646 h 140"/>
                <a:gd name="T42" fmla="*/ 2147483646 w 160"/>
                <a:gd name="T43" fmla="*/ 2147483646 h 140"/>
                <a:gd name="T44" fmla="*/ 2147483646 w 160"/>
                <a:gd name="T45" fmla="*/ 2147483646 h 140"/>
                <a:gd name="T46" fmla="*/ 2147483646 w 160"/>
                <a:gd name="T47" fmla="*/ 2147483646 h 140"/>
                <a:gd name="T48" fmla="*/ 2147483646 w 160"/>
                <a:gd name="T49" fmla="*/ 2147483646 h 140"/>
                <a:gd name="T50" fmla="*/ 2147483646 w 160"/>
                <a:gd name="T51" fmla="*/ 2147483646 h 140"/>
                <a:gd name="T52" fmla="*/ 2147483646 w 160"/>
                <a:gd name="T53" fmla="*/ 2147483646 h 140"/>
                <a:gd name="T54" fmla="*/ 2147483646 w 160"/>
                <a:gd name="T55" fmla="*/ 2147483646 h 140"/>
                <a:gd name="T56" fmla="*/ 2147483646 w 160"/>
                <a:gd name="T57" fmla="*/ 2147483646 h 140"/>
                <a:gd name="T58" fmla="*/ 2147483646 w 160"/>
                <a:gd name="T59" fmla="*/ 2147483646 h 140"/>
                <a:gd name="T60" fmla="*/ 2147483646 w 160"/>
                <a:gd name="T61" fmla="*/ 2147483646 h 140"/>
                <a:gd name="T62" fmla="*/ 2147483646 w 160"/>
                <a:gd name="T63" fmla="*/ 2147483646 h 140"/>
                <a:gd name="T64" fmla="*/ 2147483646 w 160"/>
                <a:gd name="T65" fmla="*/ 2147483646 h 140"/>
                <a:gd name="T66" fmla="*/ 2147483646 w 160"/>
                <a:gd name="T67" fmla="*/ 2147483646 h 140"/>
                <a:gd name="T68" fmla="*/ 2147483646 w 160"/>
                <a:gd name="T69" fmla="*/ 2147483646 h 140"/>
                <a:gd name="T70" fmla="*/ 2147483646 w 160"/>
                <a:gd name="T71" fmla="*/ 2147483646 h 140"/>
                <a:gd name="T72" fmla="*/ 2147483646 w 160"/>
                <a:gd name="T73" fmla="*/ 2147483646 h 140"/>
                <a:gd name="T74" fmla="*/ 2147483646 w 160"/>
                <a:gd name="T75" fmla="*/ 2147483646 h 140"/>
                <a:gd name="T76" fmla="*/ 2147483646 w 160"/>
                <a:gd name="T77" fmla="*/ 2147483646 h 140"/>
                <a:gd name="T78" fmla="*/ 2147483646 w 160"/>
                <a:gd name="T79" fmla="*/ 2147483646 h 140"/>
                <a:gd name="T80" fmla="*/ 2147483646 w 160"/>
                <a:gd name="T81" fmla="*/ 2147483646 h 140"/>
                <a:gd name="T82" fmla="*/ 2147483646 w 160"/>
                <a:gd name="T83" fmla="*/ 0 h 140"/>
                <a:gd name="T84" fmla="*/ 2147483646 w 160"/>
                <a:gd name="T85" fmla="*/ 2147483646 h 140"/>
                <a:gd name="T86" fmla="*/ 2147483646 w 160"/>
                <a:gd name="T87" fmla="*/ 2147483646 h 140"/>
                <a:gd name="T88" fmla="*/ 2147483646 w 160"/>
                <a:gd name="T89" fmla="*/ 2147483646 h 140"/>
                <a:gd name="T90" fmla="*/ 2147483646 w 160"/>
                <a:gd name="T91" fmla="*/ 2147483646 h 140"/>
                <a:gd name="T92" fmla="*/ 2147483646 w 160"/>
                <a:gd name="T93" fmla="*/ 2147483646 h 140"/>
                <a:gd name="T94" fmla="*/ 2147483646 w 160"/>
                <a:gd name="T95" fmla="*/ 2147483646 h 140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160" h="140">
                  <a:moveTo>
                    <a:pt x="72" y="14"/>
                  </a:moveTo>
                  <a:lnTo>
                    <a:pt x="70" y="18"/>
                  </a:lnTo>
                  <a:lnTo>
                    <a:pt x="68" y="20"/>
                  </a:lnTo>
                  <a:lnTo>
                    <a:pt x="36" y="28"/>
                  </a:lnTo>
                  <a:lnTo>
                    <a:pt x="38" y="32"/>
                  </a:lnTo>
                  <a:lnTo>
                    <a:pt x="48" y="44"/>
                  </a:lnTo>
                  <a:lnTo>
                    <a:pt x="44" y="46"/>
                  </a:lnTo>
                  <a:lnTo>
                    <a:pt x="30" y="54"/>
                  </a:lnTo>
                  <a:lnTo>
                    <a:pt x="6" y="72"/>
                  </a:lnTo>
                  <a:lnTo>
                    <a:pt x="2" y="80"/>
                  </a:lnTo>
                  <a:lnTo>
                    <a:pt x="0" y="92"/>
                  </a:lnTo>
                  <a:lnTo>
                    <a:pt x="4" y="108"/>
                  </a:lnTo>
                  <a:lnTo>
                    <a:pt x="10" y="126"/>
                  </a:lnTo>
                  <a:lnTo>
                    <a:pt x="34" y="128"/>
                  </a:lnTo>
                  <a:lnTo>
                    <a:pt x="36" y="128"/>
                  </a:lnTo>
                  <a:lnTo>
                    <a:pt x="60" y="140"/>
                  </a:lnTo>
                  <a:lnTo>
                    <a:pt x="86" y="136"/>
                  </a:lnTo>
                  <a:lnTo>
                    <a:pt x="94" y="132"/>
                  </a:lnTo>
                  <a:lnTo>
                    <a:pt x="102" y="126"/>
                  </a:lnTo>
                  <a:lnTo>
                    <a:pt x="112" y="118"/>
                  </a:lnTo>
                  <a:lnTo>
                    <a:pt x="122" y="106"/>
                  </a:lnTo>
                  <a:lnTo>
                    <a:pt x="124" y="106"/>
                  </a:lnTo>
                  <a:lnTo>
                    <a:pt x="126" y="104"/>
                  </a:lnTo>
                  <a:lnTo>
                    <a:pt x="136" y="100"/>
                  </a:lnTo>
                  <a:lnTo>
                    <a:pt x="134" y="66"/>
                  </a:lnTo>
                  <a:lnTo>
                    <a:pt x="148" y="44"/>
                  </a:lnTo>
                  <a:lnTo>
                    <a:pt x="160" y="34"/>
                  </a:lnTo>
                  <a:lnTo>
                    <a:pt x="160" y="22"/>
                  </a:lnTo>
                  <a:lnTo>
                    <a:pt x="158" y="14"/>
                  </a:lnTo>
                  <a:lnTo>
                    <a:pt x="156" y="10"/>
                  </a:lnTo>
                  <a:lnTo>
                    <a:pt x="152" y="2"/>
                  </a:lnTo>
                  <a:lnTo>
                    <a:pt x="146" y="0"/>
                  </a:lnTo>
                  <a:lnTo>
                    <a:pt x="146" y="12"/>
                  </a:lnTo>
                  <a:lnTo>
                    <a:pt x="126" y="8"/>
                  </a:lnTo>
                  <a:lnTo>
                    <a:pt x="116" y="14"/>
                  </a:lnTo>
                  <a:lnTo>
                    <a:pt x="114" y="14"/>
                  </a:lnTo>
                  <a:lnTo>
                    <a:pt x="7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1012">
                <a:solidFill>
                  <a:srgbClr val="FFFFFF"/>
                </a:solidFill>
              </a:endParaRPr>
            </a:p>
          </p:txBody>
        </p:sp>
      </p:grpSp>
      <p:grpSp>
        <p:nvGrpSpPr>
          <p:cNvPr id="105" name="组合 104"/>
          <p:cNvGrpSpPr/>
          <p:nvPr/>
        </p:nvGrpSpPr>
        <p:grpSpPr>
          <a:xfrm>
            <a:off x="3746924" y="2937036"/>
            <a:ext cx="283482" cy="384354"/>
            <a:chOff x="5581650" y="2728913"/>
            <a:chExt cx="1035050" cy="1403350"/>
          </a:xfrm>
          <a:solidFill>
            <a:schemeClr val="bg1"/>
          </a:solidFill>
        </p:grpSpPr>
        <p:sp>
          <p:nvSpPr>
            <p:cNvPr id="106" name="Freeform 132"/>
            <p:cNvSpPr>
              <a:spLocks noEditPoints="1"/>
            </p:cNvSpPr>
            <p:nvPr/>
          </p:nvSpPr>
          <p:spPr bwMode="auto">
            <a:xfrm>
              <a:off x="5581650" y="2728913"/>
              <a:ext cx="1035050" cy="1403350"/>
            </a:xfrm>
            <a:custGeom>
              <a:avLst/>
              <a:gdLst>
                <a:gd name="T0" fmla="*/ 255 w 273"/>
                <a:gd name="T1" fmla="*/ 0 h 371"/>
                <a:gd name="T2" fmla="*/ 79 w 273"/>
                <a:gd name="T3" fmla="*/ 0 h 371"/>
                <a:gd name="T4" fmla="*/ 0 w 273"/>
                <a:gd name="T5" fmla="*/ 85 h 371"/>
                <a:gd name="T6" fmla="*/ 0 w 273"/>
                <a:gd name="T7" fmla="*/ 353 h 371"/>
                <a:gd name="T8" fmla="*/ 17 w 273"/>
                <a:gd name="T9" fmla="*/ 371 h 371"/>
                <a:gd name="T10" fmla="*/ 255 w 273"/>
                <a:gd name="T11" fmla="*/ 371 h 371"/>
                <a:gd name="T12" fmla="*/ 273 w 273"/>
                <a:gd name="T13" fmla="*/ 353 h 371"/>
                <a:gd name="T14" fmla="*/ 273 w 273"/>
                <a:gd name="T15" fmla="*/ 17 h 371"/>
                <a:gd name="T16" fmla="*/ 255 w 273"/>
                <a:gd name="T17" fmla="*/ 0 h 371"/>
                <a:gd name="T18" fmla="*/ 259 w 273"/>
                <a:gd name="T19" fmla="*/ 353 h 371"/>
                <a:gd name="T20" fmla="*/ 258 w 273"/>
                <a:gd name="T21" fmla="*/ 356 h 371"/>
                <a:gd name="T22" fmla="*/ 255 w 273"/>
                <a:gd name="T23" fmla="*/ 357 h 371"/>
                <a:gd name="T24" fmla="*/ 17 w 273"/>
                <a:gd name="T25" fmla="*/ 357 h 371"/>
                <a:gd name="T26" fmla="*/ 14 w 273"/>
                <a:gd name="T27" fmla="*/ 356 h 371"/>
                <a:gd name="T28" fmla="*/ 13 w 273"/>
                <a:gd name="T29" fmla="*/ 353 h 371"/>
                <a:gd name="T30" fmla="*/ 13 w 273"/>
                <a:gd name="T31" fmla="*/ 91 h 371"/>
                <a:gd name="T32" fmla="*/ 85 w 273"/>
                <a:gd name="T33" fmla="*/ 91 h 371"/>
                <a:gd name="T34" fmla="*/ 88 w 273"/>
                <a:gd name="T35" fmla="*/ 14 h 371"/>
                <a:gd name="T36" fmla="*/ 255 w 273"/>
                <a:gd name="T37" fmla="*/ 14 h 371"/>
                <a:gd name="T38" fmla="*/ 258 w 273"/>
                <a:gd name="T39" fmla="*/ 15 h 371"/>
                <a:gd name="T40" fmla="*/ 259 w 273"/>
                <a:gd name="T41" fmla="*/ 17 h 371"/>
                <a:gd name="T42" fmla="*/ 259 w 273"/>
                <a:gd name="T43" fmla="*/ 353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73" h="371">
                  <a:moveTo>
                    <a:pt x="255" y="0"/>
                  </a:moveTo>
                  <a:cubicBezTo>
                    <a:pt x="79" y="0"/>
                    <a:pt x="79" y="0"/>
                    <a:pt x="79" y="0"/>
                  </a:cubicBezTo>
                  <a:cubicBezTo>
                    <a:pt x="0" y="85"/>
                    <a:pt x="0" y="85"/>
                    <a:pt x="0" y="85"/>
                  </a:cubicBezTo>
                  <a:cubicBezTo>
                    <a:pt x="0" y="353"/>
                    <a:pt x="0" y="353"/>
                    <a:pt x="0" y="353"/>
                  </a:cubicBezTo>
                  <a:cubicBezTo>
                    <a:pt x="0" y="363"/>
                    <a:pt x="7" y="371"/>
                    <a:pt x="17" y="371"/>
                  </a:cubicBezTo>
                  <a:cubicBezTo>
                    <a:pt x="255" y="371"/>
                    <a:pt x="255" y="371"/>
                    <a:pt x="255" y="371"/>
                  </a:cubicBezTo>
                  <a:cubicBezTo>
                    <a:pt x="265" y="371"/>
                    <a:pt x="273" y="363"/>
                    <a:pt x="273" y="353"/>
                  </a:cubicBezTo>
                  <a:cubicBezTo>
                    <a:pt x="273" y="17"/>
                    <a:pt x="273" y="17"/>
                    <a:pt x="273" y="17"/>
                  </a:cubicBezTo>
                  <a:cubicBezTo>
                    <a:pt x="273" y="8"/>
                    <a:pt x="265" y="0"/>
                    <a:pt x="255" y="0"/>
                  </a:cubicBezTo>
                  <a:close/>
                  <a:moveTo>
                    <a:pt x="259" y="353"/>
                  </a:moveTo>
                  <a:cubicBezTo>
                    <a:pt x="259" y="354"/>
                    <a:pt x="259" y="355"/>
                    <a:pt x="258" y="356"/>
                  </a:cubicBezTo>
                  <a:cubicBezTo>
                    <a:pt x="257" y="357"/>
                    <a:pt x="256" y="357"/>
                    <a:pt x="255" y="357"/>
                  </a:cubicBezTo>
                  <a:cubicBezTo>
                    <a:pt x="17" y="357"/>
                    <a:pt x="17" y="357"/>
                    <a:pt x="17" y="357"/>
                  </a:cubicBezTo>
                  <a:cubicBezTo>
                    <a:pt x="16" y="357"/>
                    <a:pt x="15" y="357"/>
                    <a:pt x="14" y="356"/>
                  </a:cubicBezTo>
                  <a:cubicBezTo>
                    <a:pt x="14" y="355"/>
                    <a:pt x="13" y="354"/>
                    <a:pt x="13" y="353"/>
                  </a:cubicBezTo>
                  <a:cubicBezTo>
                    <a:pt x="13" y="91"/>
                    <a:pt x="13" y="91"/>
                    <a:pt x="13" y="91"/>
                  </a:cubicBezTo>
                  <a:cubicBezTo>
                    <a:pt x="85" y="91"/>
                    <a:pt x="85" y="91"/>
                    <a:pt x="85" y="91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255" y="14"/>
                    <a:pt x="255" y="14"/>
                    <a:pt x="255" y="14"/>
                  </a:cubicBezTo>
                  <a:cubicBezTo>
                    <a:pt x="256" y="14"/>
                    <a:pt x="257" y="14"/>
                    <a:pt x="258" y="15"/>
                  </a:cubicBezTo>
                  <a:cubicBezTo>
                    <a:pt x="259" y="15"/>
                    <a:pt x="259" y="16"/>
                    <a:pt x="259" y="17"/>
                  </a:cubicBezTo>
                  <a:lnTo>
                    <a:pt x="259" y="35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07" name="Freeform 133"/>
            <p:cNvSpPr>
              <a:spLocks/>
            </p:cNvSpPr>
            <p:nvPr/>
          </p:nvSpPr>
          <p:spPr bwMode="auto">
            <a:xfrm>
              <a:off x="5761038" y="3719513"/>
              <a:ext cx="693738" cy="57150"/>
            </a:xfrm>
            <a:custGeom>
              <a:avLst/>
              <a:gdLst>
                <a:gd name="T0" fmla="*/ 176 w 183"/>
                <a:gd name="T1" fmla="*/ 0 h 15"/>
                <a:gd name="T2" fmla="*/ 7 w 183"/>
                <a:gd name="T3" fmla="*/ 0 h 15"/>
                <a:gd name="T4" fmla="*/ 0 w 183"/>
                <a:gd name="T5" fmla="*/ 7 h 15"/>
                <a:gd name="T6" fmla="*/ 7 w 183"/>
                <a:gd name="T7" fmla="*/ 15 h 15"/>
                <a:gd name="T8" fmla="*/ 176 w 183"/>
                <a:gd name="T9" fmla="*/ 15 h 15"/>
                <a:gd name="T10" fmla="*/ 183 w 183"/>
                <a:gd name="T11" fmla="*/ 7 h 15"/>
                <a:gd name="T12" fmla="*/ 176 w 183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5">
                  <a:moveTo>
                    <a:pt x="1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76" y="15"/>
                    <a:pt x="176" y="15"/>
                    <a:pt x="176" y="15"/>
                  </a:cubicBezTo>
                  <a:cubicBezTo>
                    <a:pt x="180" y="15"/>
                    <a:pt x="183" y="12"/>
                    <a:pt x="183" y="7"/>
                  </a:cubicBezTo>
                  <a:cubicBezTo>
                    <a:pt x="183" y="3"/>
                    <a:pt x="180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08" name="Freeform 134"/>
            <p:cNvSpPr>
              <a:spLocks/>
            </p:cNvSpPr>
            <p:nvPr/>
          </p:nvSpPr>
          <p:spPr bwMode="auto">
            <a:xfrm>
              <a:off x="5761038" y="3913188"/>
              <a:ext cx="355600" cy="57150"/>
            </a:xfrm>
            <a:custGeom>
              <a:avLst/>
              <a:gdLst>
                <a:gd name="T0" fmla="*/ 86 w 94"/>
                <a:gd name="T1" fmla="*/ 0 h 15"/>
                <a:gd name="T2" fmla="*/ 7 w 94"/>
                <a:gd name="T3" fmla="*/ 0 h 15"/>
                <a:gd name="T4" fmla="*/ 0 w 94"/>
                <a:gd name="T5" fmla="*/ 7 h 15"/>
                <a:gd name="T6" fmla="*/ 7 w 94"/>
                <a:gd name="T7" fmla="*/ 15 h 15"/>
                <a:gd name="T8" fmla="*/ 86 w 94"/>
                <a:gd name="T9" fmla="*/ 15 h 15"/>
                <a:gd name="T10" fmla="*/ 94 w 94"/>
                <a:gd name="T11" fmla="*/ 7 h 15"/>
                <a:gd name="T12" fmla="*/ 86 w 94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15">
                  <a:moveTo>
                    <a:pt x="86" y="0"/>
                  </a:moveTo>
                  <a:cubicBezTo>
                    <a:pt x="60" y="0"/>
                    <a:pt x="34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34" y="15"/>
                    <a:pt x="60" y="15"/>
                    <a:pt x="86" y="15"/>
                  </a:cubicBezTo>
                  <a:cubicBezTo>
                    <a:pt x="91" y="15"/>
                    <a:pt x="94" y="12"/>
                    <a:pt x="94" y="7"/>
                  </a:cubicBezTo>
                  <a:cubicBezTo>
                    <a:pt x="94" y="3"/>
                    <a:pt x="91" y="0"/>
                    <a:pt x="8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09" name="Freeform 135"/>
            <p:cNvSpPr>
              <a:spLocks/>
            </p:cNvSpPr>
            <p:nvPr/>
          </p:nvSpPr>
          <p:spPr bwMode="auto">
            <a:xfrm>
              <a:off x="5761038" y="3587751"/>
              <a:ext cx="693738" cy="60325"/>
            </a:xfrm>
            <a:custGeom>
              <a:avLst/>
              <a:gdLst>
                <a:gd name="T0" fmla="*/ 176 w 183"/>
                <a:gd name="T1" fmla="*/ 0 h 16"/>
                <a:gd name="T2" fmla="*/ 7 w 183"/>
                <a:gd name="T3" fmla="*/ 0 h 16"/>
                <a:gd name="T4" fmla="*/ 0 w 183"/>
                <a:gd name="T5" fmla="*/ 8 h 16"/>
                <a:gd name="T6" fmla="*/ 7 w 183"/>
                <a:gd name="T7" fmla="*/ 16 h 16"/>
                <a:gd name="T8" fmla="*/ 176 w 183"/>
                <a:gd name="T9" fmla="*/ 16 h 16"/>
                <a:gd name="T10" fmla="*/ 183 w 183"/>
                <a:gd name="T11" fmla="*/ 8 h 16"/>
                <a:gd name="T12" fmla="*/ 176 w 183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6">
                  <a:moveTo>
                    <a:pt x="1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6"/>
                    <a:pt x="7" y="16"/>
                  </a:cubicBezTo>
                  <a:cubicBezTo>
                    <a:pt x="176" y="16"/>
                    <a:pt x="176" y="16"/>
                    <a:pt x="176" y="16"/>
                  </a:cubicBezTo>
                  <a:cubicBezTo>
                    <a:pt x="180" y="16"/>
                    <a:pt x="183" y="12"/>
                    <a:pt x="183" y="8"/>
                  </a:cubicBezTo>
                  <a:cubicBezTo>
                    <a:pt x="183" y="4"/>
                    <a:pt x="180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10" name="Freeform 136"/>
            <p:cNvSpPr>
              <a:spLocks/>
            </p:cNvSpPr>
            <p:nvPr/>
          </p:nvSpPr>
          <p:spPr bwMode="auto">
            <a:xfrm>
              <a:off x="5761038" y="3459163"/>
              <a:ext cx="693738" cy="57150"/>
            </a:xfrm>
            <a:custGeom>
              <a:avLst/>
              <a:gdLst>
                <a:gd name="T0" fmla="*/ 176 w 183"/>
                <a:gd name="T1" fmla="*/ 0 h 15"/>
                <a:gd name="T2" fmla="*/ 7 w 183"/>
                <a:gd name="T3" fmla="*/ 0 h 15"/>
                <a:gd name="T4" fmla="*/ 0 w 183"/>
                <a:gd name="T5" fmla="*/ 7 h 15"/>
                <a:gd name="T6" fmla="*/ 7 w 183"/>
                <a:gd name="T7" fmla="*/ 15 h 15"/>
                <a:gd name="T8" fmla="*/ 176 w 183"/>
                <a:gd name="T9" fmla="*/ 15 h 15"/>
                <a:gd name="T10" fmla="*/ 183 w 183"/>
                <a:gd name="T11" fmla="*/ 7 h 15"/>
                <a:gd name="T12" fmla="*/ 176 w 183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15">
                  <a:moveTo>
                    <a:pt x="17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176" y="15"/>
                    <a:pt x="176" y="15"/>
                    <a:pt x="176" y="15"/>
                  </a:cubicBezTo>
                  <a:cubicBezTo>
                    <a:pt x="180" y="15"/>
                    <a:pt x="183" y="12"/>
                    <a:pt x="183" y="7"/>
                  </a:cubicBezTo>
                  <a:cubicBezTo>
                    <a:pt x="183" y="3"/>
                    <a:pt x="180" y="0"/>
                    <a:pt x="17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11" name="Freeform 137"/>
            <p:cNvSpPr>
              <a:spLocks/>
            </p:cNvSpPr>
            <p:nvPr/>
          </p:nvSpPr>
          <p:spPr bwMode="auto">
            <a:xfrm>
              <a:off x="5761038" y="3327401"/>
              <a:ext cx="188913" cy="60325"/>
            </a:xfrm>
            <a:custGeom>
              <a:avLst/>
              <a:gdLst>
                <a:gd name="T0" fmla="*/ 7 w 50"/>
                <a:gd name="T1" fmla="*/ 16 h 16"/>
                <a:gd name="T2" fmla="*/ 43 w 50"/>
                <a:gd name="T3" fmla="*/ 16 h 16"/>
                <a:gd name="T4" fmla="*/ 50 w 50"/>
                <a:gd name="T5" fmla="*/ 8 h 16"/>
                <a:gd name="T6" fmla="*/ 43 w 50"/>
                <a:gd name="T7" fmla="*/ 0 h 16"/>
                <a:gd name="T8" fmla="*/ 7 w 50"/>
                <a:gd name="T9" fmla="*/ 0 h 16"/>
                <a:gd name="T10" fmla="*/ 0 w 50"/>
                <a:gd name="T11" fmla="*/ 8 h 16"/>
                <a:gd name="T12" fmla="*/ 7 w 50"/>
                <a:gd name="T1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16">
                  <a:moveTo>
                    <a:pt x="7" y="16"/>
                  </a:moveTo>
                  <a:cubicBezTo>
                    <a:pt x="24" y="16"/>
                    <a:pt x="26" y="16"/>
                    <a:pt x="43" y="16"/>
                  </a:cubicBezTo>
                  <a:cubicBezTo>
                    <a:pt x="47" y="16"/>
                    <a:pt x="50" y="12"/>
                    <a:pt x="50" y="8"/>
                  </a:cubicBezTo>
                  <a:cubicBezTo>
                    <a:pt x="50" y="4"/>
                    <a:pt x="47" y="0"/>
                    <a:pt x="43" y="0"/>
                  </a:cubicBezTo>
                  <a:cubicBezTo>
                    <a:pt x="26" y="0"/>
                    <a:pt x="24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cubicBezTo>
                    <a:pt x="0" y="12"/>
                    <a:pt x="3" y="16"/>
                    <a:pt x="7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12" name="Freeform 138"/>
            <p:cNvSpPr>
              <a:spLocks/>
            </p:cNvSpPr>
            <p:nvPr/>
          </p:nvSpPr>
          <p:spPr bwMode="auto">
            <a:xfrm>
              <a:off x="5995988" y="3125788"/>
              <a:ext cx="442913" cy="261938"/>
            </a:xfrm>
            <a:custGeom>
              <a:avLst/>
              <a:gdLst>
                <a:gd name="T0" fmla="*/ 21 w 117"/>
                <a:gd name="T1" fmla="*/ 44 h 69"/>
                <a:gd name="T2" fmla="*/ 24 w 117"/>
                <a:gd name="T3" fmla="*/ 35 h 69"/>
                <a:gd name="T4" fmla="*/ 24 w 117"/>
                <a:gd name="T5" fmla="*/ 68 h 69"/>
                <a:gd name="T6" fmla="*/ 59 w 117"/>
                <a:gd name="T7" fmla="*/ 69 h 69"/>
                <a:gd name="T8" fmla="*/ 93 w 117"/>
                <a:gd name="T9" fmla="*/ 68 h 69"/>
                <a:gd name="T10" fmla="*/ 93 w 117"/>
                <a:gd name="T11" fmla="*/ 35 h 69"/>
                <a:gd name="T12" fmla="*/ 96 w 117"/>
                <a:gd name="T13" fmla="*/ 44 h 69"/>
                <a:gd name="T14" fmla="*/ 96 w 117"/>
                <a:gd name="T15" fmla="*/ 67 h 69"/>
                <a:gd name="T16" fmla="*/ 117 w 117"/>
                <a:gd name="T17" fmla="*/ 65 h 69"/>
                <a:gd name="T18" fmla="*/ 117 w 117"/>
                <a:gd name="T19" fmla="*/ 37 h 69"/>
                <a:gd name="T20" fmla="*/ 107 w 117"/>
                <a:gd name="T21" fmla="*/ 11 h 69"/>
                <a:gd name="T22" fmla="*/ 78 w 117"/>
                <a:gd name="T23" fmla="*/ 0 h 69"/>
                <a:gd name="T24" fmla="*/ 77 w 117"/>
                <a:gd name="T25" fmla="*/ 0 h 69"/>
                <a:gd name="T26" fmla="*/ 77 w 117"/>
                <a:gd name="T27" fmla="*/ 0 h 69"/>
                <a:gd name="T28" fmla="*/ 67 w 117"/>
                <a:gd name="T29" fmla="*/ 44 h 69"/>
                <a:gd name="T30" fmla="*/ 62 w 117"/>
                <a:gd name="T31" fmla="*/ 14 h 69"/>
                <a:gd name="T32" fmla="*/ 65 w 117"/>
                <a:gd name="T33" fmla="*/ 7 h 69"/>
                <a:gd name="T34" fmla="*/ 60 w 117"/>
                <a:gd name="T35" fmla="*/ 2 h 69"/>
                <a:gd name="T36" fmla="*/ 59 w 117"/>
                <a:gd name="T37" fmla="*/ 2 h 69"/>
                <a:gd name="T38" fmla="*/ 59 w 117"/>
                <a:gd name="T39" fmla="*/ 2 h 69"/>
                <a:gd name="T40" fmla="*/ 57 w 117"/>
                <a:gd name="T41" fmla="*/ 2 h 69"/>
                <a:gd name="T42" fmla="*/ 52 w 117"/>
                <a:gd name="T43" fmla="*/ 7 h 69"/>
                <a:gd name="T44" fmla="*/ 55 w 117"/>
                <a:gd name="T45" fmla="*/ 14 h 69"/>
                <a:gd name="T46" fmla="*/ 50 w 117"/>
                <a:gd name="T47" fmla="*/ 44 h 69"/>
                <a:gd name="T48" fmla="*/ 41 w 117"/>
                <a:gd name="T49" fmla="*/ 0 h 69"/>
                <a:gd name="T50" fmla="*/ 40 w 117"/>
                <a:gd name="T51" fmla="*/ 0 h 69"/>
                <a:gd name="T52" fmla="*/ 40 w 117"/>
                <a:gd name="T53" fmla="*/ 0 h 69"/>
                <a:gd name="T54" fmla="*/ 10 w 117"/>
                <a:gd name="T55" fmla="*/ 11 h 69"/>
                <a:gd name="T56" fmla="*/ 0 w 117"/>
                <a:gd name="T57" fmla="*/ 37 h 69"/>
                <a:gd name="T58" fmla="*/ 0 w 117"/>
                <a:gd name="T59" fmla="*/ 65 h 69"/>
                <a:gd name="T60" fmla="*/ 21 w 117"/>
                <a:gd name="T61" fmla="*/ 68 h 69"/>
                <a:gd name="T62" fmla="*/ 21 w 117"/>
                <a:gd name="T63" fmla="*/ 44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17" h="69">
                  <a:moveTo>
                    <a:pt x="21" y="44"/>
                  </a:moveTo>
                  <a:cubicBezTo>
                    <a:pt x="21" y="40"/>
                    <a:pt x="23" y="37"/>
                    <a:pt x="24" y="35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34" y="69"/>
                    <a:pt x="47" y="69"/>
                    <a:pt x="59" y="69"/>
                  </a:cubicBezTo>
                  <a:cubicBezTo>
                    <a:pt x="70" y="69"/>
                    <a:pt x="83" y="69"/>
                    <a:pt x="93" y="68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5" y="37"/>
                    <a:pt x="96" y="40"/>
                    <a:pt x="96" y="44"/>
                  </a:cubicBezTo>
                  <a:cubicBezTo>
                    <a:pt x="96" y="46"/>
                    <a:pt x="96" y="59"/>
                    <a:pt x="96" y="67"/>
                  </a:cubicBezTo>
                  <a:cubicBezTo>
                    <a:pt x="104" y="67"/>
                    <a:pt x="110" y="66"/>
                    <a:pt x="117" y="65"/>
                  </a:cubicBezTo>
                  <a:cubicBezTo>
                    <a:pt x="117" y="54"/>
                    <a:pt x="117" y="39"/>
                    <a:pt x="117" y="37"/>
                  </a:cubicBezTo>
                  <a:cubicBezTo>
                    <a:pt x="116" y="19"/>
                    <a:pt x="110" y="14"/>
                    <a:pt x="107" y="11"/>
                  </a:cubicBezTo>
                  <a:cubicBezTo>
                    <a:pt x="99" y="7"/>
                    <a:pt x="84" y="2"/>
                    <a:pt x="78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7" y="0"/>
                    <a:pt x="77" y="0"/>
                    <a:pt x="77" y="0"/>
                  </a:cubicBezTo>
                  <a:cubicBezTo>
                    <a:pt x="76" y="6"/>
                    <a:pt x="67" y="44"/>
                    <a:pt x="67" y="44"/>
                  </a:cubicBezTo>
                  <a:cubicBezTo>
                    <a:pt x="67" y="44"/>
                    <a:pt x="62" y="14"/>
                    <a:pt x="62" y="14"/>
                  </a:cubicBezTo>
                  <a:cubicBezTo>
                    <a:pt x="62" y="14"/>
                    <a:pt x="65" y="7"/>
                    <a:pt x="65" y="7"/>
                  </a:cubicBezTo>
                  <a:cubicBezTo>
                    <a:pt x="60" y="2"/>
                    <a:pt x="60" y="2"/>
                    <a:pt x="60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2" y="7"/>
                    <a:pt x="52" y="7"/>
                    <a:pt x="52" y="7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0" y="44"/>
                    <a:pt x="41" y="6"/>
                    <a:pt x="41" y="0"/>
                  </a:cubicBezTo>
                  <a:cubicBezTo>
                    <a:pt x="41" y="0"/>
                    <a:pt x="40" y="0"/>
                    <a:pt x="40" y="0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4" y="2"/>
                    <a:pt x="18" y="7"/>
                    <a:pt x="10" y="11"/>
                  </a:cubicBezTo>
                  <a:cubicBezTo>
                    <a:pt x="7" y="14"/>
                    <a:pt x="2" y="19"/>
                    <a:pt x="0" y="37"/>
                  </a:cubicBezTo>
                  <a:cubicBezTo>
                    <a:pt x="0" y="39"/>
                    <a:pt x="0" y="54"/>
                    <a:pt x="0" y="65"/>
                  </a:cubicBezTo>
                  <a:cubicBezTo>
                    <a:pt x="7" y="66"/>
                    <a:pt x="13" y="67"/>
                    <a:pt x="21" y="68"/>
                  </a:cubicBezTo>
                  <a:cubicBezTo>
                    <a:pt x="21" y="60"/>
                    <a:pt x="21" y="47"/>
                    <a:pt x="21" y="4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113" name="Freeform 139"/>
            <p:cNvSpPr>
              <a:spLocks/>
            </p:cNvSpPr>
            <p:nvPr/>
          </p:nvSpPr>
          <p:spPr bwMode="auto">
            <a:xfrm>
              <a:off x="6105525" y="2843213"/>
              <a:ext cx="227013" cy="265113"/>
            </a:xfrm>
            <a:custGeom>
              <a:avLst/>
              <a:gdLst>
                <a:gd name="T0" fmla="*/ 6 w 60"/>
                <a:gd name="T1" fmla="*/ 46 h 70"/>
                <a:gd name="T2" fmla="*/ 30 w 60"/>
                <a:gd name="T3" fmla="*/ 70 h 70"/>
                <a:gd name="T4" fmla="*/ 54 w 60"/>
                <a:gd name="T5" fmla="*/ 45 h 70"/>
                <a:gd name="T6" fmla="*/ 59 w 60"/>
                <a:gd name="T7" fmla="*/ 34 h 70"/>
                <a:gd name="T8" fmla="*/ 56 w 60"/>
                <a:gd name="T9" fmla="*/ 29 h 70"/>
                <a:gd name="T10" fmla="*/ 30 w 60"/>
                <a:gd name="T11" fmla="*/ 0 h 70"/>
                <a:gd name="T12" fmla="*/ 4 w 60"/>
                <a:gd name="T13" fmla="*/ 29 h 70"/>
                <a:gd name="T14" fmla="*/ 0 w 60"/>
                <a:gd name="T15" fmla="*/ 34 h 70"/>
                <a:gd name="T16" fmla="*/ 6 w 60"/>
                <a:gd name="T17" fmla="*/ 4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70">
                  <a:moveTo>
                    <a:pt x="6" y="46"/>
                  </a:moveTo>
                  <a:cubicBezTo>
                    <a:pt x="10" y="59"/>
                    <a:pt x="17" y="70"/>
                    <a:pt x="30" y="70"/>
                  </a:cubicBezTo>
                  <a:cubicBezTo>
                    <a:pt x="43" y="70"/>
                    <a:pt x="51" y="58"/>
                    <a:pt x="54" y="45"/>
                  </a:cubicBezTo>
                  <a:cubicBezTo>
                    <a:pt x="57" y="44"/>
                    <a:pt x="60" y="38"/>
                    <a:pt x="59" y="34"/>
                  </a:cubicBezTo>
                  <a:cubicBezTo>
                    <a:pt x="59" y="31"/>
                    <a:pt x="58" y="30"/>
                    <a:pt x="56" y="29"/>
                  </a:cubicBezTo>
                  <a:cubicBezTo>
                    <a:pt x="55" y="13"/>
                    <a:pt x="45" y="0"/>
                    <a:pt x="30" y="0"/>
                  </a:cubicBezTo>
                  <a:cubicBezTo>
                    <a:pt x="15" y="0"/>
                    <a:pt x="5" y="13"/>
                    <a:pt x="4" y="29"/>
                  </a:cubicBezTo>
                  <a:cubicBezTo>
                    <a:pt x="2" y="29"/>
                    <a:pt x="1" y="31"/>
                    <a:pt x="0" y="34"/>
                  </a:cubicBezTo>
                  <a:cubicBezTo>
                    <a:pt x="0" y="38"/>
                    <a:pt x="2" y="44"/>
                    <a:pt x="6" y="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114" name="Freeform 149"/>
          <p:cNvSpPr>
            <a:spLocks noEditPoints="1"/>
          </p:cNvSpPr>
          <p:nvPr/>
        </p:nvSpPr>
        <p:spPr bwMode="auto">
          <a:xfrm>
            <a:off x="4995170" y="2995708"/>
            <a:ext cx="446636" cy="302396"/>
          </a:xfrm>
          <a:custGeom>
            <a:avLst/>
            <a:gdLst>
              <a:gd name="T0" fmla="*/ 102 w 296"/>
              <a:gd name="T1" fmla="*/ 0 h 199"/>
              <a:gd name="T2" fmla="*/ 46 w 296"/>
              <a:gd name="T3" fmla="*/ 0 h 199"/>
              <a:gd name="T4" fmla="*/ 0 w 296"/>
              <a:gd name="T5" fmla="*/ 77 h 199"/>
              <a:gd name="T6" fmla="*/ 30 w 296"/>
              <a:gd name="T7" fmla="*/ 199 h 199"/>
              <a:gd name="T8" fmla="*/ 296 w 296"/>
              <a:gd name="T9" fmla="*/ 92 h 199"/>
              <a:gd name="T10" fmla="*/ 250 w 296"/>
              <a:gd name="T11" fmla="*/ 184 h 199"/>
              <a:gd name="T12" fmla="*/ 45 w 296"/>
              <a:gd name="T13" fmla="*/ 184 h 199"/>
              <a:gd name="T14" fmla="*/ 188 w 296"/>
              <a:gd name="T15" fmla="*/ 92 h 199"/>
              <a:gd name="T16" fmla="*/ 91 w 296"/>
              <a:gd name="T17" fmla="*/ 144 h 199"/>
              <a:gd name="T18" fmla="*/ 88 w 296"/>
              <a:gd name="T19" fmla="*/ 163 h 199"/>
              <a:gd name="T20" fmla="*/ 64 w 296"/>
              <a:gd name="T21" fmla="*/ 166 h 199"/>
              <a:gd name="T22" fmla="*/ 63 w 296"/>
              <a:gd name="T23" fmla="*/ 156 h 199"/>
              <a:gd name="T24" fmla="*/ 74 w 296"/>
              <a:gd name="T25" fmla="*/ 158 h 199"/>
              <a:gd name="T26" fmla="*/ 81 w 296"/>
              <a:gd name="T27" fmla="*/ 148 h 199"/>
              <a:gd name="T28" fmla="*/ 65 w 296"/>
              <a:gd name="T29" fmla="*/ 140 h 199"/>
              <a:gd name="T30" fmla="*/ 60 w 296"/>
              <a:gd name="T31" fmla="*/ 121 h 199"/>
              <a:gd name="T32" fmla="*/ 77 w 296"/>
              <a:gd name="T33" fmla="*/ 113 h 199"/>
              <a:gd name="T34" fmla="*/ 89 w 296"/>
              <a:gd name="T35" fmla="*/ 124 h 199"/>
              <a:gd name="T36" fmla="*/ 71 w 296"/>
              <a:gd name="T37" fmla="*/ 123 h 199"/>
              <a:gd name="T38" fmla="*/ 76 w 296"/>
              <a:gd name="T39" fmla="*/ 133 h 199"/>
              <a:gd name="T40" fmla="*/ 91 w 296"/>
              <a:gd name="T41" fmla="*/ 144 h 199"/>
              <a:gd name="T42" fmla="*/ 140 w 296"/>
              <a:gd name="T43" fmla="*/ 166 h 199"/>
              <a:gd name="T44" fmla="*/ 110 w 296"/>
              <a:gd name="T45" fmla="*/ 144 h 199"/>
              <a:gd name="T46" fmla="*/ 100 w 296"/>
              <a:gd name="T47" fmla="*/ 114 h 199"/>
              <a:gd name="T48" fmla="*/ 129 w 296"/>
              <a:gd name="T49" fmla="*/ 135 h 199"/>
              <a:gd name="T50" fmla="*/ 169 w 296"/>
              <a:gd name="T51" fmla="*/ 113 h 199"/>
              <a:gd name="T52" fmla="*/ 148 w 296"/>
              <a:gd name="T53" fmla="*/ 151 h 199"/>
              <a:gd name="T54" fmla="*/ 169 w 296"/>
              <a:gd name="T55" fmla="*/ 167 h 199"/>
              <a:gd name="T56" fmla="*/ 190 w 296"/>
              <a:gd name="T57" fmla="*/ 129 h 199"/>
              <a:gd name="T58" fmla="*/ 178 w 296"/>
              <a:gd name="T59" fmla="*/ 154 h 199"/>
              <a:gd name="T60" fmla="*/ 160 w 296"/>
              <a:gd name="T61" fmla="*/ 153 h 199"/>
              <a:gd name="T62" fmla="*/ 161 w 296"/>
              <a:gd name="T63" fmla="*/ 126 h 199"/>
              <a:gd name="T64" fmla="*/ 178 w 296"/>
              <a:gd name="T65" fmla="*/ 127 h 199"/>
              <a:gd name="T66" fmla="*/ 178 w 296"/>
              <a:gd name="T67" fmla="*/ 154 h 199"/>
              <a:gd name="T68" fmla="*/ 212 w 296"/>
              <a:gd name="T69" fmla="*/ 148 h 199"/>
              <a:gd name="T70" fmla="*/ 222 w 296"/>
              <a:gd name="T71" fmla="*/ 147 h 199"/>
              <a:gd name="T72" fmla="*/ 235 w 296"/>
              <a:gd name="T73" fmla="*/ 130 h 199"/>
              <a:gd name="T74" fmla="*/ 221 w 296"/>
              <a:gd name="T75" fmla="*/ 114 h 199"/>
              <a:gd name="T76" fmla="*/ 199 w 296"/>
              <a:gd name="T77" fmla="*/ 114 h 199"/>
              <a:gd name="T78" fmla="*/ 209 w 296"/>
              <a:gd name="T79" fmla="*/ 148 h 199"/>
              <a:gd name="T80" fmla="*/ 214 w 296"/>
              <a:gd name="T81" fmla="*/ 122 h 199"/>
              <a:gd name="T82" fmla="*/ 223 w 296"/>
              <a:gd name="T83" fmla="*/ 126 h 199"/>
              <a:gd name="T84" fmla="*/ 221 w 296"/>
              <a:gd name="T85" fmla="*/ 138 h 199"/>
              <a:gd name="T86" fmla="*/ 212 w 296"/>
              <a:gd name="T87" fmla="*/ 140 h 199"/>
              <a:gd name="T88" fmla="*/ 209 w 296"/>
              <a:gd name="T89" fmla="*/ 139 h 199"/>
              <a:gd name="T90" fmla="*/ 143 w 296"/>
              <a:gd name="T91" fmla="*/ 75 h 199"/>
              <a:gd name="T92" fmla="*/ 77 w 296"/>
              <a:gd name="T93" fmla="*/ 97 h 199"/>
              <a:gd name="T94" fmla="*/ 102 w 296"/>
              <a:gd name="T95" fmla="*/ 40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96" h="199">
                <a:moveTo>
                  <a:pt x="285" y="77"/>
                </a:moveTo>
                <a:cubicBezTo>
                  <a:pt x="194" y="0"/>
                  <a:pt x="194" y="0"/>
                  <a:pt x="194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74" y="23"/>
                  <a:pt x="74" y="23"/>
                  <a:pt x="74" y="23"/>
                </a:cubicBezTo>
                <a:cubicBezTo>
                  <a:pt x="74" y="0"/>
                  <a:pt x="74" y="0"/>
                  <a:pt x="74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6" y="47"/>
                  <a:pt x="46" y="47"/>
                  <a:pt x="46" y="47"/>
                </a:cubicBezTo>
                <a:cubicBezTo>
                  <a:pt x="10" y="77"/>
                  <a:pt x="10" y="77"/>
                  <a:pt x="10" y="77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92"/>
                  <a:pt x="0" y="92"/>
                  <a:pt x="0" y="92"/>
                </a:cubicBezTo>
                <a:cubicBezTo>
                  <a:pt x="30" y="92"/>
                  <a:pt x="30" y="92"/>
                  <a:pt x="30" y="92"/>
                </a:cubicBezTo>
                <a:cubicBezTo>
                  <a:pt x="30" y="199"/>
                  <a:pt x="30" y="199"/>
                  <a:pt x="30" y="199"/>
                </a:cubicBezTo>
                <a:cubicBezTo>
                  <a:pt x="265" y="199"/>
                  <a:pt x="265" y="199"/>
                  <a:pt x="265" y="199"/>
                </a:cubicBezTo>
                <a:cubicBezTo>
                  <a:pt x="265" y="92"/>
                  <a:pt x="265" y="92"/>
                  <a:pt x="265" y="92"/>
                </a:cubicBezTo>
                <a:cubicBezTo>
                  <a:pt x="296" y="92"/>
                  <a:pt x="296" y="92"/>
                  <a:pt x="296" y="92"/>
                </a:cubicBezTo>
                <a:cubicBezTo>
                  <a:pt x="296" y="77"/>
                  <a:pt x="296" y="77"/>
                  <a:pt x="296" y="77"/>
                </a:cubicBezTo>
                <a:lnTo>
                  <a:pt x="285" y="77"/>
                </a:lnTo>
                <a:close/>
                <a:moveTo>
                  <a:pt x="250" y="184"/>
                </a:moveTo>
                <a:cubicBezTo>
                  <a:pt x="250" y="184"/>
                  <a:pt x="250" y="184"/>
                  <a:pt x="250" y="184"/>
                </a:cubicBezTo>
                <a:cubicBezTo>
                  <a:pt x="250" y="185"/>
                  <a:pt x="250" y="185"/>
                  <a:pt x="250" y="185"/>
                </a:cubicBezTo>
                <a:cubicBezTo>
                  <a:pt x="45" y="184"/>
                  <a:pt x="45" y="184"/>
                  <a:pt x="45" y="184"/>
                </a:cubicBezTo>
                <a:cubicBezTo>
                  <a:pt x="45" y="67"/>
                  <a:pt x="45" y="67"/>
                  <a:pt x="45" y="67"/>
                </a:cubicBezTo>
                <a:cubicBezTo>
                  <a:pt x="102" y="19"/>
                  <a:pt x="102" y="19"/>
                  <a:pt x="102" y="19"/>
                </a:cubicBezTo>
                <a:cubicBezTo>
                  <a:pt x="188" y="92"/>
                  <a:pt x="188" y="92"/>
                  <a:pt x="188" y="92"/>
                </a:cubicBezTo>
                <a:cubicBezTo>
                  <a:pt x="250" y="92"/>
                  <a:pt x="250" y="92"/>
                  <a:pt x="250" y="92"/>
                </a:cubicBezTo>
                <a:lnTo>
                  <a:pt x="250" y="184"/>
                </a:lnTo>
                <a:close/>
                <a:moveTo>
                  <a:pt x="91" y="144"/>
                </a:moveTo>
                <a:cubicBezTo>
                  <a:pt x="93" y="146"/>
                  <a:pt x="93" y="148"/>
                  <a:pt x="93" y="151"/>
                </a:cubicBezTo>
                <a:cubicBezTo>
                  <a:pt x="93" y="154"/>
                  <a:pt x="93" y="156"/>
                  <a:pt x="92" y="158"/>
                </a:cubicBezTo>
                <a:cubicBezTo>
                  <a:pt x="91" y="160"/>
                  <a:pt x="90" y="162"/>
                  <a:pt x="88" y="163"/>
                </a:cubicBezTo>
                <a:cubicBezTo>
                  <a:pt x="86" y="165"/>
                  <a:pt x="84" y="166"/>
                  <a:pt x="82" y="166"/>
                </a:cubicBezTo>
                <a:cubicBezTo>
                  <a:pt x="80" y="167"/>
                  <a:pt x="77" y="167"/>
                  <a:pt x="74" y="167"/>
                </a:cubicBezTo>
                <a:cubicBezTo>
                  <a:pt x="70" y="167"/>
                  <a:pt x="67" y="167"/>
                  <a:pt x="64" y="166"/>
                </a:cubicBezTo>
                <a:cubicBezTo>
                  <a:pt x="61" y="165"/>
                  <a:pt x="59" y="165"/>
                  <a:pt x="58" y="164"/>
                </a:cubicBezTo>
                <a:cubicBezTo>
                  <a:pt x="61" y="155"/>
                  <a:pt x="61" y="155"/>
                  <a:pt x="61" y="155"/>
                </a:cubicBezTo>
                <a:cubicBezTo>
                  <a:pt x="62" y="156"/>
                  <a:pt x="62" y="156"/>
                  <a:pt x="63" y="156"/>
                </a:cubicBezTo>
                <a:cubicBezTo>
                  <a:pt x="64" y="157"/>
                  <a:pt x="65" y="157"/>
                  <a:pt x="66" y="157"/>
                </a:cubicBezTo>
                <a:cubicBezTo>
                  <a:pt x="67" y="158"/>
                  <a:pt x="69" y="158"/>
                  <a:pt x="70" y="158"/>
                </a:cubicBezTo>
                <a:cubicBezTo>
                  <a:pt x="71" y="158"/>
                  <a:pt x="72" y="158"/>
                  <a:pt x="74" y="158"/>
                </a:cubicBezTo>
                <a:cubicBezTo>
                  <a:pt x="77" y="158"/>
                  <a:pt x="79" y="158"/>
                  <a:pt x="81" y="157"/>
                </a:cubicBezTo>
                <a:cubicBezTo>
                  <a:pt x="82" y="156"/>
                  <a:pt x="83" y="154"/>
                  <a:pt x="83" y="152"/>
                </a:cubicBezTo>
                <a:cubicBezTo>
                  <a:pt x="83" y="150"/>
                  <a:pt x="82" y="149"/>
                  <a:pt x="81" y="148"/>
                </a:cubicBezTo>
                <a:cubicBezTo>
                  <a:pt x="80" y="147"/>
                  <a:pt x="79" y="146"/>
                  <a:pt x="77" y="145"/>
                </a:cubicBezTo>
                <a:cubicBezTo>
                  <a:pt x="75" y="145"/>
                  <a:pt x="73" y="144"/>
                  <a:pt x="71" y="143"/>
                </a:cubicBezTo>
                <a:cubicBezTo>
                  <a:pt x="69" y="142"/>
                  <a:pt x="67" y="141"/>
                  <a:pt x="65" y="140"/>
                </a:cubicBezTo>
                <a:cubicBezTo>
                  <a:pt x="64" y="138"/>
                  <a:pt x="62" y="137"/>
                  <a:pt x="61" y="135"/>
                </a:cubicBezTo>
                <a:cubicBezTo>
                  <a:pt x="60" y="133"/>
                  <a:pt x="59" y="131"/>
                  <a:pt x="59" y="128"/>
                </a:cubicBezTo>
                <a:cubicBezTo>
                  <a:pt x="59" y="125"/>
                  <a:pt x="60" y="123"/>
                  <a:pt x="60" y="121"/>
                </a:cubicBezTo>
                <a:cubicBezTo>
                  <a:pt x="61" y="119"/>
                  <a:pt x="62" y="118"/>
                  <a:pt x="64" y="116"/>
                </a:cubicBezTo>
                <a:cubicBezTo>
                  <a:pt x="66" y="115"/>
                  <a:pt x="67" y="114"/>
                  <a:pt x="70" y="114"/>
                </a:cubicBezTo>
                <a:cubicBezTo>
                  <a:pt x="72" y="113"/>
                  <a:pt x="74" y="113"/>
                  <a:pt x="77" y="113"/>
                </a:cubicBezTo>
                <a:cubicBezTo>
                  <a:pt x="80" y="113"/>
                  <a:pt x="83" y="113"/>
                  <a:pt x="85" y="114"/>
                </a:cubicBezTo>
                <a:cubicBezTo>
                  <a:pt x="88" y="114"/>
                  <a:pt x="90" y="115"/>
                  <a:pt x="92" y="116"/>
                </a:cubicBezTo>
                <a:cubicBezTo>
                  <a:pt x="89" y="124"/>
                  <a:pt x="89" y="124"/>
                  <a:pt x="89" y="124"/>
                </a:cubicBezTo>
                <a:cubicBezTo>
                  <a:pt x="88" y="124"/>
                  <a:pt x="86" y="123"/>
                  <a:pt x="84" y="123"/>
                </a:cubicBezTo>
                <a:cubicBezTo>
                  <a:pt x="82" y="122"/>
                  <a:pt x="79" y="122"/>
                  <a:pt x="77" y="122"/>
                </a:cubicBezTo>
                <a:cubicBezTo>
                  <a:pt x="74" y="122"/>
                  <a:pt x="73" y="122"/>
                  <a:pt x="71" y="123"/>
                </a:cubicBezTo>
                <a:cubicBezTo>
                  <a:pt x="70" y="124"/>
                  <a:pt x="69" y="125"/>
                  <a:pt x="69" y="127"/>
                </a:cubicBezTo>
                <a:cubicBezTo>
                  <a:pt x="69" y="128"/>
                  <a:pt x="70" y="130"/>
                  <a:pt x="71" y="131"/>
                </a:cubicBezTo>
                <a:cubicBezTo>
                  <a:pt x="72" y="132"/>
                  <a:pt x="74" y="133"/>
                  <a:pt x="76" y="133"/>
                </a:cubicBezTo>
                <a:cubicBezTo>
                  <a:pt x="77" y="134"/>
                  <a:pt x="79" y="135"/>
                  <a:pt x="81" y="136"/>
                </a:cubicBezTo>
                <a:cubicBezTo>
                  <a:pt x="83" y="137"/>
                  <a:pt x="85" y="138"/>
                  <a:pt x="87" y="139"/>
                </a:cubicBezTo>
                <a:cubicBezTo>
                  <a:pt x="89" y="141"/>
                  <a:pt x="90" y="142"/>
                  <a:pt x="91" y="144"/>
                </a:cubicBezTo>
                <a:close/>
                <a:moveTo>
                  <a:pt x="129" y="114"/>
                </a:moveTo>
                <a:cubicBezTo>
                  <a:pt x="140" y="114"/>
                  <a:pt x="140" y="114"/>
                  <a:pt x="140" y="114"/>
                </a:cubicBezTo>
                <a:cubicBezTo>
                  <a:pt x="140" y="166"/>
                  <a:pt x="140" y="166"/>
                  <a:pt x="140" y="166"/>
                </a:cubicBezTo>
                <a:cubicBezTo>
                  <a:pt x="129" y="166"/>
                  <a:pt x="129" y="166"/>
                  <a:pt x="129" y="166"/>
                </a:cubicBezTo>
                <a:cubicBezTo>
                  <a:pt x="129" y="144"/>
                  <a:pt x="129" y="144"/>
                  <a:pt x="129" y="144"/>
                </a:cubicBezTo>
                <a:cubicBezTo>
                  <a:pt x="110" y="144"/>
                  <a:pt x="110" y="144"/>
                  <a:pt x="110" y="144"/>
                </a:cubicBezTo>
                <a:cubicBezTo>
                  <a:pt x="110" y="166"/>
                  <a:pt x="110" y="166"/>
                  <a:pt x="110" y="166"/>
                </a:cubicBezTo>
                <a:cubicBezTo>
                  <a:pt x="100" y="166"/>
                  <a:pt x="100" y="166"/>
                  <a:pt x="100" y="166"/>
                </a:cubicBezTo>
                <a:cubicBezTo>
                  <a:pt x="100" y="114"/>
                  <a:pt x="100" y="114"/>
                  <a:pt x="100" y="114"/>
                </a:cubicBezTo>
                <a:cubicBezTo>
                  <a:pt x="110" y="114"/>
                  <a:pt x="110" y="114"/>
                  <a:pt x="110" y="114"/>
                </a:cubicBezTo>
                <a:cubicBezTo>
                  <a:pt x="110" y="135"/>
                  <a:pt x="110" y="135"/>
                  <a:pt x="110" y="135"/>
                </a:cubicBezTo>
                <a:cubicBezTo>
                  <a:pt x="129" y="135"/>
                  <a:pt x="129" y="135"/>
                  <a:pt x="129" y="135"/>
                </a:cubicBezTo>
                <a:lnTo>
                  <a:pt x="129" y="114"/>
                </a:lnTo>
                <a:close/>
                <a:moveTo>
                  <a:pt x="179" y="115"/>
                </a:moveTo>
                <a:cubicBezTo>
                  <a:pt x="176" y="113"/>
                  <a:pt x="173" y="113"/>
                  <a:pt x="169" y="113"/>
                </a:cubicBezTo>
                <a:cubicBezTo>
                  <a:pt x="162" y="113"/>
                  <a:pt x="157" y="115"/>
                  <a:pt x="153" y="120"/>
                </a:cubicBezTo>
                <a:cubicBezTo>
                  <a:pt x="149" y="125"/>
                  <a:pt x="147" y="131"/>
                  <a:pt x="147" y="140"/>
                </a:cubicBezTo>
                <a:cubicBezTo>
                  <a:pt x="147" y="144"/>
                  <a:pt x="147" y="148"/>
                  <a:pt x="148" y="151"/>
                </a:cubicBezTo>
                <a:cubicBezTo>
                  <a:pt x="149" y="154"/>
                  <a:pt x="151" y="157"/>
                  <a:pt x="152" y="160"/>
                </a:cubicBezTo>
                <a:cubicBezTo>
                  <a:pt x="154" y="162"/>
                  <a:pt x="156" y="164"/>
                  <a:pt x="159" y="165"/>
                </a:cubicBezTo>
                <a:cubicBezTo>
                  <a:pt x="162" y="167"/>
                  <a:pt x="165" y="167"/>
                  <a:pt x="169" y="167"/>
                </a:cubicBezTo>
                <a:cubicBezTo>
                  <a:pt x="176" y="167"/>
                  <a:pt x="182" y="165"/>
                  <a:pt x="185" y="160"/>
                </a:cubicBezTo>
                <a:cubicBezTo>
                  <a:pt x="189" y="155"/>
                  <a:pt x="191" y="149"/>
                  <a:pt x="191" y="140"/>
                </a:cubicBezTo>
                <a:cubicBezTo>
                  <a:pt x="191" y="136"/>
                  <a:pt x="191" y="132"/>
                  <a:pt x="190" y="129"/>
                </a:cubicBezTo>
                <a:cubicBezTo>
                  <a:pt x="189" y="126"/>
                  <a:pt x="188" y="123"/>
                  <a:pt x="186" y="120"/>
                </a:cubicBezTo>
                <a:cubicBezTo>
                  <a:pt x="184" y="118"/>
                  <a:pt x="182" y="116"/>
                  <a:pt x="179" y="115"/>
                </a:cubicBezTo>
                <a:close/>
                <a:moveTo>
                  <a:pt x="178" y="154"/>
                </a:moveTo>
                <a:cubicBezTo>
                  <a:pt x="176" y="157"/>
                  <a:pt x="173" y="158"/>
                  <a:pt x="169" y="158"/>
                </a:cubicBezTo>
                <a:cubicBezTo>
                  <a:pt x="167" y="158"/>
                  <a:pt x="165" y="158"/>
                  <a:pt x="164" y="157"/>
                </a:cubicBezTo>
                <a:cubicBezTo>
                  <a:pt x="162" y="156"/>
                  <a:pt x="161" y="155"/>
                  <a:pt x="160" y="153"/>
                </a:cubicBezTo>
                <a:cubicBezTo>
                  <a:pt x="159" y="151"/>
                  <a:pt x="159" y="149"/>
                  <a:pt x="158" y="147"/>
                </a:cubicBezTo>
                <a:cubicBezTo>
                  <a:pt x="158" y="145"/>
                  <a:pt x="158" y="143"/>
                  <a:pt x="158" y="140"/>
                </a:cubicBezTo>
                <a:cubicBezTo>
                  <a:pt x="158" y="134"/>
                  <a:pt x="159" y="129"/>
                  <a:pt x="161" y="126"/>
                </a:cubicBezTo>
                <a:cubicBezTo>
                  <a:pt x="163" y="123"/>
                  <a:pt x="165" y="122"/>
                  <a:pt x="169" y="122"/>
                </a:cubicBezTo>
                <a:cubicBezTo>
                  <a:pt x="171" y="122"/>
                  <a:pt x="173" y="122"/>
                  <a:pt x="174" y="123"/>
                </a:cubicBezTo>
                <a:cubicBezTo>
                  <a:pt x="176" y="124"/>
                  <a:pt x="177" y="126"/>
                  <a:pt x="178" y="127"/>
                </a:cubicBezTo>
                <a:cubicBezTo>
                  <a:pt x="179" y="129"/>
                  <a:pt x="179" y="131"/>
                  <a:pt x="180" y="133"/>
                </a:cubicBezTo>
                <a:cubicBezTo>
                  <a:pt x="180" y="135"/>
                  <a:pt x="181" y="137"/>
                  <a:pt x="181" y="140"/>
                </a:cubicBezTo>
                <a:cubicBezTo>
                  <a:pt x="181" y="146"/>
                  <a:pt x="180" y="151"/>
                  <a:pt x="178" y="154"/>
                </a:cubicBezTo>
                <a:close/>
                <a:moveTo>
                  <a:pt x="209" y="148"/>
                </a:moveTo>
                <a:cubicBezTo>
                  <a:pt x="209" y="148"/>
                  <a:pt x="209" y="148"/>
                  <a:pt x="210" y="148"/>
                </a:cubicBezTo>
                <a:cubicBezTo>
                  <a:pt x="211" y="148"/>
                  <a:pt x="211" y="148"/>
                  <a:pt x="212" y="148"/>
                </a:cubicBezTo>
                <a:cubicBezTo>
                  <a:pt x="212" y="148"/>
                  <a:pt x="213" y="148"/>
                  <a:pt x="213" y="148"/>
                </a:cubicBezTo>
                <a:cubicBezTo>
                  <a:pt x="214" y="148"/>
                  <a:pt x="214" y="148"/>
                  <a:pt x="215" y="148"/>
                </a:cubicBezTo>
                <a:cubicBezTo>
                  <a:pt x="217" y="148"/>
                  <a:pt x="220" y="148"/>
                  <a:pt x="222" y="147"/>
                </a:cubicBezTo>
                <a:cubicBezTo>
                  <a:pt x="225" y="147"/>
                  <a:pt x="227" y="146"/>
                  <a:pt x="229" y="144"/>
                </a:cubicBezTo>
                <a:cubicBezTo>
                  <a:pt x="231" y="143"/>
                  <a:pt x="232" y="141"/>
                  <a:pt x="233" y="139"/>
                </a:cubicBezTo>
                <a:cubicBezTo>
                  <a:pt x="234" y="136"/>
                  <a:pt x="235" y="134"/>
                  <a:pt x="235" y="130"/>
                </a:cubicBezTo>
                <a:cubicBezTo>
                  <a:pt x="235" y="127"/>
                  <a:pt x="234" y="124"/>
                  <a:pt x="233" y="122"/>
                </a:cubicBezTo>
                <a:cubicBezTo>
                  <a:pt x="232" y="119"/>
                  <a:pt x="230" y="118"/>
                  <a:pt x="228" y="116"/>
                </a:cubicBezTo>
                <a:cubicBezTo>
                  <a:pt x="226" y="115"/>
                  <a:pt x="223" y="114"/>
                  <a:pt x="221" y="114"/>
                </a:cubicBezTo>
                <a:cubicBezTo>
                  <a:pt x="218" y="113"/>
                  <a:pt x="216" y="113"/>
                  <a:pt x="213" y="113"/>
                </a:cubicBezTo>
                <a:cubicBezTo>
                  <a:pt x="210" y="113"/>
                  <a:pt x="208" y="113"/>
                  <a:pt x="205" y="113"/>
                </a:cubicBezTo>
                <a:cubicBezTo>
                  <a:pt x="203" y="114"/>
                  <a:pt x="201" y="114"/>
                  <a:pt x="199" y="114"/>
                </a:cubicBezTo>
                <a:cubicBezTo>
                  <a:pt x="199" y="166"/>
                  <a:pt x="199" y="166"/>
                  <a:pt x="199" y="166"/>
                </a:cubicBezTo>
                <a:cubicBezTo>
                  <a:pt x="209" y="166"/>
                  <a:pt x="209" y="166"/>
                  <a:pt x="209" y="166"/>
                </a:cubicBezTo>
                <a:lnTo>
                  <a:pt x="209" y="148"/>
                </a:lnTo>
                <a:close/>
                <a:moveTo>
                  <a:pt x="209" y="122"/>
                </a:moveTo>
                <a:cubicBezTo>
                  <a:pt x="209" y="122"/>
                  <a:pt x="210" y="122"/>
                  <a:pt x="211" y="122"/>
                </a:cubicBezTo>
                <a:cubicBezTo>
                  <a:pt x="212" y="122"/>
                  <a:pt x="213" y="122"/>
                  <a:pt x="214" y="122"/>
                </a:cubicBezTo>
                <a:cubicBezTo>
                  <a:pt x="215" y="122"/>
                  <a:pt x="216" y="122"/>
                  <a:pt x="218" y="122"/>
                </a:cubicBezTo>
                <a:cubicBezTo>
                  <a:pt x="219" y="123"/>
                  <a:pt x="220" y="123"/>
                  <a:pt x="221" y="124"/>
                </a:cubicBezTo>
                <a:cubicBezTo>
                  <a:pt x="222" y="124"/>
                  <a:pt x="223" y="125"/>
                  <a:pt x="223" y="126"/>
                </a:cubicBezTo>
                <a:cubicBezTo>
                  <a:pt x="224" y="127"/>
                  <a:pt x="224" y="129"/>
                  <a:pt x="224" y="130"/>
                </a:cubicBezTo>
                <a:cubicBezTo>
                  <a:pt x="224" y="132"/>
                  <a:pt x="224" y="134"/>
                  <a:pt x="223" y="135"/>
                </a:cubicBezTo>
                <a:cubicBezTo>
                  <a:pt x="223" y="136"/>
                  <a:pt x="222" y="137"/>
                  <a:pt x="221" y="138"/>
                </a:cubicBezTo>
                <a:cubicBezTo>
                  <a:pt x="220" y="138"/>
                  <a:pt x="219" y="139"/>
                  <a:pt x="217" y="139"/>
                </a:cubicBezTo>
                <a:cubicBezTo>
                  <a:pt x="216" y="139"/>
                  <a:pt x="215" y="140"/>
                  <a:pt x="213" y="140"/>
                </a:cubicBezTo>
                <a:cubicBezTo>
                  <a:pt x="213" y="140"/>
                  <a:pt x="213" y="140"/>
                  <a:pt x="212" y="140"/>
                </a:cubicBezTo>
                <a:cubicBezTo>
                  <a:pt x="212" y="140"/>
                  <a:pt x="211" y="140"/>
                  <a:pt x="211" y="140"/>
                </a:cubicBezTo>
                <a:cubicBezTo>
                  <a:pt x="211" y="139"/>
                  <a:pt x="210" y="139"/>
                  <a:pt x="210" y="139"/>
                </a:cubicBezTo>
                <a:cubicBezTo>
                  <a:pt x="209" y="139"/>
                  <a:pt x="209" y="139"/>
                  <a:pt x="209" y="139"/>
                </a:cubicBezTo>
                <a:lnTo>
                  <a:pt x="209" y="122"/>
                </a:lnTo>
                <a:close/>
                <a:moveTo>
                  <a:pt x="102" y="40"/>
                </a:moveTo>
                <a:cubicBezTo>
                  <a:pt x="143" y="75"/>
                  <a:pt x="143" y="75"/>
                  <a:pt x="143" y="75"/>
                </a:cubicBezTo>
                <a:cubicBezTo>
                  <a:pt x="127" y="75"/>
                  <a:pt x="127" y="75"/>
                  <a:pt x="127" y="75"/>
                </a:cubicBezTo>
                <a:cubicBezTo>
                  <a:pt x="127" y="97"/>
                  <a:pt x="127" y="97"/>
                  <a:pt x="127" y="97"/>
                </a:cubicBezTo>
                <a:cubicBezTo>
                  <a:pt x="77" y="97"/>
                  <a:pt x="77" y="97"/>
                  <a:pt x="77" y="97"/>
                </a:cubicBezTo>
                <a:cubicBezTo>
                  <a:pt x="77" y="75"/>
                  <a:pt x="77" y="75"/>
                  <a:pt x="77" y="75"/>
                </a:cubicBezTo>
                <a:cubicBezTo>
                  <a:pt x="61" y="75"/>
                  <a:pt x="61" y="75"/>
                  <a:pt x="61" y="75"/>
                </a:cubicBezTo>
                <a:lnTo>
                  <a:pt x="102" y="4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115" name="Freeform 157"/>
          <p:cNvSpPr>
            <a:spLocks noEditPoints="1"/>
          </p:cNvSpPr>
          <p:nvPr/>
        </p:nvSpPr>
        <p:spPr bwMode="auto">
          <a:xfrm>
            <a:off x="5111920" y="1625577"/>
            <a:ext cx="433307" cy="367832"/>
          </a:xfrm>
          <a:custGeom>
            <a:avLst/>
            <a:gdLst>
              <a:gd name="T0" fmla="*/ 156 w 342"/>
              <a:gd name="T1" fmla="*/ 187 h 290"/>
              <a:gd name="T2" fmla="*/ 165 w 342"/>
              <a:gd name="T3" fmla="*/ 216 h 290"/>
              <a:gd name="T4" fmla="*/ 184 w 342"/>
              <a:gd name="T5" fmla="*/ 220 h 290"/>
              <a:gd name="T6" fmla="*/ 200 w 342"/>
              <a:gd name="T7" fmla="*/ 183 h 290"/>
              <a:gd name="T8" fmla="*/ 184 w 342"/>
              <a:gd name="T9" fmla="*/ 164 h 290"/>
              <a:gd name="T10" fmla="*/ 204 w 342"/>
              <a:gd name="T11" fmla="*/ 161 h 290"/>
              <a:gd name="T12" fmla="*/ 208 w 342"/>
              <a:gd name="T13" fmla="*/ 160 h 290"/>
              <a:gd name="T14" fmla="*/ 229 w 342"/>
              <a:gd name="T15" fmla="*/ 165 h 290"/>
              <a:gd name="T16" fmla="*/ 242 w 342"/>
              <a:gd name="T17" fmla="*/ 164 h 290"/>
              <a:gd name="T18" fmla="*/ 250 w 342"/>
              <a:gd name="T19" fmla="*/ 171 h 290"/>
              <a:gd name="T20" fmla="*/ 259 w 342"/>
              <a:gd name="T21" fmla="*/ 145 h 290"/>
              <a:gd name="T22" fmla="*/ 264 w 342"/>
              <a:gd name="T23" fmla="*/ 134 h 290"/>
              <a:gd name="T24" fmla="*/ 276 w 342"/>
              <a:gd name="T25" fmla="*/ 133 h 290"/>
              <a:gd name="T26" fmla="*/ 245 w 342"/>
              <a:gd name="T27" fmla="*/ 112 h 290"/>
              <a:gd name="T28" fmla="*/ 215 w 342"/>
              <a:gd name="T29" fmla="*/ 110 h 290"/>
              <a:gd name="T30" fmla="*/ 186 w 342"/>
              <a:gd name="T31" fmla="*/ 124 h 290"/>
              <a:gd name="T32" fmla="*/ 174 w 342"/>
              <a:gd name="T33" fmla="*/ 124 h 290"/>
              <a:gd name="T34" fmla="*/ 168 w 342"/>
              <a:gd name="T35" fmla="*/ 136 h 290"/>
              <a:gd name="T36" fmla="*/ 165 w 342"/>
              <a:gd name="T37" fmla="*/ 142 h 290"/>
              <a:gd name="T38" fmla="*/ 153 w 342"/>
              <a:gd name="T39" fmla="*/ 148 h 290"/>
              <a:gd name="T40" fmla="*/ 162 w 342"/>
              <a:gd name="T41" fmla="*/ 151 h 290"/>
              <a:gd name="T42" fmla="*/ 172 w 342"/>
              <a:gd name="T43" fmla="*/ 156 h 290"/>
              <a:gd name="T44" fmla="*/ 177 w 342"/>
              <a:gd name="T45" fmla="*/ 156 h 290"/>
              <a:gd name="T46" fmla="*/ 171 w 342"/>
              <a:gd name="T47" fmla="*/ 164 h 290"/>
              <a:gd name="T48" fmla="*/ 149 w 342"/>
              <a:gd name="T49" fmla="*/ 156 h 290"/>
              <a:gd name="T50" fmla="*/ 141 w 342"/>
              <a:gd name="T51" fmla="*/ 183 h 290"/>
              <a:gd name="T52" fmla="*/ 267 w 342"/>
              <a:gd name="T53" fmla="*/ 189 h 290"/>
              <a:gd name="T54" fmla="*/ 150 w 342"/>
              <a:gd name="T55" fmla="*/ 134 h 290"/>
              <a:gd name="T56" fmla="*/ 246 w 342"/>
              <a:gd name="T57" fmla="*/ 181 h 290"/>
              <a:gd name="T58" fmla="*/ 197 w 342"/>
              <a:gd name="T59" fmla="*/ 114 h 290"/>
              <a:gd name="T60" fmla="*/ 298 w 342"/>
              <a:gd name="T61" fmla="*/ 204 h 290"/>
              <a:gd name="T62" fmla="*/ 165 w 342"/>
              <a:gd name="T63" fmla="*/ 123 h 290"/>
              <a:gd name="T64" fmla="*/ 165 w 342"/>
              <a:gd name="T65" fmla="*/ 119 h 290"/>
              <a:gd name="T66" fmla="*/ 144 w 342"/>
              <a:gd name="T67" fmla="*/ 128 h 290"/>
              <a:gd name="T68" fmla="*/ 187 w 342"/>
              <a:gd name="T69" fmla="*/ 247 h 290"/>
              <a:gd name="T70" fmla="*/ 103 w 342"/>
              <a:gd name="T71" fmla="*/ 237 h 290"/>
              <a:gd name="T72" fmla="*/ 44 w 342"/>
              <a:gd name="T73" fmla="*/ 260 h 290"/>
              <a:gd name="T74" fmla="*/ 270 w 342"/>
              <a:gd name="T75" fmla="*/ 250 h 290"/>
              <a:gd name="T76" fmla="*/ 273 w 342"/>
              <a:gd name="T77" fmla="*/ 182 h 290"/>
              <a:gd name="T78" fmla="*/ 279 w 342"/>
              <a:gd name="T79" fmla="*/ 200 h 290"/>
              <a:gd name="T80" fmla="*/ 264 w 342"/>
              <a:gd name="T81" fmla="*/ 218 h 290"/>
              <a:gd name="T82" fmla="*/ 342 w 342"/>
              <a:gd name="T83" fmla="*/ 290 h 290"/>
              <a:gd name="T84" fmla="*/ 13 w 342"/>
              <a:gd name="T85" fmla="*/ 56 h 290"/>
              <a:gd name="T86" fmla="*/ 342 w 342"/>
              <a:gd name="T87" fmla="*/ 290 h 290"/>
              <a:gd name="T88" fmla="*/ 302 w 342"/>
              <a:gd name="T89" fmla="*/ 110 h 290"/>
              <a:gd name="T90" fmla="*/ 145 w 342"/>
              <a:gd name="T91" fmla="*/ 113 h 290"/>
              <a:gd name="T92" fmla="*/ 116 w 342"/>
              <a:gd name="T93" fmla="*/ 110 h 290"/>
              <a:gd name="T94" fmla="*/ 106 w 342"/>
              <a:gd name="T95" fmla="*/ 118 h 290"/>
              <a:gd name="T96" fmla="*/ 88 w 342"/>
              <a:gd name="T97" fmla="*/ 125 h 290"/>
              <a:gd name="T98" fmla="*/ 109 w 342"/>
              <a:gd name="T99" fmla="*/ 137 h 290"/>
              <a:gd name="T100" fmla="*/ 69 w 342"/>
              <a:gd name="T101" fmla="*/ 166 h 290"/>
              <a:gd name="T102" fmla="*/ 50 w 342"/>
              <a:gd name="T103" fmla="*/ 131 h 290"/>
              <a:gd name="T104" fmla="*/ 171 w 342"/>
              <a:gd name="T105" fmla="*/ 276 h 290"/>
              <a:gd name="T106" fmla="*/ 298 w 342"/>
              <a:gd name="T107" fmla="*/ 242 h 290"/>
              <a:gd name="T108" fmla="*/ 92 w 342"/>
              <a:gd name="T109" fmla="*/ 231 h 290"/>
              <a:gd name="T110" fmla="*/ 119 w 342"/>
              <a:gd name="T111" fmla="*/ 189 h 290"/>
              <a:gd name="T112" fmla="*/ 76 w 342"/>
              <a:gd name="T113" fmla="*/ 195 h 290"/>
              <a:gd name="T114" fmla="*/ 264 w 342"/>
              <a:gd name="T115" fmla="*/ 133 h 290"/>
              <a:gd name="T116" fmla="*/ 276 w 342"/>
              <a:gd name="T117" fmla="*/ 147 h 290"/>
              <a:gd name="T118" fmla="*/ 274 w 342"/>
              <a:gd name="T119" fmla="*/ 155 h 290"/>
              <a:gd name="T120" fmla="*/ 69 w 342"/>
              <a:gd name="T121" fmla="*/ 110 h 2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42" h="290">
                <a:moveTo>
                  <a:pt x="150" y="138"/>
                </a:moveTo>
                <a:cubicBezTo>
                  <a:pt x="151" y="140"/>
                  <a:pt x="148" y="141"/>
                  <a:pt x="147" y="140"/>
                </a:cubicBezTo>
                <a:cubicBezTo>
                  <a:pt x="145" y="139"/>
                  <a:pt x="148" y="135"/>
                  <a:pt x="150" y="138"/>
                </a:cubicBezTo>
                <a:close/>
                <a:moveTo>
                  <a:pt x="141" y="183"/>
                </a:moveTo>
                <a:cubicBezTo>
                  <a:pt x="143" y="186"/>
                  <a:pt x="145" y="186"/>
                  <a:pt x="148" y="186"/>
                </a:cubicBezTo>
                <a:cubicBezTo>
                  <a:pt x="150" y="187"/>
                  <a:pt x="151" y="187"/>
                  <a:pt x="153" y="187"/>
                </a:cubicBezTo>
                <a:cubicBezTo>
                  <a:pt x="154" y="187"/>
                  <a:pt x="155" y="186"/>
                  <a:pt x="156" y="187"/>
                </a:cubicBezTo>
                <a:cubicBezTo>
                  <a:pt x="158" y="188"/>
                  <a:pt x="160" y="187"/>
                  <a:pt x="161" y="192"/>
                </a:cubicBezTo>
                <a:cubicBezTo>
                  <a:pt x="161" y="193"/>
                  <a:pt x="160" y="201"/>
                  <a:pt x="165" y="206"/>
                </a:cubicBezTo>
                <a:cubicBezTo>
                  <a:pt x="165" y="206"/>
                  <a:pt x="165" y="206"/>
                  <a:pt x="165" y="206"/>
                </a:cubicBezTo>
                <a:cubicBezTo>
                  <a:pt x="165" y="207"/>
                  <a:pt x="165" y="208"/>
                  <a:pt x="165" y="208"/>
                </a:cubicBezTo>
                <a:cubicBezTo>
                  <a:pt x="165" y="209"/>
                  <a:pt x="165" y="209"/>
                  <a:pt x="165" y="210"/>
                </a:cubicBezTo>
                <a:cubicBezTo>
                  <a:pt x="164" y="210"/>
                  <a:pt x="164" y="212"/>
                  <a:pt x="164" y="213"/>
                </a:cubicBezTo>
                <a:cubicBezTo>
                  <a:pt x="164" y="214"/>
                  <a:pt x="165" y="215"/>
                  <a:pt x="165" y="216"/>
                </a:cubicBezTo>
                <a:cubicBezTo>
                  <a:pt x="166" y="217"/>
                  <a:pt x="166" y="217"/>
                  <a:pt x="166" y="218"/>
                </a:cubicBezTo>
                <a:cubicBezTo>
                  <a:pt x="167" y="219"/>
                  <a:pt x="167" y="220"/>
                  <a:pt x="167" y="221"/>
                </a:cubicBezTo>
                <a:cubicBezTo>
                  <a:pt x="167" y="222"/>
                  <a:pt x="168" y="223"/>
                  <a:pt x="169" y="224"/>
                </a:cubicBezTo>
                <a:cubicBezTo>
                  <a:pt x="170" y="224"/>
                  <a:pt x="170" y="225"/>
                  <a:pt x="170" y="226"/>
                </a:cubicBezTo>
                <a:cubicBezTo>
                  <a:pt x="170" y="228"/>
                  <a:pt x="172" y="229"/>
                  <a:pt x="174" y="228"/>
                </a:cubicBezTo>
                <a:cubicBezTo>
                  <a:pt x="177" y="227"/>
                  <a:pt x="179" y="226"/>
                  <a:pt x="181" y="223"/>
                </a:cubicBezTo>
                <a:cubicBezTo>
                  <a:pt x="183" y="222"/>
                  <a:pt x="183" y="221"/>
                  <a:pt x="184" y="220"/>
                </a:cubicBezTo>
                <a:cubicBezTo>
                  <a:pt x="184" y="218"/>
                  <a:pt x="185" y="217"/>
                  <a:pt x="186" y="216"/>
                </a:cubicBezTo>
                <a:cubicBezTo>
                  <a:pt x="187" y="215"/>
                  <a:pt x="187" y="214"/>
                  <a:pt x="187" y="213"/>
                </a:cubicBezTo>
                <a:cubicBezTo>
                  <a:pt x="187" y="212"/>
                  <a:pt x="187" y="211"/>
                  <a:pt x="188" y="210"/>
                </a:cubicBezTo>
                <a:cubicBezTo>
                  <a:pt x="190" y="208"/>
                  <a:pt x="192" y="207"/>
                  <a:pt x="192" y="204"/>
                </a:cubicBezTo>
                <a:cubicBezTo>
                  <a:pt x="192" y="201"/>
                  <a:pt x="192" y="199"/>
                  <a:pt x="191" y="197"/>
                </a:cubicBezTo>
                <a:cubicBezTo>
                  <a:pt x="190" y="195"/>
                  <a:pt x="193" y="191"/>
                  <a:pt x="195" y="189"/>
                </a:cubicBezTo>
                <a:cubicBezTo>
                  <a:pt x="196" y="187"/>
                  <a:pt x="199" y="185"/>
                  <a:pt x="200" y="183"/>
                </a:cubicBezTo>
                <a:cubicBezTo>
                  <a:pt x="200" y="181"/>
                  <a:pt x="200" y="180"/>
                  <a:pt x="201" y="178"/>
                </a:cubicBezTo>
                <a:cubicBezTo>
                  <a:pt x="202" y="177"/>
                  <a:pt x="202" y="176"/>
                  <a:pt x="202" y="175"/>
                </a:cubicBezTo>
                <a:cubicBezTo>
                  <a:pt x="201" y="175"/>
                  <a:pt x="199" y="176"/>
                  <a:pt x="198" y="177"/>
                </a:cubicBezTo>
                <a:cubicBezTo>
                  <a:pt x="196" y="178"/>
                  <a:pt x="195" y="178"/>
                  <a:pt x="193" y="177"/>
                </a:cubicBezTo>
                <a:cubicBezTo>
                  <a:pt x="192" y="175"/>
                  <a:pt x="190" y="174"/>
                  <a:pt x="189" y="173"/>
                </a:cubicBezTo>
                <a:cubicBezTo>
                  <a:pt x="188" y="171"/>
                  <a:pt x="187" y="168"/>
                  <a:pt x="185" y="166"/>
                </a:cubicBezTo>
                <a:cubicBezTo>
                  <a:pt x="184" y="165"/>
                  <a:pt x="184" y="165"/>
                  <a:pt x="184" y="164"/>
                </a:cubicBezTo>
                <a:cubicBezTo>
                  <a:pt x="184" y="163"/>
                  <a:pt x="185" y="163"/>
                  <a:pt x="185" y="163"/>
                </a:cubicBezTo>
                <a:cubicBezTo>
                  <a:pt x="188" y="164"/>
                  <a:pt x="188" y="168"/>
                  <a:pt x="190" y="169"/>
                </a:cubicBezTo>
                <a:cubicBezTo>
                  <a:pt x="192" y="171"/>
                  <a:pt x="194" y="172"/>
                  <a:pt x="194" y="175"/>
                </a:cubicBezTo>
                <a:cubicBezTo>
                  <a:pt x="195" y="176"/>
                  <a:pt x="197" y="175"/>
                  <a:pt x="198" y="174"/>
                </a:cubicBezTo>
                <a:cubicBezTo>
                  <a:pt x="201" y="172"/>
                  <a:pt x="204" y="169"/>
                  <a:pt x="206" y="167"/>
                </a:cubicBezTo>
                <a:cubicBezTo>
                  <a:pt x="207" y="166"/>
                  <a:pt x="208" y="164"/>
                  <a:pt x="208" y="163"/>
                </a:cubicBezTo>
                <a:cubicBezTo>
                  <a:pt x="208" y="162"/>
                  <a:pt x="205" y="161"/>
                  <a:pt x="204" y="161"/>
                </a:cubicBezTo>
                <a:cubicBezTo>
                  <a:pt x="203" y="162"/>
                  <a:pt x="202" y="163"/>
                  <a:pt x="201" y="162"/>
                </a:cubicBezTo>
                <a:cubicBezTo>
                  <a:pt x="200" y="162"/>
                  <a:pt x="200" y="162"/>
                  <a:pt x="199" y="161"/>
                </a:cubicBezTo>
                <a:cubicBezTo>
                  <a:pt x="199" y="161"/>
                  <a:pt x="196" y="159"/>
                  <a:pt x="197" y="158"/>
                </a:cubicBezTo>
                <a:cubicBezTo>
                  <a:pt x="197" y="157"/>
                  <a:pt x="200" y="159"/>
                  <a:pt x="201" y="159"/>
                </a:cubicBezTo>
                <a:cubicBezTo>
                  <a:pt x="202" y="159"/>
                  <a:pt x="202" y="159"/>
                  <a:pt x="203" y="160"/>
                </a:cubicBezTo>
                <a:cubicBezTo>
                  <a:pt x="204" y="160"/>
                  <a:pt x="204" y="159"/>
                  <a:pt x="205" y="160"/>
                </a:cubicBezTo>
                <a:cubicBezTo>
                  <a:pt x="206" y="161"/>
                  <a:pt x="206" y="160"/>
                  <a:pt x="208" y="160"/>
                </a:cubicBezTo>
                <a:cubicBezTo>
                  <a:pt x="209" y="160"/>
                  <a:pt x="210" y="160"/>
                  <a:pt x="211" y="159"/>
                </a:cubicBezTo>
                <a:cubicBezTo>
                  <a:pt x="213" y="159"/>
                  <a:pt x="217" y="158"/>
                  <a:pt x="217" y="161"/>
                </a:cubicBezTo>
                <a:cubicBezTo>
                  <a:pt x="216" y="162"/>
                  <a:pt x="218" y="162"/>
                  <a:pt x="219" y="162"/>
                </a:cubicBezTo>
                <a:cubicBezTo>
                  <a:pt x="220" y="162"/>
                  <a:pt x="220" y="164"/>
                  <a:pt x="221" y="165"/>
                </a:cubicBezTo>
                <a:cubicBezTo>
                  <a:pt x="221" y="167"/>
                  <a:pt x="223" y="168"/>
                  <a:pt x="224" y="170"/>
                </a:cubicBezTo>
                <a:cubicBezTo>
                  <a:pt x="225" y="170"/>
                  <a:pt x="228" y="174"/>
                  <a:pt x="229" y="174"/>
                </a:cubicBezTo>
                <a:cubicBezTo>
                  <a:pt x="234" y="174"/>
                  <a:pt x="229" y="167"/>
                  <a:pt x="229" y="165"/>
                </a:cubicBezTo>
                <a:cubicBezTo>
                  <a:pt x="230" y="164"/>
                  <a:pt x="231" y="163"/>
                  <a:pt x="232" y="161"/>
                </a:cubicBezTo>
                <a:cubicBezTo>
                  <a:pt x="233" y="160"/>
                  <a:pt x="233" y="159"/>
                  <a:pt x="234" y="158"/>
                </a:cubicBezTo>
                <a:cubicBezTo>
                  <a:pt x="235" y="157"/>
                  <a:pt x="235" y="157"/>
                  <a:pt x="235" y="157"/>
                </a:cubicBezTo>
                <a:cubicBezTo>
                  <a:pt x="235" y="157"/>
                  <a:pt x="236" y="157"/>
                  <a:pt x="237" y="158"/>
                </a:cubicBezTo>
                <a:cubicBezTo>
                  <a:pt x="238" y="158"/>
                  <a:pt x="238" y="160"/>
                  <a:pt x="239" y="160"/>
                </a:cubicBezTo>
                <a:cubicBezTo>
                  <a:pt x="240" y="161"/>
                  <a:pt x="240" y="162"/>
                  <a:pt x="241" y="163"/>
                </a:cubicBezTo>
                <a:cubicBezTo>
                  <a:pt x="241" y="163"/>
                  <a:pt x="241" y="164"/>
                  <a:pt x="242" y="164"/>
                </a:cubicBezTo>
                <a:cubicBezTo>
                  <a:pt x="243" y="165"/>
                  <a:pt x="244" y="165"/>
                  <a:pt x="244" y="167"/>
                </a:cubicBezTo>
                <a:cubicBezTo>
                  <a:pt x="246" y="169"/>
                  <a:pt x="245" y="172"/>
                  <a:pt x="247" y="174"/>
                </a:cubicBezTo>
                <a:cubicBezTo>
                  <a:pt x="249" y="176"/>
                  <a:pt x="250" y="179"/>
                  <a:pt x="252" y="181"/>
                </a:cubicBezTo>
                <a:cubicBezTo>
                  <a:pt x="253" y="182"/>
                  <a:pt x="253" y="181"/>
                  <a:pt x="253" y="180"/>
                </a:cubicBezTo>
                <a:cubicBezTo>
                  <a:pt x="253" y="179"/>
                  <a:pt x="252" y="178"/>
                  <a:pt x="251" y="177"/>
                </a:cubicBezTo>
                <a:cubicBezTo>
                  <a:pt x="250" y="175"/>
                  <a:pt x="247" y="173"/>
                  <a:pt x="247" y="171"/>
                </a:cubicBezTo>
                <a:cubicBezTo>
                  <a:pt x="247" y="169"/>
                  <a:pt x="249" y="170"/>
                  <a:pt x="250" y="171"/>
                </a:cubicBezTo>
                <a:cubicBezTo>
                  <a:pt x="251" y="172"/>
                  <a:pt x="253" y="173"/>
                  <a:pt x="254" y="173"/>
                </a:cubicBezTo>
                <a:cubicBezTo>
                  <a:pt x="255" y="173"/>
                  <a:pt x="256" y="173"/>
                  <a:pt x="256" y="172"/>
                </a:cubicBezTo>
                <a:cubicBezTo>
                  <a:pt x="257" y="171"/>
                  <a:pt x="256" y="162"/>
                  <a:pt x="257" y="162"/>
                </a:cubicBezTo>
                <a:cubicBezTo>
                  <a:pt x="259" y="162"/>
                  <a:pt x="259" y="163"/>
                  <a:pt x="260" y="162"/>
                </a:cubicBezTo>
                <a:cubicBezTo>
                  <a:pt x="262" y="161"/>
                  <a:pt x="264" y="158"/>
                  <a:pt x="263" y="155"/>
                </a:cubicBezTo>
                <a:cubicBezTo>
                  <a:pt x="260" y="150"/>
                  <a:pt x="257" y="151"/>
                  <a:pt x="255" y="146"/>
                </a:cubicBezTo>
                <a:cubicBezTo>
                  <a:pt x="255" y="145"/>
                  <a:pt x="257" y="143"/>
                  <a:pt x="259" y="145"/>
                </a:cubicBezTo>
                <a:cubicBezTo>
                  <a:pt x="260" y="146"/>
                  <a:pt x="261" y="146"/>
                  <a:pt x="261" y="147"/>
                </a:cubicBezTo>
                <a:cubicBezTo>
                  <a:pt x="261" y="148"/>
                  <a:pt x="264" y="151"/>
                  <a:pt x="265" y="152"/>
                </a:cubicBezTo>
                <a:cubicBezTo>
                  <a:pt x="266" y="152"/>
                  <a:pt x="267" y="152"/>
                  <a:pt x="267" y="151"/>
                </a:cubicBezTo>
                <a:cubicBezTo>
                  <a:pt x="267" y="150"/>
                  <a:pt x="264" y="148"/>
                  <a:pt x="264" y="147"/>
                </a:cubicBezTo>
                <a:cubicBezTo>
                  <a:pt x="263" y="145"/>
                  <a:pt x="264" y="144"/>
                  <a:pt x="265" y="144"/>
                </a:cubicBezTo>
                <a:cubicBezTo>
                  <a:pt x="267" y="144"/>
                  <a:pt x="267" y="142"/>
                  <a:pt x="267" y="140"/>
                </a:cubicBezTo>
                <a:cubicBezTo>
                  <a:pt x="267" y="138"/>
                  <a:pt x="266" y="135"/>
                  <a:pt x="264" y="134"/>
                </a:cubicBezTo>
                <a:cubicBezTo>
                  <a:pt x="263" y="133"/>
                  <a:pt x="262" y="132"/>
                  <a:pt x="261" y="132"/>
                </a:cubicBezTo>
                <a:cubicBezTo>
                  <a:pt x="260" y="131"/>
                  <a:pt x="259" y="132"/>
                  <a:pt x="259" y="131"/>
                </a:cubicBezTo>
                <a:cubicBezTo>
                  <a:pt x="257" y="129"/>
                  <a:pt x="260" y="127"/>
                  <a:pt x="262" y="128"/>
                </a:cubicBezTo>
                <a:cubicBezTo>
                  <a:pt x="269" y="129"/>
                  <a:pt x="270" y="127"/>
                  <a:pt x="272" y="128"/>
                </a:cubicBezTo>
                <a:cubicBezTo>
                  <a:pt x="274" y="129"/>
                  <a:pt x="272" y="131"/>
                  <a:pt x="272" y="132"/>
                </a:cubicBezTo>
                <a:cubicBezTo>
                  <a:pt x="272" y="134"/>
                  <a:pt x="275" y="137"/>
                  <a:pt x="277" y="138"/>
                </a:cubicBezTo>
                <a:cubicBezTo>
                  <a:pt x="280" y="141"/>
                  <a:pt x="279" y="134"/>
                  <a:pt x="276" y="133"/>
                </a:cubicBezTo>
                <a:cubicBezTo>
                  <a:pt x="274" y="131"/>
                  <a:pt x="275" y="130"/>
                  <a:pt x="277" y="131"/>
                </a:cubicBezTo>
                <a:cubicBezTo>
                  <a:pt x="278" y="131"/>
                  <a:pt x="279" y="131"/>
                  <a:pt x="280" y="130"/>
                </a:cubicBezTo>
                <a:cubicBezTo>
                  <a:pt x="280" y="130"/>
                  <a:pt x="284" y="129"/>
                  <a:pt x="285" y="128"/>
                </a:cubicBezTo>
                <a:cubicBezTo>
                  <a:pt x="285" y="126"/>
                  <a:pt x="279" y="125"/>
                  <a:pt x="277" y="124"/>
                </a:cubicBezTo>
                <a:cubicBezTo>
                  <a:pt x="274" y="123"/>
                  <a:pt x="267" y="119"/>
                  <a:pt x="260" y="118"/>
                </a:cubicBezTo>
                <a:cubicBezTo>
                  <a:pt x="259" y="118"/>
                  <a:pt x="254" y="116"/>
                  <a:pt x="253" y="115"/>
                </a:cubicBezTo>
                <a:cubicBezTo>
                  <a:pt x="251" y="113"/>
                  <a:pt x="247" y="112"/>
                  <a:pt x="245" y="112"/>
                </a:cubicBezTo>
                <a:cubicBezTo>
                  <a:pt x="243" y="112"/>
                  <a:pt x="240" y="112"/>
                  <a:pt x="237" y="110"/>
                </a:cubicBezTo>
                <a:cubicBezTo>
                  <a:pt x="236" y="110"/>
                  <a:pt x="235" y="109"/>
                  <a:pt x="234" y="109"/>
                </a:cubicBezTo>
                <a:cubicBezTo>
                  <a:pt x="233" y="108"/>
                  <a:pt x="232" y="108"/>
                  <a:pt x="231" y="108"/>
                </a:cubicBezTo>
                <a:cubicBezTo>
                  <a:pt x="230" y="108"/>
                  <a:pt x="230" y="108"/>
                  <a:pt x="230" y="108"/>
                </a:cubicBezTo>
                <a:cubicBezTo>
                  <a:pt x="229" y="109"/>
                  <a:pt x="227" y="109"/>
                  <a:pt x="226" y="109"/>
                </a:cubicBezTo>
                <a:cubicBezTo>
                  <a:pt x="225" y="109"/>
                  <a:pt x="224" y="108"/>
                  <a:pt x="223" y="108"/>
                </a:cubicBezTo>
                <a:cubicBezTo>
                  <a:pt x="221" y="108"/>
                  <a:pt x="217" y="109"/>
                  <a:pt x="215" y="110"/>
                </a:cubicBezTo>
                <a:cubicBezTo>
                  <a:pt x="214" y="110"/>
                  <a:pt x="210" y="111"/>
                  <a:pt x="209" y="112"/>
                </a:cubicBezTo>
                <a:cubicBezTo>
                  <a:pt x="208" y="113"/>
                  <a:pt x="209" y="113"/>
                  <a:pt x="208" y="114"/>
                </a:cubicBezTo>
                <a:cubicBezTo>
                  <a:pt x="207" y="114"/>
                  <a:pt x="199" y="115"/>
                  <a:pt x="199" y="117"/>
                </a:cubicBezTo>
                <a:cubicBezTo>
                  <a:pt x="198" y="119"/>
                  <a:pt x="200" y="119"/>
                  <a:pt x="201" y="119"/>
                </a:cubicBezTo>
                <a:cubicBezTo>
                  <a:pt x="201" y="121"/>
                  <a:pt x="196" y="120"/>
                  <a:pt x="195" y="120"/>
                </a:cubicBezTo>
                <a:cubicBezTo>
                  <a:pt x="194" y="120"/>
                  <a:pt x="193" y="121"/>
                  <a:pt x="192" y="122"/>
                </a:cubicBezTo>
                <a:cubicBezTo>
                  <a:pt x="191" y="122"/>
                  <a:pt x="188" y="125"/>
                  <a:pt x="186" y="124"/>
                </a:cubicBezTo>
                <a:cubicBezTo>
                  <a:pt x="186" y="123"/>
                  <a:pt x="185" y="124"/>
                  <a:pt x="185" y="124"/>
                </a:cubicBezTo>
                <a:cubicBezTo>
                  <a:pt x="185" y="126"/>
                  <a:pt x="185" y="126"/>
                  <a:pt x="184" y="127"/>
                </a:cubicBezTo>
                <a:cubicBezTo>
                  <a:pt x="183" y="127"/>
                  <a:pt x="183" y="128"/>
                  <a:pt x="182" y="129"/>
                </a:cubicBezTo>
                <a:cubicBezTo>
                  <a:pt x="180" y="129"/>
                  <a:pt x="177" y="127"/>
                  <a:pt x="181" y="127"/>
                </a:cubicBezTo>
                <a:cubicBezTo>
                  <a:pt x="181" y="127"/>
                  <a:pt x="183" y="126"/>
                  <a:pt x="183" y="126"/>
                </a:cubicBezTo>
                <a:cubicBezTo>
                  <a:pt x="183" y="124"/>
                  <a:pt x="179" y="124"/>
                  <a:pt x="178" y="124"/>
                </a:cubicBezTo>
                <a:cubicBezTo>
                  <a:pt x="176" y="124"/>
                  <a:pt x="175" y="123"/>
                  <a:pt x="174" y="124"/>
                </a:cubicBezTo>
                <a:cubicBezTo>
                  <a:pt x="168" y="124"/>
                  <a:pt x="166" y="129"/>
                  <a:pt x="165" y="130"/>
                </a:cubicBezTo>
                <a:cubicBezTo>
                  <a:pt x="165" y="130"/>
                  <a:pt x="164" y="131"/>
                  <a:pt x="164" y="131"/>
                </a:cubicBezTo>
                <a:cubicBezTo>
                  <a:pt x="163" y="132"/>
                  <a:pt x="162" y="132"/>
                  <a:pt x="161" y="133"/>
                </a:cubicBezTo>
                <a:cubicBezTo>
                  <a:pt x="159" y="133"/>
                  <a:pt x="158" y="134"/>
                  <a:pt x="159" y="137"/>
                </a:cubicBezTo>
                <a:cubicBezTo>
                  <a:pt x="161" y="138"/>
                  <a:pt x="162" y="136"/>
                  <a:pt x="164" y="137"/>
                </a:cubicBezTo>
                <a:cubicBezTo>
                  <a:pt x="164" y="138"/>
                  <a:pt x="165" y="139"/>
                  <a:pt x="165" y="140"/>
                </a:cubicBezTo>
                <a:cubicBezTo>
                  <a:pt x="167" y="139"/>
                  <a:pt x="168" y="137"/>
                  <a:pt x="168" y="136"/>
                </a:cubicBezTo>
                <a:cubicBezTo>
                  <a:pt x="169" y="136"/>
                  <a:pt x="168" y="135"/>
                  <a:pt x="168" y="135"/>
                </a:cubicBezTo>
                <a:cubicBezTo>
                  <a:pt x="167" y="134"/>
                  <a:pt x="170" y="131"/>
                  <a:pt x="171" y="130"/>
                </a:cubicBezTo>
                <a:cubicBezTo>
                  <a:pt x="172" y="130"/>
                  <a:pt x="173" y="130"/>
                  <a:pt x="172" y="131"/>
                </a:cubicBezTo>
                <a:cubicBezTo>
                  <a:pt x="170" y="134"/>
                  <a:pt x="174" y="134"/>
                  <a:pt x="172" y="136"/>
                </a:cubicBezTo>
                <a:cubicBezTo>
                  <a:pt x="172" y="137"/>
                  <a:pt x="171" y="139"/>
                  <a:pt x="170" y="140"/>
                </a:cubicBezTo>
                <a:cubicBezTo>
                  <a:pt x="169" y="141"/>
                  <a:pt x="167" y="141"/>
                  <a:pt x="166" y="141"/>
                </a:cubicBezTo>
                <a:cubicBezTo>
                  <a:pt x="166" y="142"/>
                  <a:pt x="166" y="142"/>
                  <a:pt x="165" y="142"/>
                </a:cubicBezTo>
                <a:cubicBezTo>
                  <a:pt x="164" y="142"/>
                  <a:pt x="164" y="142"/>
                  <a:pt x="163" y="141"/>
                </a:cubicBezTo>
                <a:cubicBezTo>
                  <a:pt x="163" y="140"/>
                  <a:pt x="163" y="139"/>
                  <a:pt x="162" y="139"/>
                </a:cubicBezTo>
                <a:cubicBezTo>
                  <a:pt x="161" y="139"/>
                  <a:pt x="162" y="141"/>
                  <a:pt x="162" y="141"/>
                </a:cubicBezTo>
                <a:cubicBezTo>
                  <a:pt x="161" y="142"/>
                  <a:pt x="160" y="141"/>
                  <a:pt x="159" y="141"/>
                </a:cubicBezTo>
                <a:cubicBezTo>
                  <a:pt x="158" y="141"/>
                  <a:pt x="157" y="142"/>
                  <a:pt x="156" y="143"/>
                </a:cubicBezTo>
                <a:cubicBezTo>
                  <a:pt x="155" y="143"/>
                  <a:pt x="152" y="143"/>
                  <a:pt x="152" y="145"/>
                </a:cubicBezTo>
                <a:cubicBezTo>
                  <a:pt x="152" y="146"/>
                  <a:pt x="153" y="147"/>
                  <a:pt x="153" y="148"/>
                </a:cubicBezTo>
                <a:cubicBezTo>
                  <a:pt x="153" y="149"/>
                  <a:pt x="153" y="150"/>
                  <a:pt x="151" y="149"/>
                </a:cubicBezTo>
                <a:cubicBezTo>
                  <a:pt x="150" y="149"/>
                  <a:pt x="149" y="148"/>
                  <a:pt x="147" y="148"/>
                </a:cubicBezTo>
                <a:cubicBezTo>
                  <a:pt x="146" y="147"/>
                  <a:pt x="146" y="149"/>
                  <a:pt x="146" y="150"/>
                </a:cubicBezTo>
                <a:cubicBezTo>
                  <a:pt x="146" y="151"/>
                  <a:pt x="145" y="153"/>
                  <a:pt x="146" y="154"/>
                </a:cubicBezTo>
                <a:cubicBezTo>
                  <a:pt x="148" y="155"/>
                  <a:pt x="149" y="156"/>
                  <a:pt x="151" y="156"/>
                </a:cubicBezTo>
                <a:cubicBezTo>
                  <a:pt x="157" y="155"/>
                  <a:pt x="157" y="151"/>
                  <a:pt x="158" y="151"/>
                </a:cubicBezTo>
                <a:cubicBezTo>
                  <a:pt x="160" y="151"/>
                  <a:pt x="161" y="150"/>
                  <a:pt x="162" y="151"/>
                </a:cubicBezTo>
                <a:cubicBezTo>
                  <a:pt x="163" y="152"/>
                  <a:pt x="163" y="153"/>
                  <a:pt x="164" y="154"/>
                </a:cubicBezTo>
                <a:cubicBezTo>
                  <a:pt x="165" y="156"/>
                  <a:pt x="165" y="152"/>
                  <a:pt x="165" y="152"/>
                </a:cubicBezTo>
                <a:cubicBezTo>
                  <a:pt x="164" y="151"/>
                  <a:pt x="164" y="150"/>
                  <a:pt x="165" y="150"/>
                </a:cubicBezTo>
                <a:cubicBezTo>
                  <a:pt x="165" y="151"/>
                  <a:pt x="165" y="151"/>
                  <a:pt x="165" y="151"/>
                </a:cubicBezTo>
                <a:cubicBezTo>
                  <a:pt x="166" y="151"/>
                  <a:pt x="166" y="151"/>
                  <a:pt x="167" y="152"/>
                </a:cubicBezTo>
                <a:cubicBezTo>
                  <a:pt x="168" y="153"/>
                  <a:pt x="170" y="152"/>
                  <a:pt x="170" y="154"/>
                </a:cubicBezTo>
                <a:cubicBezTo>
                  <a:pt x="170" y="155"/>
                  <a:pt x="172" y="156"/>
                  <a:pt x="172" y="156"/>
                </a:cubicBezTo>
                <a:cubicBezTo>
                  <a:pt x="173" y="156"/>
                  <a:pt x="172" y="157"/>
                  <a:pt x="173" y="157"/>
                </a:cubicBezTo>
                <a:cubicBezTo>
                  <a:pt x="173" y="158"/>
                  <a:pt x="174" y="157"/>
                  <a:pt x="174" y="157"/>
                </a:cubicBezTo>
                <a:cubicBezTo>
                  <a:pt x="174" y="156"/>
                  <a:pt x="175" y="155"/>
                  <a:pt x="174" y="155"/>
                </a:cubicBezTo>
                <a:cubicBezTo>
                  <a:pt x="174" y="155"/>
                  <a:pt x="173" y="154"/>
                  <a:pt x="173" y="153"/>
                </a:cubicBezTo>
                <a:cubicBezTo>
                  <a:pt x="174" y="153"/>
                  <a:pt x="175" y="153"/>
                  <a:pt x="176" y="152"/>
                </a:cubicBezTo>
                <a:cubicBezTo>
                  <a:pt x="177" y="152"/>
                  <a:pt x="177" y="153"/>
                  <a:pt x="176" y="154"/>
                </a:cubicBezTo>
                <a:cubicBezTo>
                  <a:pt x="176" y="154"/>
                  <a:pt x="177" y="155"/>
                  <a:pt x="177" y="156"/>
                </a:cubicBezTo>
                <a:cubicBezTo>
                  <a:pt x="178" y="156"/>
                  <a:pt x="178" y="157"/>
                  <a:pt x="179" y="156"/>
                </a:cubicBezTo>
                <a:cubicBezTo>
                  <a:pt x="180" y="156"/>
                  <a:pt x="184" y="153"/>
                  <a:pt x="185" y="155"/>
                </a:cubicBezTo>
                <a:cubicBezTo>
                  <a:pt x="185" y="156"/>
                  <a:pt x="185" y="157"/>
                  <a:pt x="185" y="158"/>
                </a:cubicBezTo>
                <a:cubicBezTo>
                  <a:pt x="185" y="161"/>
                  <a:pt x="182" y="159"/>
                  <a:pt x="181" y="160"/>
                </a:cubicBezTo>
                <a:cubicBezTo>
                  <a:pt x="179" y="162"/>
                  <a:pt x="177" y="161"/>
                  <a:pt x="175" y="161"/>
                </a:cubicBezTo>
                <a:cubicBezTo>
                  <a:pt x="174" y="161"/>
                  <a:pt x="173" y="161"/>
                  <a:pt x="172" y="162"/>
                </a:cubicBezTo>
                <a:cubicBezTo>
                  <a:pt x="171" y="162"/>
                  <a:pt x="172" y="163"/>
                  <a:pt x="171" y="164"/>
                </a:cubicBezTo>
                <a:cubicBezTo>
                  <a:pt x="169" y="166"/>
                  <a:pt x="167" y="163"/>
                  <a:pt x="166" y="163"/>
                </a:cubicBezTo>
                <a:cubicBezTo>
                  <a:pt x="165" y="163"/>
                  <a:pt x="165" y="163"/>
                  <a:pt x="165" y="163"/>
                </a:cubicBezTo>
                <a:cubicBezTo>
                  <a:pt x="164" y="163"/>
                  <a:pt x="163" y="162"/>
                  <a:pt x="163" y="162"/>
                </a:cubicBezTo>
                <a:cubicBezTo>
                  <a:pt x="162" y="161"/>
                  <a:pt x="163" y="160"/>
                  <a:pt x="163" y="160"/>
                </a:cubicBezTo>
                <a:cubicBezTo>
                  <a:pt x="164" y="157"/>
                  <a:pt x="159" y="157"/>
                  <a:pt x="158" y="157"/>
                </a:cubicBezTo>
                <a:cubicBezTo>
                  <a:pt x="156" y="157"/>
                  <a:pt x="154" y="157"/>
                  <a:pt x="153" y="157"/>
                </a:cubicBezTo>
                <a:cubicBezTo>
                  <a:pt x="152" y="157"/>
                  <a:pt x="150" y="157"/>
                  <a:pt x="149" y="156"/>
                </a:cubicBezTo>
                <a:cubicBezTo>
                  <a:pt x="148" y="156"/>
                  <a:pt x="148" y="156"/>
                  <a:pt x="148" y="157"/>
                </a:cubicBezTo>
                <a:cubicBezTo>
                  <a:pt x="147" y="158"/>
                  <a:pt x="146" y="158"/>
                  <a:pt x="145" y="158"/>
                </a:cubicBezTo>
                <a:cubicBezTo>
                  <a:pt x="144" y="159"/>
                  <a:pt x="145" y="161"/>
                  <a:pt x="144" y="162"/>
                </a:cubicBezTo>
                <a:cubicBezTo>
                  <a:pt x="143" y="162"/>
                  <a:pt x="142" y="162"/>
                  <a:pt x="141" y="163"/>
                </a:cubicBezTo>
                <a:cubicBezTo>
                  <a:pt x="139" y="165"/>
                  <a:pt x="138" y="167"/>
                  <a:pt x="137" y="169"/>
                </a:cubicBezTo>
                <a:cubicBezTo>
                  <a:pt x="136" y="172"/>
                  <a:pt x="136" y="174"/>
                  <a:pt x="137" y="177"/>
                </a:cubicBezTo>
                <a:cubicBezTo>
                  <a:pt x="138" y="179"/>
                  <a:pt x="140" y="181"/>
                  <a:pt x="141" y="183"/>
                </a:cubicBezTo>
                <a:close/>
                <a:moveTo>
                  <a:pt x="267" y="189"/>
                </a:moveTo>
                <a:cubicBezTo>
                  <a:pt x="268" y="188"/>
                  <a:pt x="268" y="184"/>
                  <a:pt x="269" y="182"/>
                </a:cubicBezTo>
                <a:cubicBezTo>
                  <a:pt x="269" y="181"/>
                  <a:pt x="265" y="178"/>
                  <a:pt x="264" y="179"/>
                </a:cubicBezTo>
                <a:cubicBezTo>
                  <a:pt x="263" y="180"/>
                  <a:pt x="262" y="181"/>
                  <a:pt x="261" y="181"/>
                </a:cubicBezTo>
                <a:cubicBezTo>
                  <a:pt x="260" y="182"/>
                  <a:pt x="258" y="180"/>
                  <a:pt x="257" y="182"/>
                </a:cubicBezTo>
                <a:cubicBezTo>
                  <a:pt x="257" y="183"/>
                  <a:pt x="258" y="184"/>
                  <a:pt x="259" y="185"/>
                </a:cubicBezTo>
                <a:cubicBezTo>
                  <a:pt x="260" y="187"/>
                  <a:pt x="265" y="191"/>
                  <a:pt x="267" y="189"/>
                </a:cubicBezTo>
                <a:close/>
                <a:moveTo>
                  <a:pt x="152" y="138"/>
                </a:moveTo>
                <a:cubicBezTo>
                  <a:pt x="152" y="139"/>
                  <a:pt x="151" y="140"/>
                  <a:pt x="151" y="140"/>
                </a:cubicBezTo>
                <a:cubicBezTo>
                  <a:pt x="150" y="142"/>
                  <a:pt x="152" y="142"/>
                  <a:pt x="154" y="142"/>
                </a:cubicBezTo>
                <a:cubicBezTo>
                  <a:pt x="155" y="142"/>
                  <a:pt x="156" y="142"/>
                  <a:pt x="156" y="141"/>
                </a:cubicBezTo>
                <a:cubicBezTo>
                  <a:pt x="155" y="140"/>
                  <a:pt x="154" y="139"/>
                  <a:pt x="154" y="138"/>
                </a:cubicBezTo>
                <a:cubicBezTo>
                  <a:pt x="153" y="137"/>
                  <a:pt x="154" y="135"/>
                  <a:pt x="153" y="134"/>
                </a:cubicBezTo>
                <a:cubicBezTo>
                  <a:pt x="152" y="133"/>
                  <a:pt x="151" y="133"/>
                  <a:pt x="150" y="134"/>
                </a:cubicBezTo>
                <a:cubicBezTo>
                  <a:pt x="149" y="134"/>
                  <a:pt x="150" y="136"/>
                  <a:pt x="151" y="137"/>
                </a:cubicBezTo>
                <a:cubicBezTo>
                  <a:pt x="151" y="138"/>
                  <a:pt x="151" y="138"/>
                  <a:pt x="152" y="138"/>
                </a:cubicBezTo>
                <a:close/>
                <a:moveTo>
                  <a:pt x="250" y="181"/>
                </a:moveTo>
                <a:cubicBezTo>
                  <a:pt x="249" y="180"/>
                  <a:pt x="247" y="178"/>
                  <a:pt x="246" y="177"/>
                </a:cubicBezTo>
                <a:cubicBezTo>
                  <a:pt x="245" y="176"/>
                  <a:pt x="243" y="174"/>
                  <a:pt x="242" y="175"/>
                </a:cubicBezTo>
                <a:cubicBezTo>
                  <a:pt x="242" y="175"/>
                  <a:pt x="242" y="177"/>
                  <a:pt x="243" y="178"/>
                </a:cubicBezTo>
                <a:cubicBezTo>
                  <a:pt x="244" y="179"/>
                  <a:pt x="245" y="180"/>
                  <a:pt x="246" y="181"/>
                </a:cubicBezTo>
                <a:cubicBezTo>
                  <a:pt x="247" y="183"/>
                  <a:pt x="248" y="184"/>
                  <a:pt x="249" y="186"/>
                </a:cubicBezTo>
                <a:cubicBezTo>
                  <a:pt x="250" y="187"/>
                  <a:pt x="255" y="193"/>
                  <a:pt x="263" y="195"/>
                </a:cubicBezTo>
                <a:cubicBezTo>
                  <a:pt x="265" y="196"/>
                  <a:pt x="266" y="195"/>
                  <a:pt x="265" y="194"/>
                </a:cubicBezTo>
                <a:cubicBezTo>
                  <a:pt x="256" y="190"/>
                  <a:pt x="252" y="182"/>
                  <a:pt x="250" y="181"/>
                </a:cubicBezTo>
                <a:close/>
                <a:moveTo>
                  <a:pt x="193" y="120"/>
                </a:moveTo>
                <a:cubicBezTo>
                  <a:pt x="194" y="119"/>
                  <a:pt x="189" y="119"/>
                  <a:pt x="193" y="117"/>
                </a:cubicBezTo>
                <a:cubicBezTo>
                  <a:pt x="193" y="117"/>
                  <a:pt x="198" y="114"/>
                  <a:pt x="197" y="114"/>
                </a:cubicBezTo>
                <a:cubicBezTo>
                  <a:pt x="195" y="113"/>
                  <a:pt x="189" y="117"/>
                  <a:pt x="189" y="120"/>
                </a:cubicBezTo>
                <a:cubicBezTo>
                  <a:pt x="189" y="121"/>
                  <a:pt x="192" y="121"/>
                  <a:pt x="193" y="120"/>
                </a:cubicBezTo>
                <a:close/>
                <a:moveTo>
                  <a:pt x="279" y="189"/>
                </a:moveTo>
                <a:cubicBezTo>
                  <a:pt x="279" y="190"/>
                  <a:pt x="282" y="193"/>
                  <a:pt x="283" y="194"/>
                </a:cubicBezTo>
                <a:cubicBezTo>
                  <a:pt x="284" y="195"/>
                  <a:pt x="285" y="195"/>
                  <a:pt x="286" y="196"/>
                </a:cubicBezTo>
                <a:cubicBezTo>
                  <a:pt x="288" y="198"/>
                  <a:pt x="290" y="201"/>
                  <a:pt x="292" y="201"/>
                </a:cubicBezTo>
                <a:cubicBezTo>
                  <a:pt x="293" y="201"/>
                  <a:pt x="297" y="203"/>
                  <a:pt x="298" y="204"/>
                </a:cubicBezTo>
                <a:cubicBezTo>
                  <a:pt x="299" y="204"/>
                  <a:pt x="301" y="205"/>
                  <a:pt x="301" y="204"/>
                </a:cubicBezTo>
                <a:cubicBezTo>
                  <a:pt x="302" y="203"/>
                  <a:pt x="300" y="202"/>
                  <a:pt x="299" y="202"/>
                </a:cubicBezTo>
                <a:cubicBezTo>
                  <a:pt x="298" y="201"/>
                  <a:pt x="293" y="193"/>
                  <a:pt x="289" y="193"/>
                </a:cubicBezTo>
                <a:cubicBezTo>
                  <a:pt x="286" y="193"/>
                  <a:pt x="284" y="192"/>
                  <a:pt x="283" y="191"/>
                </a:cubicBezTo>
                <a:cubicBezTo>
                  <a:pt x="283" y="190"/>
                  <a:pt x="281" y="188"/>
                  <a:pt x="279" y="189"/>
                </a:cubicBezTo>
                <a:close/>
                <a:moveTo>
                  <a:pt x="165" y="123"/>
                </a:moveTo>
                <a:cubicBezTo>
                  <a:pt x="165" y="123"/>
                  <a:pt x="165" y="123"/>
                  <a:pt x="165" y="123"/>
                </a:cubicBezTo>
                <a:cubicBezTo>
                  <a:pt x="167" y="123"/>
                  <a:pt x="167" y="121"/>
                  <a:pt x="168" y="121"/>
                </a:cubicBezTo>
                <a:cubicBezTo>
                  <a:pt x="169" y="121"/>
                  <a:pt x="170" y="122"/>
                  <a:pt x="171" y="121"/>
                </a:cubicBezTo>
                <a:cubicBezTo>
                  <a:pt x="171" y="120"/>
                  <a:pt x="170" y="120"/>
                  <a:pt x="171" y="119"/>
                </a:cubicBezTo>
                <a:cubicBezTo>
                  <a:pt x="171" y="119"/>
                  <a:pt x="172" y="118"/>
                  <a:pt x="172" y="118"/>
                </a:cubicBezTo>
                <a:cubicBezTo>
                  <a:pt x="172" y="117"/>
                  <a:pt x="170" y="117"/>
                  <a:pt x="169" y="118"/>
                </a:cubicBezTo>
                <a:cubicBezTo>
                  <a:pt x="168" y="118"/>
                  <a:pt x="167" y="118"/>
                  <a:pt x="165" y="119"/>
                </a:cubicBezTo>
                <a:cubicBezTo>
                  <a:pt x="165" y="119"/>
                  <a:pt x="165" y="119"/>
                  <a:pt x="165" y="119"/>
                </a:cubicBezTo>
                <a:cubicBezTo>
                  <a:pt x="164" y="119"/>
                  <a:pt x="163" y="119"/>
                  <a:pt x="162" y="120"/>
                </a:cubicBezTo>
                <a:cubicBezTo>
                  <a:pt x="162" y="120"/>
                  <a:pt x="165" y="122"/>
                  <a:pt x="165" y="123"/>
                </a:cubicBezTo>
                <a:close/>
                <a:moveTo>
                  <a:pt x="144" y="128"/>
                </a:moveTo>
                <a:cubicBezTo>
                  <a:pt x="145" y="127"/>
                  <a:pt x="147" y="127"/>
                  <a:pt x="146" y="126"/>
                </a:cubicBezTo>
                <a:cubicBezTo>
                  <a:pt x="144" y="124"/>
                  <a:pt x="143" y="125"/>
                  <a:pt x="141" y="125"/>
                </a:cubicBezTo>
                <a:cubicBezTo>
                  <a:pt x="140" y="124"/>
                  <a:pt x="138" y="125"/>
                  <a:pt x="140" y="126"/>
                </a:cubicBezTo>
                <a:cubicBezTo>
                  <a:pt x="141" y="128"/>
                  <a:pt x="143" y="128"/>
                  <a:pt x="144" y="128"/>
                </a:cubicBezTo>
                <a:close/>
                <a:moveTo>
                  <a:pt x="270" y="250"/>
                </a:moveTo>
                <a:cubicBezTo>
                  <a:pt x="267" y="249"/>
                  <a:pt x="263" y="250"/>
                  <a:pt x="260" y="248"/>
                </a:cubicBezTo>
                <a:cubicBezTo>
                  <a:pt x="255" y="245"/>
                  <a:pt x="274" y="246"/>
                  <a:pt x="269" y="244"/>
                </a:cubicBezTo>
                <a:cubicBezTo>
                  <a:pt x="260" y="239"/>
                  <a:pt x="250" y="236"/>
                  <a:pt x="241" y="234"/>
                </a:cubicBezTo>
                <a:cubicBezTo>
                  <a:pt x="238" y="234"/>
                  <a:pt x="235" y="235"/>
                  <a:pt x="232" y="236"/>
                </a:cubicBezTo>
                <a:cubicBezTo>
                  <a:pt x="221" y="238"/>
                  <a:pt x="209" y="244"/>
                  <a:pt x="197" y="245"/>
                </a:cubicBezTo>
                <a:cubicBezTo>
                  <a:pt x="194" y="245"/>
                  <a:pt x="190" y="245"/>
                  <a:pt x="187" y="247"/>
                </a:cubicBezTo>
                <a:cubicBezTo>
                  <a:pt x="186" y="247"/>
                  <a:pt x="185" y="249"/>
                  <a:pt x="183" y="250"/>
                </a:cubicBezTo>
                <a:cubicBezTo>
                  <a:pt x="179" y="253"/>
                  <a:pt x="171" y="253"/>
                  <a:pt x="166" y="254"/>
                </a:cubicBezTo>
                <a:cubicBezTo>
                  <a:pt x="165" y="254"/>
                  <a:pt x="165" y="254"/>
                  <a:pt x="165" y="254"/>
                </a:cubicBezTo>
                <a:cubicBezTo>
                  <a:pt x="159" y="253"/>
                  <a:pt x="152" y="252"/>
                  <a:pt x="146" y="251"/>
                </a:cubicBezTo>
                <a:cubicBezTo>
                  <a:pt x="141" y="249"/>
                  <a:pt x="137" y="251"/>
                  <a:pt x="133" y="252"/>
                </a:cubicBezTo>
                <a:cubicBezTo>
                  <a:pt x="126" y="252"/>
                  <a:pt x="110" y="249"/>
                  <a:pt x="106" y="242"/>
                </a:cubicBezTo>
                <a:cubicBezTo>
                  <a:pt x="105" y="240"/>
                  <a:pt x="104" y="240"/>
                  <a:pt x="103" y="237"/>
                </a:cubicBezTo>
                <a:cubicBezTo>
                  <a:pt x="102" y="236"/>
                  <a:pt x="99" y="238"/>
                  <a:pt x="101" y="242"/>
                </a:cubicBezTo>
                <a:cubicBezTo>
                  <a:pt x="102" y="245"/>
                  <a:pt x="94" y="242"/>
                  <a:pt x="89" y="241"/>
                </a:cubicBezTo>
                <a:cubicBezTo>
                  <a:pt x="86" y="241"/>
                  <a:pt x="83" y="241"/>
                  <a:pt x="81" y="241"/>
                </a:cubicBezTo>
                <a:cubicBezTo>
                  <a:pt x="73" y="243"/>
                  <a:pt x="65" y="246"/>
                  <a:pt x="57" y="247"/>
                </a:cubicBezTo>
                <a:cubicBezTo>
                  <a:pt x="54" y="248"/>
                  <a:pt x="50" y="253"/>
                  <a:pt x="47" y="254"/>
                </a:cubicBezTo>
                <a:cubicBezTo>
                  <a:pt x="42" y="255"/>
                  <a:pt x="39" y="259"/>
                  <a:pt x="35" y="262"/>
                </a:cubicBezTo>
                <a:cubicBezTo>
                  <a:pt x="38" y="261"/>
                  <a:pt x="41" y="261"/>
                  <a:pt x="44" y="260"/>
                </a:cubicBezTo>
                <a:cubicBezTo>
                  <a:pt x="59" y="257"/>
                  <a:pt x="74" y="254"/>
                  <a:pt x="88" y="251"/>
                </a:cubicBezTo>
                <a:cubicBezTo>
                  <a:pt x="88" y="251"/>
                  <a:pt x="88" y="251"/>
                  <a:pt x="88" y="251"/>
                </a:cubicBezTo>
                <a:cubicBezTo>
                  <a:pt x="118" y="257"/>
                  <a:pt x="134" y="261"/>
                  <a:pt x="165" y="268"/>
                </a:cubicBezTo>
                <a:cubicBezTo>
                  <a:pt x="165" y="268"/>
                  <a:pt x="165" y="268"/>
                  <a:pt x="165" y="268"/>
                </a:cubicBezTo>
                <a:cubicBezTo>
                  <a:pt x="191" y="262"/>
                  <a:pt x="217" y="256"/>
                  <a:pt x="243" y="251"/>
                </a:cubicBezTo>
                <a:cubicBezTo>
                  <a:pt x="255" y="253"/>
                  <a:pt x="268" y="256"/>
                  <a:pt x="281" y="259"/>
                </a:cubicBezTo>
                <a:cubicBezTo>
                  <a:pt x="280" y="256"/>
                  <a:pt x="273" y="251"/>
                  <a:pt x="270" y="250"/>
                </a:cubicBezTo>
                <a:close/>
                <a:moveTo>
                  <a:pt x="273" y="182"/>
                </a:moveTo>
                <a:cubicBezTo>
                  <a:pt x="274" y="182"/>
                  <a:pt x="277" y="179"/>
                  <a:pt x="277" y="178"/>
                </a:cubicBezTo>
                <a:cubicBezTo>
                  <a:pt x="276" y="177"/>
                  <a:pt x="271" y="174"/>
                  <a:pt x="270" y="173"/>
                </a:cubicBezTo>
                <a:cubicBezTo>
                  <a:pt x="270" y="173"/>
                  <a:pt x="269" y="173"/>
                  <a:pt x="268" y="172"/>
                </a:cubicBezTo>
                <a:cubicBezTo>
                  <a:pt x="267" y="170"/>
                  <a:pt x="269" y="169"/>
                  <a:pt x="267" y="167"/>
                </a:cubicBezTo>
                <a:cubicBezTo>
                  <a:pt x="266" y="167"/>
                  <a:pt x="266" y="170"/>
                  <a:pt x="266" y="173"/>
                </a:cubicBezTo>
                <a:cubicBezTo>
                  <a:pt x="267" y="177"/>
                  <a:pt x="272" y="182"/>
                  <a:pt x="273" y="182"/>
                </a:cubicBezTo>
                <a:close/>
                <a:moveTo>
                  <a:pt x="293" y="223"/>
                </a:moveTo>
                <a:cubicBezTo>
                  <a:pt x="295" y="222"/>
                  <a:pt x="297" y="220"/>
                  <a:pt x="296" y="216"/>
                </a:cubicBezTo>
                <a:cubicBezTo>
                  <a:pt x="295" y="214"/>
                  <a:pt x="292" y="211"/>
                  <a:pt x="291" y="209"/>
                </a:cubicBezTo>
                <a:cubicBezTo>
                  <a:pt x="290" y="208"/>
                  <a:pt x="291" y="205"/>
                  <a:pt x="287" y="201"/>
                </a:cubicBezTo>
                <a:cubicBezTo>
                  <a:pt x="286" y="198"/>
                  <a:pt x="286" y="203"/>
                  <a:pt x="286" y="203"/>
                </a:cubicBezTo>
                <a:cubicBezTo>
                  <a:pt x="286" y="205"/>
                  <a:pt x="286" y="208"/>
                  <a:pt x="283" y="206"/>
                </a:cubicBezTo>
                <a:cubicBezTo>
                  <a:pt x="282" y="205"/>
                  <a:pt x="281" y="201"/>
                  <a:pt x="279" y="200"/>
                </a:cubicBezTo>
                <a:cubicBezTo>
                  <a:pt x="278" y="199"/>
                  <a:pt x="276" y="198"/>
                  <a:pt x="275" y="199"/>
                </a:cubicBezTo>
                <a:cubicBezTo>
                  <a:pt x="275" y="200"/>
                  <a:pt x="275" y="202"/>
                  <a:pt x="273" y="201"/>
                </a:cubicBezTo>
                <a:cubicBezTo>
                  <a:pt x="272" y="201"/>
                  <a:pt x="272" y="200"/>
                  <a:pt x="270" y="200"/>
                </a:cubicBezTo>
                <a:cubicBezTo>
                  <a:pt x="269" y="200"/>
                  <a:pt x="263" y="202"/>
                  <a:pt x="259" y="207"/>
                </a:cubicBezTo>
                <a:cubicBezTo>
                  <a:pt x="256" y="210"/>
                  <a:pt x="256" y="216"/>
                  <a:pt x="257" y="217"/>
                </a:cubicBezTo>
                <a:cubicBezTo>
                  <a:pt x="257" y="218"/>
                  <a:pt x="259" y="218"/>
                  <a:pt x="259" y="218"/>
                </a:cubicBezTo>
                <a:cubicBezTo>
                  <a:pt x="261" y="218"/>
                  <a:pt x="262" y="218"/>
                  <a:pt x="264" y="218"/>
                </a:cubicBezTo>
                <a:cubicBezTo>
                  <a:pt x="266" y="218"/>
                  <a:pt x="267" y="216"/>
                  <a:pt x="270" y="217"/>
                </a:cubicBezTo>
                <a:cubicBezTo>
                  <a:pt x="272" y="217"/>
                  <a:pt x="273" y="218"/>
                  <a:pt x="274" y="218"/>
                </a:cubicBezTo>
                <a:cubicBezTo>
                  <a:pt x="276" y="219"/>
                  <a:pt x="282" y="227"/>
                  <a:pt x="283" y="227"/>
                </a:cubicBezTo>
                <a:cubicBezTo>
                  <a:pt x="284" y="226"/>
                  <a:pt x="285" y="228"/>
                  <a:pt x="286" y="228"/>
                </a:cubicBezTo>
                <a:cubicBezTo>
                  <a:pt x="288" y="227"/>
                  <a:pt x="289" y="228"/>
                  <a:pt x="290" y="227"/>
                </a:cubicBezTo>
                <a:cubicBezTo>
                  <a:pt x="291" y="225"/>
                  <a:pt x="291" y="224"/>
                  <a:pt x="293" y="223"/>
                </a:cubicBezTo>
                <a:close/>
                <a:moveTo>
                  <a:pt x="342" y="290"/>
                </a:moveTo>
                <a:cubicBezTo>
                  <a:pt x="342" y="290"/>
                  <a:pt x="277" y="277"/>
                  <a:pt x="248" y="270"/>
                </a:cubicBezTo>
                <a:cubicBezTo>
                  <a:pt x="220" y="277"/>
                  <a:pt x="171" y="287"/>
                  <a:pt x="171" y="287"/>
                </a:cubicBezTo>
                <a:cubicBezTo>
                  <a:pt x="171" y="287"/>
                  <a:pt x="122" y="277"/>
                  <a:pt x="93" y="270"/>
                </a:cubicBezTo>
                <a:cubicBezTo>
                  <a:pt x="64" y="277"/>
                  <a:pt x="0" y="290"/>
                  <a:pt x="0" y="290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30" y="100"/>
                  <a:pt x="30" y="100"/>
                  <a:pt x="30" y="100"/>
                </a:cubicBezTo>
                <a:cubicBezTo>
                  <a:pt x="18" y="85"/>
                  <a:pt x="13" y="72"/>
                  <a:pt x="13" y="56"/>
                </a:cubicBezTo>
                <a:cubicBezTo>
                  <a:pt x="13" y="25"/>
                  <a:pt x="38" y="0"/>
                  <a:pt x="69" y="0"/>
                </a:cubicBezTo>
                <a:cubicBezTo>
                  <a:pt x="100" y="0"/>
                  <a:pt x="125" y="25"/>
                  <a:pt x="125" y="56"/>
                </a:cubicBezTo>
                <a:cubicBezTo>
                  <a:pt x="125" y="66"/>
                  <a:pt x="123" y="75"/>
                  <a:pt x="118" y="84"/>
                </a:cubicBezTo>
                <a:cubicBezTo>
                  <a:pt x="132" y="88"/>
                  <a:pt x="155" y="94"/>
                  <a:pt x="171" y="98"/>
                </a:cubicBezTo>
                <a:cubicBezTo>
                  <a:pt x="195" y="92"/>
                  <a:pt x="235" y="81"/>
                  <a:pt x="235" y="81"/>
                </a:cubicBezTo>
                <a:cubicBezTo>
                  <a:pt x="312" y="101"/>
                  <a:pt x="312" y="101"/>
                  <a:pt x="312" y="101"/>
                </a:cubicBezTo>
                <a:lnTo>
                  <a:pt x="342" y="290"/>
                </a:lnTo>
                <a:close/>
                <a:moveTo>
                  <a:pt x="69" y="127"/>
                </a:moveTo>
                <a:cubicBezTo>
                  <a:pt x="101" y="93"/>
                  <a:pt x="114" y="78"/>
                  <a:pt x="114" y="56"/>
                </a:cubicBezTo>
                <a:cubicBezTo>
                  <a:pt x="114" y="32"/>
                  <a:pt x="94" y="11"/>
                  <a:pt x="69" y="11"/>
                </a:cubicBezTo>
                <a:cubicBezTo>
                  <a:pt x="44" y="11"/>
                  <a:pt x="24" y="32"/>
                  <a:pt x="24" y="56"/>
                </a:cubicBezTo>
                <a:cubicBezTo>
                  <a:pt x="24" y="78"/>
                  <a:pt x="37" y="93"/>
                  <a:pt x="69" y="127"/>
                </a:cubicBezTo>
                <a:close/>
                <a:moveTo>
                  <a:pt x="328" y="276"/>
                </a:moveTo>
                <a:cubicBezTo>
                  <a:pt x="319" y="220"/>
                  <a:pt x="311" y="165"/>
                  <a:pt x="302" y="110"/>
                </a:cubicBezTo>
                <a:cubicBezTo>
                  <a:pt x="275" y="103"/>
                  <a:pt x="261" y="100"/>
                  <a:pt x="235" y="93"/>
                </a:cubicBezTo>
                <a:cubicBezTo>
                  <a:pt x="210" y="100"/>
                  <a:pt x="197" y="103"/>
                  <a:pt x="171" y="110"/>
                </a:cubicBezTo>
                <a:cubicBezTo>
                  <a:pt x="147" y="103"/>
                  <a:pt x="134" y="100"/>
                  <a:pt x="112" y="94"/>
                </a:cubicBezTo>
                <a:cubicBezTo>
                  <a:pt x="110" y="97"/>
                  <a:pt x="108" y="99"/>
                  <a:pt x="106" y="102"/>
                </a:cubicBezTo>
                <a:cubicBezTo>
                  <a:pt x="107" y="102"/>
                  <a:pt x="107" y="102"/>
                  <a:pt x="108" y="102"/>
                </a:cubicBezTo>
                <a:cubicBezTo>
                  <a:pt x="112" y="102"/>
                  <a:pt x="114" y="105"/>
                  <a:pt x="117" y="106"/>
                </a:cubicBezTo>
                <a:cubicBezTo>
                  <a:pt x="128" y="109"/>
                  <a:pt x="134" y="105"/>
                  <a:pt x="145" y="113"/>
                </a:cubicBezTo>
                <a:cubicBezTo>
                  <a:pt x="147" y="114"/>
                  <a:pt x="147" y="116"/>
                  <a:pt x="147" y="116"/>
                </a:cubicBezTo>
                <a:cubicBezTo>
                  <a:pt x="144" y="118"/>
                  <a:pt x="142" y="122"/>
                  <a:pt x="138" y="123"/>
                </a:cubicBezTo>
                <a:cubicBezTo>
                  <a:pt x="134" y="123"/>
                  <a:pt x="128" y="128"/>
                  <a:pt x="125" y="130"/>
                </a:cubicBezTo>
                <a:cubicBezTo>
                  <a:pt x="123" y="131"/>
                  <a:pt x="122" y="132"/>
                  <a:pt x="120" y="130"/>
                </a:cubicBezTo>
                <a:cubicBezTo>
                  <a:pt x="119" y="128"/>
                  <a:pt x="120" y="120"/>
                  <a:pt x="120" y="118"/>
                </a:cubicBezTo>
                <a:cubicBezTo>
                  <a:pt x="121" y="116"/>
                  <a:pt x="123" y="113"/>
                  <a:pt x="120" y="112"/>
                </a:cubicBezTo>
                <a:cubicBezTo>
                  <a:pt x="119" y="111"/>
                  <a:pt x="117" y="111"/>
                  <a:pt x="116" y="110"/>
                </a:cubicBezTo>
                <a:cubicBezTo>
                  <a:pt x="115" y="109"/>
                  <a:pt x="113" y="108"/>
                  <a:pt x="113" y="108"/>
                </a:cubicBezTo>
                <a:cubicBezTo>
                  <a:pt x="112" y="108"/>
                  <a:pt x="108" y="109"/>
                  <a:pt x="109" y="111"/>
                </a:cubicBezTo>
                <a:cubicBezTo>
                  <a:pt x="109" y="112"/>
                  <a:pt x="113" y="113"/>
                  <a:pt x="112" y="115"/>
                </a:cubicBezTo>
                <a:cubicBezTo>
                  <a:pt x="112" y="117"/>
                  <a:pt x="115" y="117"/>
                  <a:pt x="114" y="118"/>
                </a:cubicBezTo>
                <a:cubicBezTo>
                  <a:pt x="113" y="121"/>
                  <a:pt x="112" y="117"/>
                  <a:pt x="111" y="119"/>
                </a:cubicBezTo>
                <a:cubicBezTo>
                  <a:pt x="111" y="120"/>
                  <a:pt x="110" y="120"/>
                  <a:pt x="110" y="120"/>
                </a:cubicBezTo>
                <a:cubicBezTo>
                  <a:pt x="108" y="121"/>
                  <a:pt x="107" y="119"/>
                  <a:pt x="106" y="118"/>
                </a:cubicBezTo>
                <a:cubicBezTo>
                  <a:pt x="106" y="118"/>
                  <a:pt x="103" y="116"/>
                  <a:pt x="104" y="116"/>
                </a:cubicBezTo>
                <a:cubicBezTo>
                  <a:pt x="105" y="116"/>
                  <a:pt x="106" y="116"/>
                  <a:pt x="106" y="114"/>
                </a:cubicBezTo>
                <a:cubicBezTo>
                  <a:pt x="104" y="109"/>
                  <a:pt x="100" y="117"/>
                  <a:pt x="99" y="117"/>
                </a:cubicBezTo>
                <a:cubicBezTo>
                  <a:pt x="99" y="117"/>
                  <a:pt x="91" y="120"/>
                  <a:pt x="90" y="121"/>
                </a:cubicBezTo>
                <a:cubicBezTo>
                  <a:pt x="90" y="121"/>
                  <a:pt x="90" y="121"/>
                  <a:pt x="90" y="121"/>
                </a:cubicBezTo>
                <a:cubicBezTo>
                  <a:pt x="89" y="122"/>
                  <a:pt x="88" y="123"/>
                  <a:pt x="87" y="124"/>
                </a:cubicBezTo>
                <a:cubicBezTo>
                  <a:pt x="87" y="124"/>
                  <a:pt x="88" y="125"/>
                  <a:pt x="88" y="125"/>
                </a:cubicBezTo>
                <a:cubicBezTo>
                  <a:pt x="92" y="127"/>
                  <a:pt x="99" y="120"/>
                  <a:pt x="99" y="120"/>
                </a:cubicBezTo>
                <a:cubicBezTo>
                  <a:pt x="99" y="119"/>
                  <a:pt x="100" y="119"/>
                  <a:pt x="100" y="118"/>
                </a:cubicBezTo>
                <a:cubicBezTo>
                  <a:pt x="101" y="117"/>
                  <a:pt x="103" y="118"/>
                  <a:pt x="104" y="119"/>
                </a:cubicBezTo>
                <a:cubicBezTo>
                  <a:pt x="105" y="120"/>
                  <a:pt x="105" y="120"/>
                  <a:pt x="105" y="122"/>
                </a:cubicBezTo>
                <a:cubicBezTo>
                  <a:pt x="105" y="123"/>
                  <a:pt x="107" y="121"/>
                  <a:pt x="108" y="121"/>
                </a:cubicBezTo>
                <a:cubicBezTo>
                  <a:pt x="114" y="126"/>
                  <a:pt x="111" y="134"/>
                  <a:pt x="112" y="136"/>
                </a:cubicBezTo>
                <a:cubicBezTo>
                  <a:pt x="112" y="138"/>
                  <a:pt x="111" y="138"/>
                  <a:pt x="109" y="137"/>
                </a:cubicBezTo>
                <a:cubicBezTo>
                  <a:pt x="104" y="134"/>
                  <a:pt x="92" y="134"/>
                  <a:pt x="82" y="151"/>
                </a:cubicBezTo>
                <a:cubicBezTo>
                  <a:pt x="80" y="153"/>
                  <a:pt x="81" y="154"/>
                  <a:pt x="81" y="156"/>
                </a:cubicBezTo>
                <a:cubicBezTo>
                  <a:pt x="81" y="157"/>
                  <a:pt x="79" y="159"/>
                  <a:pt x="78" y="157"/>
                </a:cubicBezTo>
                <a:cubicBezTo>
                  <a:pt x="77" y="156"/>
                  <a:pt x="78" y="154"/>
                  <a:pt x="75" y="155"/>
                </a:cubicBezTo>
                <a:cubicBezTo>
                  <a:pt x="74" y="155"/>
                  <a:pt x="72" y="155"/>
                  <a:pt x="70" y="156"/>
                </a:cubicBezTo>
                <a:cubicBezTo>
                  <a:pt x="67" y="157"/>
                  <a:pt x="65" y="159"/>
                  <a:pt x="64" y="162"/>
                </a:cubicBezTo>
                <a:cubicBezTo>
                  <a:pt x="64" y="163"/>
                  <a:pt x="67" y="166"/>
                  <a:pt x="69" y="166"/>
                </a:cubicBezTo>
                <a:cubicBezTo>
                  <a:pt x="75" y="166"/>
                  <a:pt x="75" y="171"/>
                  <a:pt x="75" y="173"/>
                </a:cubicBezTo>
                <a:cubicBezTo>
                  <a:pt x="76" y="179"/>
                  <a:pt x="73" y="181"/>
                  <a:pt x="70" y="176"/>
                </a:cubicBezTo>
                <a:cubicBezTo>
                  <a:pt x="69" y="174"/>
                  <a:pt x="66" y="174"/>
                  <a:pt x="64" y="173"/>
                </a:cubicBezTo>
                <a:cubicBezTo>
                  <a:pt x="62" y="172"/>
                  <a:pt x="46" y="168"/>
                  <a:pt x="46" y="156"/>
                </a:cubicBezTo>
                <a:cubicBezTo>
                  <a:pt x="46" y="152"/>
                  <a:pt x="49" y="147"/>
                  <a:pt x="51" y="145"/>
                </a:cubicBezTo>
                <a:cubicBezTo>
                  <a:pt x="54" y="142"/>
                  <a:pt x="54" y="135"/>
                  <a:pt x="54" y="134"/>
                </a:cubicBezTo>
                <a:cubicBezTo>
                  <a:pt x="53" y="132"/>
                  <a:pt x="52" y="131"/>
                  <a:pt x="50" y="131"/>
                </a:cubicBezTo>
                <a:cubicBezTo>
                  <a:pt x="47" y="132"/>
                  <a:pt x="44" y="134"/>
                  <a:pt x="40" y="135"/>
                </a:cubicBezTo>
                <a:cubicBezTo>
                  <a:pt x="39" y="135"/>
                  <a:pt x="35" y="136"/>
                  <a:pt x="36" y="134"/>
                </a:cubicBezTo>
                <a:cubicBezTo>
                  <a:pt x="36" y="133"/>
                  <a:pt x="38" y="127"/>
                  <a:pt x="48" y="122"/>
                </a:cubicBezTo>
                <a:cubicBezTo>
                  <a:pt x="45" y="118"/>
                  <a:pt x="42" y="115"/>
                  <a:pt x="39" y="111"/>
                </a:cubicBezTo>
                <a:cubicBezTo>
                  <a:pt x="31" y="166"/>
                  <a:pt x="22" y="221"/>
                  <a:pt x="13" y="276"/>
                </a:cubicBezTo>
                <a:cubicBezTo>
                  <a:pt x="46" y="269"/>
                  <a:pt x="62" y="265"/>
                  <a:pt x="93" y="259"/>
                </a:cubicBezTo>
                <a:cubicBezTo>
                  <a:pt x="124" y="265"/>
                  <a:pt x="139" y="269"/>
                  <a:pt x="171" y="276"/>
                </a:cubicBezTo>
                <a:cubicBezTo>
                  <a:pt x="202" y="269"/>
                  <a:pt x="218" y="265"/>
                  <a:pt x="248" y="259"/>
                </a:cubicBezTo>
                <a:cubicBezTo>
                  <a:pt x="280" y="265"/>
                  <a:pt x="296" y="269"/>
                  <a:pt x="328" y="276"/>
                </a:cubicBezTo>
                <a:close/>
                <a:moveTo>
                  <a:pt x="304" y="230"/>
                </a:moveTo>
                <a:cubicBezTo>
                  <a:pt x="301" y="231"/>
                  <a:pt x="297" y="240"/>
                  <a:pt x="293" y="240"/>
                </a:cubicBezTo>
                <a:cubicBezTo>
                  <a:pt x="292" y="241"/>
                  <a:pt x="290" y="241"/>
                  <a:pt x="290" y="242"/>
                </a:cubicBezTo>
                <a:cubicBezTo>
                  <a:pt x="289" y="243"/>
                  <a:pt x="291" y="243"/>
                  <a:pt x="292" y="243"/>
                </a:cubicBezTo>
                <a:cubicBezTo>
                  <a:pt x="295" y="244"/>
                  <a:pt x="296" y="243"/>
                  <a:pt x="298" y="242"/>
                </a:cubicBezTo>
                <a:cubicBezTo>
                  <a:pt x="299" y="242"/>
                  <a:pt x="301" y="241"/>
                  <a:pt x="301" y="240"/>
                </a:cubicBezTo>
                <a:cubicBezTo>
                  <a:pt x="309" y="235"/>
                  <a:pt x="306" y="230"/>
                  <a:pt x="304" y="230"/>
                </a:cubicBezTo>
                <a:close/>
                <a:moveTo>
                  <a:pt x="81" y="199"/>
                </a:moveTo>
                <a:cubicBezTo>
                  <a:pt x="84" y="200"/>
                  <a:pt x="85" y="201"/>
                  <a:pt x="85" y="203"/>
                </a:cubicBezTo>
                <a:cubicBezTo>
                  <a:pt x="85" y="205"/>
                  <a:pt x="81" y="215"/>
                  <a:pt x="84" y="221"/>
                </a:cubicBezTo>
                <a:cubicBezTo>
                  <a:pt x="85" y="222"/>
                  <a:pt x="88" y="229"/>
                  <a:pt x="90" y="230"/>
                </a:cubicBezTo>
                <a:cubicBezTo>
                  <a:pt x="91" y="230"/>
                  <a:pt x="91" y="231"/>
                  <a:pt x="92" y="231"/>
                </a:cubicBezTo>
                <a:cubicBezTo>
                  <a:pt x="93" y="233"/>
                  <a:pt x="95" y="233"/>
                  <a:pt x="96" y="232"/>
                </a:cubicBezTo>
                <a:cubicBezTo>
                  <a:pt x="98" y="230"/>
                  <a:pt x="94" y="227"/>
                  <a:pt x="95" y="226"/>
                </a:cubicBezTo>
                <a:cubicBezTo>
                  <a:pt x="97" y="223"/>
                  <a:pt x="94" y="220"/>
                  <a:pt x="99" y="217"/>
                </a:cubicBezTo>
                <a:cubicBezTo>
                  <a:pt x="100" y="217"/>
                  <a:pt x="99" y="215"/>
                  <a:pt x="100" y="214"/>
                </a:cubicBezTo>
                <a:cubicBezTo>
                  <a:pt x="101" y="214"/>
                  <a:pt x="102" y="214"/>
                  <a:pt x="103" y="213"/>
                </a:cubicBezTo>
                <a:cubicBezTo>
                  <a:pt x="104" y="212"/>
                  <a:pt x="107" y="206"/>
                  <a:pt x="109" y="206"/>
                </a:cubicBezTo>
                <a:cubicBezTo>
                  <a:pt x="111" y="206"/>
                  <a:pt x="123" y="194"/>
                  <a:pt x="119" y="189"/>
                </a:cubicBezTo>
                <a:cubicBezTo>
                  <a:pt x="117" y="187"/>
                  <a:pt x="104" y="180"/>
                  <a:pt x="103" y="178"/>
                </a:cubicBezTo>
                <a:cubicBezTo>
                  <a:pt x="103" y="177"/>
                  <a:pt x="103" y="175"/>
                  <a:pt x="101" y="174"/>
                </a:cubicBezTo>
                <a:cubicBezTo>
                  <a:pt x="101" y="174"/>
                  <a:pt x="96" y="170"/>
                  <a:pt x="95" y="169"/>
                </a:cubicBezTo>
                <a:cubicBezTo>
                  <a:pt x="95" y="168"/>
                  <a:pt x="88" y="166"/>
                  <a:pt x="82" y="171"/>
                </a:cubicBezTo>
                <a:cubicBezTo>
                  <a:pt x="81" y="171"/>
                  <a:pt x="77" y="180"/>
                  <a:pt x="76" y="182"/>
                </a:cubicBezTo>
                <a:cubicBezTo>
                  <a:pt x="74" y="184"/>
                  <a:pt x="73" y="187"/>
                  <a:pt x="73" y="189"/>
                </a:cubicBezTo>
                <a:cubicBezTo>
                  <a:pt x="73" y="192"/>
                  <a:pt x="75" y="193"/>
                  <a:pt x="76" y="195"/>
                </a:cubicBezTo>
                <a:cubicBezTo>
                  <a:pt x="78" y="197"/>
                  <a:pt x="78" y="199"/>
                  <a:pt x="81" y="199"/>
                </a:cubicBezTo>
                <a:close/>
                <a:moveTo>
                  <a:pt x="271" y="142"/>
                </a:moveTo>
                <a:cubicBezTo>
                  <a:pt x="271" y="142"/>
                  <a:pt x="273" y="142"/>
                  <a:pt x="272" y="141"/>
                </a:cubicBezTo>
                <a:cubicBezTo>
                  <a:pt x="272" y="141"/>
                  <a:pt x="271" y="140"/>
                  <a:pt x="270" y="140"/>
                </a:cubicBezTo>
                <a:cubicBezTo>
                  <a:pt x="270" y="138"/>
                  <a:pt x="271" y="138"/>
                  <a:pt x="269" y="137"/>
                </a:cubicBezTo>
                <a:cubicBezTo>
                  <a:pt x="269" y="136"/>
                  <a:pt x="268" y="135"/>
                  <a:pt x="267" y="134"/>
                </a:cubicBezTo>
                <a:cubicBezTo>
                  <a:pt x="267" y="134"/>
                  <a:pt x="265" y="132"/>
                  <a:pt x="264" y="133"/>
                </a:cubicBezTo>
                <a:cubicBezTo>
                  <a:pt x="264" y="133"/>
                  <a:pt x="267" y="136"/>
                  <a:pt x="267" y="137"/>
                </a:cubicBezTo>
                <a:cubicBezTo>
                  <a:pt x="268" y="138"/>
                  <a:pt x="268" y="139"/>
                  <a:pt x="269" y="140"/>
                </a:cubicBezTo>
                <a:cubicBezTo>
                  <a:pt x="269" y="140"/>
                  <a:pt x="270" y="142"/>
                  <a:pt x="271" y="142"/>
                </a:cubicBezTo>
                <a:close/>
                <a:moveTo>
                  <a:pt x="276" y="152"/>
                </a:moveTo>
                <a:cubicBezTo>
                  <a:pt x="276" y="151"/>
                  <a:pt x="277" y="150"/>
                  <a:pt x="276" y="149"/>
                </a:cubicBezTo>
                <a:cubicBezTo>
                  <a:pt x="276" y="149"/>
                  <a:pt x="275" y="148"/>
                  <a:pt x="274" y="147"/>
                </a:cubicBezTo>
                <a:cubicBezTo>
                  <a:pt x="274" y="146"/>
                  <a:pt x="276" y="147"/>
                  <a:pt x="276" y="147"/>
                </a:cubicBezTo>
                <a:cubicBezTo>
                  <a:pt x="276" y="146"/>
                  <a:pt x="276" y="145"/>
                  <a:pt x="275" y="145"/>
                </a:cubicBezTo>
                <a:cubicBezTo>
                  <a:pt x="274" y="145"/>
                  <a:pt x="273" y="144"/>
                  <a:pt x="272" y="143"/>
                </a:cubicBezTo>
                <a:cubicBezTo>
                  <a:pt x="270" y="142"/>
                  <a:pt x="271" y="145"/>
                  <a:pt x="273" y="147"/>
                </a:cubicBezTo>
                <a:cubicBezTo>
                  <a:pt x="273" y="148"/>
                  <a:pt x="274" y="149"/>
                  <a:pt x="274" y="150"/>
                </a:cubicBezTo>
                <a:cubicBezTo>
                  <a:pt x="274" y="152"/>
                  <a:pt x="266" y="153"/>
                  <a:pt x="270" y="156"/>
                </a:cubicBezTo>
                <a:cubicBezTo>
                  <a:pt x="271" y="157"/>
                  <a:pt x="271" y="156"/>
                  <a:pt x="271" y="156"/>
                </a:cubicBezTo>
                <a:cubicBezTo>
                  <a:pt x="272" y="155"/>
                  <a:pt x="273" y="155"/>
                  <a:pt x="274" y="155"/>
                </a:cubicBezTo>
                <a:cubicBezTo>
                  <a:pt x="275" y="155"/>
                  <a:pt x="276" y="155"/>
                  <a:pt x="277" y="154"/>
                </a:cubicBezTo>
                <a:cubicBezTo>
                  <a:pt x="278" y="154"/>
                  <a:pt x="277" y="153"/>
                  <a:pt x="276" y="152"/>
                </a:cubicBezTo>
                <a:close/>
                <a:moveTo>
                  <a:pt x="69" y="110"/>
                </a:moveTo>
                <a:cubicBezTo>
                  <a:pt x="94" y="83"/>
                  <a:pt x="102" y="72"/>
                  <a:pt x="102" y="56"/>
                </a:cubicBezTo>
                <a:cubicBezTo>
                  <a:pt x="102" y="38"/>
                  <a:pt x="87" y="23"/>
                  <a:pt x="69" y="23"/>
                </a:cubicBezTo>
                <a:cubicBezTo>
                  <a:pt x="50" y="23"/>
                  <a:pt x="35" y="38"/>
                  <a:pt x="35" y="56"/>
                </a:cubicBezTo>
                <a:cubicBezTo>
                  <a:pt x="35" y="72"/>
                  <a:pt x="44" y="83"/>
                  <a:pt x="69" y="1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116" name="文本框 44"/>
          <p:cNvSpPr txBox="1"/>
          <p:nvPr/>
        </p:nvSpPr>
        <p:spPr>
          <a:xfrm>
            <a:off x="6065881" y="1761871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17" name="矩形 116"/>
          <p:cNvSpPr/>
          <p:nvPr/>
        </p:nvSpPr>
        <p:spPr>
          <a:xfrm>
            <a:off x="6083202" y="2058288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8" name="文本框 44"/>
          <p:cNvSpPr txBox="1"/>
          <p:nvPr/>
        </p:nvSpPr>
        <p:spPr>
          <a:xfrm>
            <a:off x="6065881" y="3303835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6083202" y="3600252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0" name="文本框 44"/>
          <p:cNvSpPr txBox="1"/>
          <p:nvPr/>
        </p:nvSpPr>
        <p:spPr>
          <a:xfrm>
            <a:off x="1674641" y="3273646"/>
            <a:ext cx="704039" cy="248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1" name="矩形 120"/>
          <p:cNvSpPr/>
          <p:nvPr/>
        </p:nvSpPr>
        <p:spPr>
          <a:xfrm>
            <a:off x="1691961" y="3570062"/>
            <a:ext cx="1512347" cy="7225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请在此输入详细的文字介绍信息，表达图表的含义。</a:t>
            </a:r>
            <a:endParaRPr lang="zh-CN" altLang="en-US" sz="105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2" name="矩形 121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3" name="矩形 122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4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5" name="矩形 124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6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14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13662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000"/>
                            </p:stCondLst>
                            <p:childTnLst>
                              <p:par>
                                <p:cTn id="5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8500"/>
                            </p:stCondLst>
                            <p:childTnLst>
                              <p:par>
                                <p:cTn id="7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9000"/>
                            </p:stCondLst>
                            <p:childTnLst>
                              <p:par>
                                <p:cTn id="7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8" grpId="0" animBg="1"/>
      <p:bldP spid="69" grpId="0" animBg="1"/>
      <p:bldP spid="70" grpId="0" animBg="1"/>
      <p:bldP spid="114" grpId="0" animBg="1"/>
      <p:bldP spid="115" grpId="0" animBg="1"/>
      <p:bldP spid="116" grpId="0"/>
      <p:bldP spid="117" grpId="0"/>
      <p:bldP spid="118" grpId="0"/>
      <p:bldP spid="119" grpId="0"/>
      <p:bldP spid="120" grpId="0"/>
      <p:bldP spid="12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97185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发展前景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6528" y="152453"/>
            <a:ext cx="272025" cy="213715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41" name="燕尾形 40"/>
          <p:cNvSpPr/>
          <p:nvPr/>
        </p:nvSpPr>
        <p:spPr>
          <a:xfrm>
            <a:off x="2589954" y="1437919"/>
            <a:ext cx="863871" cy="1457782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70C0"/>
              </a:solidFill>
            </a:endParaRPr>
          </a:p>
        </p:txBody>
      </p:sp>
      <p:sp>
        <p:nvSpPr>
          <p:cNvPr id="42" name="燕尾形 41"/>
          <p:cNvSpPr/>
          <p:nvPr/>
        </p:nvSpPr>
        <p:spPr>
          <a:xfrm>
            <a:off x="4785940" y="1437919"/>
            <a:ext cx="863871" cy="1457782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70C0"/>
              </a:solidFill>
            </a:endParaRPr>
          </a:p>
        </p:txBody>
      </p:sp>
      <p:sp>
        <p:nvSpPr>
          <p:cNvPr id="43" name="燕尾形 42"/>
          <p:cNvSpPr/>
          <p:nvPr/>
        </p:nvSpPr>
        <p:spPr>
          <a:xfrm>
            <a:off x="7001637" y="1437919"/>
            <a:ext cx="863871" cy="1457782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  <a:scene3d>
            <a:camera prst="orthographicFront"/>
            <a:lightRig rig="threePt" dir="t"/>
          </a:scene3d>
          <a:sp3d prstMaterial="softEdge">
            <a:bevelT w="38100" h="635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0070C0"/>
              </a:solidFill>
            </a:endParaRPr>
          </a:p>
        </p:txBody>
      </p:sp>
      <p:sp>
        <p:nvSpPr>
          <p:cNvPr id="44" name="文本框 47"/>
          <p:cNvSpPr txBox="1"/>
          <p:nvPr/>
        </p:nvSpPr>
        <p:spPr>
          <a:xfrm>
            <a:off x="1224500" y="1622749"/>
            <a:ext cx="1146468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5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信息更安全</a:t>
            </a:r>
            <a:endParaRPr lang="zh-CN" altLang="en-US" sz="1500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8"/>
          <p:cNvSpPr txBox="1"/>
          <p:nvPr/>
        </p:nvSpPr>
        <p:spPr>
          <a:xfrm>
            <a:off x="1224500" y="1878475"/>
            <a:ext cx="1457782" cy="9325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请在此处添加文字信息，表达图的含义请在此处添加文字。</a:t>
            </a:r>
          </a:p>
          <a:p>
            <a:pPr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6" name="组合 45"/>
          <p:cNvGrpSpPr/>
          <p:nvPr/>
        </p:nvGrpSpPr>
        <p:grpSpPr>
          <a:xfrm>
            <a:off x="2729076" y="1896851"/>
            <a:ext cx="539919" cy="539919"/>
            <a:chOff x="3639715" y="2600908"/>
            <a:chExt cx="720080" cy="720080"/>
          </a:xfrm>
        </p:grpSpPr>
        <p:sp>
          <p:nvSpPr>
            <p:cNvPr id="47" name="椭圆 46"/>
            <p:cNvSpPr/>
            <p:nvPr/>
          </p:nvSpPr>
          <p:spPr>
            <a:xfrm>
              <a:off x="3639715" y="2600908"/>
              <a:ext cx="720080" cy="7200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rgbClr val="2F5EB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0070C0"/>
                </a:solidFill>
              </a:endParaRPr>
            </a:p>
          </p:txBody>
        </p:sp>
        <p:sp>
          <p:nvSpPr>
            <p:cNvPr id="48" name="Freeform 66"/>
            <p:cNvSpPr>
              <a:spLocks noEditPoints="1"/>
            </p:cNvSpPr>
            <p:nvPr/>
          </p:nvSpPr>
          <p:spPr bwMode="auto">
            <a:xfrm>
              <a:off x="3807803" y="2722630"/>
              <a:ext cx="379591" cy="468907"/>
            </a:xfrm>
            <a:custGeom>
              <a:avLst/>
              <a:gdLst>
                <a:gd name="T0" fmla="*/ 196 w 208"/>
                <a:gd name="T1" fmla="*/ 256 h 256"/>
                <a:gd name="T2" fmla="*/ 12 w 208"/>
                <a:gd name="T3" fmla="*/ 256 h 256"/>
                <a:gd name="T4" fmla="*/ 0 w 208"/>
                <a:gd name="T5" fmla="*/ 244 h 256"/>
                <a:gd name="T6" fmla="*/ 0 w 208"/>
                <a:gd name="T7" fmla="*/ 140 h 256"/>
                <a:gd name="T8" fmla="*/ 12 w 208"/>
                <a:gd name="T9" fmla="*/ 128 h 256"/>
                <a:gd name="T10" fmla="*/ 32 w 208"/>
                <a:gd name="T11" fmla="*/ 128 h 256"/>
                <a:gd name="T12" fmla="*/ 32 w 208"/>
                <a:gd name="T13" fmla="*/ 72 h 256"/>
                <a:gd name="T14" fmla="*/ 104 w 208"/>
                <a:gd name="T15" fmla="*/ 0 h 256"/>
                <a:gd name="T16" fmla="*/ 176 w 208"/>
                <a:gd name="T17" fmla="*/ 72 h 256"/>
                <a:gd name="T18" fmla="*/ 176 w 208"/>
                <a:gd name="T19" fmla="*/ 128 h 256"/>
                <a:gd name="T20" fmla="*/ 196 w 208"/>
                <a:gd name="T21" fmla="*/ 128 h 256"/>
                <a:gd name="T22" fmla="*/ 208 w 208"/>
                <a:gd name="T23" fmla="*/ 140 h 256"/>
                <a:gd name="T24" fmla="*/ 208 w 208"/>
                <a:gd name="T25" fmla="*/ 244 h 256"/>
                <a:gd name="T26" fmla="*/ 196 w 208"/>
                <a:gd name="T27" fmla="*/ 256 h 256"/>
                <a:gd name="T28" fmla="*/ 92 w 208"/>
                <a:gd name="T29" fmla="*/ 197 h 256"/>
                <a:gd name="T30" fmla="*/ 92 w 208"/>
                <a:gd name="T31" fmla="*/ 220 h 256"/>
                <a:gd name="T32" fmla="*/ 104 w 208"/>
                <a:gd name="T33" fmla="*/ 232 h 256"/>
                <a:gd name="T34" fmla="*/ 116 w 208"/>
                <a:gd name="T35" fmla="*/ 220 h 256"/>
                <a:gd name="T36" fmla="*/ 116 w 208"/>
                <a:gd name="T37" fmla="*/ 197 h 256"/>
                <a:gd name="T38" fmla="*/ 128 w 208"/>
                <a:gd name="T39" fmla="*/ 176 h 256"/>
                <a:gd name="T40" fmla="*/ 104 w 208"/>
                <a:gd name="T41" fmla="*/ 152 h 256"/>
                <a:gd name="T42" fmla="*/ 80 w 208"/>
                <a:gd name="T43" fmla="*/ 176 h 256"/>
                <a:gd name="T44" fmla="*/ 92 w 208"/>
                <a:gd name="T45" fmla="*/ 197 h 256"/>
                <a:gd name="T46" fmla="*/ 152 w 208"/>
                <a:gd name="T47" fmla="*/ 72 h 256"/>
                <a:gd name="T48" fmla="*/ 104 w 208"/>
                <a:gd name="T49" fmla="*/ 24 h 256"/>
                <a:gd name="T50" fmla="*/ 56 w 208"/>
                <a:gd name="T51" fmla="*/ 72 h 256"/>
                <a:gd name="T52" fmla="*/ 56 w 208"/>
                <a:gd name="T53" fmla="*/ 128 h 256"/>
                <a:gd name="T54" fmla="*/ 152 w 208"/>
                <a:gd name="T55" fmla="*/ 128 h 256"/>
                <a:gd name="T56" fmla="*/ 152 w 208"/>
                <a:gd name="T57" fmla="*/ 72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08" h="256">
                  <a:moveTo>
                    <a:pt x="196" y="256"/>
                  </a:moveTo>
                  <a:cubicBezTo>
                    <a:pt x="12" y="256"/>
                    <a:pt x="12" y="256"/>
                    <a:pt x="12" y="256"/>
                  </a:cubicBezTo>
                  <a:cubicBezTo>
                    <a:pt x="5" y="256"/>
                    <a:pt x="0" y="251"/>
                    <a:pt x="0" y="244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33"/>
                    <a:pt x="5" y="128"/>
                    <a:pt x="1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72"/>
                    <a:pt x="32" y="72"/>
                    <a:pt x="32" y="72"/>
                  </a:cubicBezTo>
                  <a:cubicBezTo>
                    <a:pt x="32" y="32"/>
                    <a:pt x="64" y="0"/>
                    <a:pt x="104" y="0"/>
                  </a:cubicBezTo>
                  <a:cubicBezTo>
                    <a:pt x="144" y="0"/>
                    <a:pt x="176" y="32"/>
                    <a:pt x="176" y="72"/>
                  </a:cubicBezTo>
                  <a:cubicBezTo>
                    <a:pt x="176" y="128"/>
                    <a:pt x="176" y="128"/>
                    <a:pt x="176" y="128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203" y="128"/>
                    <a:pt x="208" y="133"/>
                    <a:pt x="208" y="140"/>
                  </a:cubicBezTo>
                  <a:cubicBezTo>
                    <a:pt x="208" y="244"/>
                    <a:pt x="208" y="244"/>
                    <a:pt x="208" y="244"/>
                  </a:cubicBezTo>
                  <a:cubicBezTo>
                    <a:pt x="208" y="251"/>
                    <a:pt x="203" y="256"/>
                    <a:pt x="196" y="256"/>
                  </a:cubicBezTo>
                  <a:moveTo>
                    <a:pt x="92" y="197"/>
                  </a:moveTo>
                  <a:cubicBezTo>
                    <a:pt x="92" y="220"/>
                    <a:pt x="92" y="220"/>
                    <a:pt x="92" y="220"/>
                  </a:cubicBezTo>
                  <a:cubicBezTo>
                    <a:pt x="92" y="227"/>
                    <a:pt x="97" y="232"/>
                    <a:pt x="104" y="232"/>
                  </a:cubicBezTo>
                  <a:cubicBezTo>
                    <a:pt x="111" y="232"/>
                    <a:pt x="116" y="227"/>
                    <a:pt x="116" y="220"/>
                  </a:cubicBezTo>
                  <a:cubicBezTo>
                    <a:pt x="116" y="197"/>
                    <a:pt x="116" y="197"/>
                    <a:pt x="116" y="197"/>
                  </a:cubicBezTo>
                  <a:cubicBezTo>
                    <a:pt x="123" y="193"/>
                    <a:pt x="128" y="185"/>
                    <a:pt x="128" y="176"/>
                  </a:cubicBezTo>
                  <a:cubicBezTo>
                    <a:pt x="128" y="163"/>
                    <a:pt x="117" y="152"/>
                    <a:pt x="104" y="152"/>
                  </a:cubicBezTo>
                  <a:cubicBezTo>
                    <a:pt x="91" y="152"/>
                    <a:pt x="80" y="163"/>
                    <a:pt x="80" y="176"/>
                  </a:cubicBezTo>
                  <a:cubicBezTo>
                    <a:pt x="80" y="185"/>
                    <a:pt x="85" y="193"/>
                    <a:pt x="92" y="197"/>
                  </a:cubicBezTo>
                  <a:moveTo>
                    <a:pt x="152" y="72"/>
                  </a:moveTo>
                  <a:cubicBezTo>
                    <a:pt x="152" y="45"/>
                    <a:pt x="131" y="24"/>
                    <a:pt x="104" y="24"/>
                  </a:cubicBezTo>
                  <a:cubicBezTo>
                    <a:pt x="77" y="24"/>
                    <a:pt x="56" y="45"/>
                    <a:pt x="56" y="72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152" y="128"/>
                    <a:pt x="152" y="128"/>
                    <a:pt x="152" y="128"/>
                  </a:cubicBezTo>
                  <a:lnTo>
                    <a:pt x="152" y="72"/>
                  </a:lnTo>
                  <a:close/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  <a:effectLst/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rgbClr val="0070C0"/>
                </a:solidFill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4925062" y="1896851"/>
            <a:ext cx="539919" cy="539919"/>
            <a:chOff x="6568459" y="2600908"/>
            <a:chExt cx="720080" cy="720080"/>
          </a:xfrm>
        </p:grpSpPr>
        <p:sp>
          <p:nvSpPr>
            <p:cNvPr id="50" name="椭圆 49"/>
            <p:cNvSpPr/>
            <p:nvPr/>
          </p:nvSpPr>
          <p:spPr>
            <a:xfrm>
              <a:off x="6568459" y="2600908"/>
              <a:ext cx="720080" cy="7200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rgbClr val="2F5EB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0070C0"/>
                </a:solidFill>
              </a:endParaRPr>
            </a:p>
          </p:txBody>
        </p:sp>
        <p:sp>
          <p:nvSpPr>
            <p:cNvPr id="51" name="Freeform 107"/>
            <p:cNvSpPr>
              <a:spLocks noEditPoints="1"/>
            </p:cNvSpPr>
            <p:nvPr/>
          </p:nvSpPr>
          <p:spPr bwMode="auto">
            <a:xfrm>
              <a:off x="6746415" y="2826814"/>
              <a:ext cx="364168" cy="332120"/>
            </a:xfrm>
            <a:custGeom>
              <a:avLst/>
              <a:gdLst>
                <a:gd name="T0" fmla="*/ 244 w 256"/>
                <a:gd name="T1" fmla="*/ 196 h 232"/>
                <a:gd name="T2" fmla="*/ 188 w 256"/>
                <a:gd name="T3" fmla="*/ 196 h 232"/>
                <a:gd name="T4" fmla="*/ 96 w 256"/>
                <a:gd name="T5" fmla="*/ 196 h 232"/>
                <a:gd name="T6" fmla="*/ 84 w 256"/>
                <a:gd name="T7" fmla="*/ 196 h 232"/>
                <a:gd name="T8" fmla="*/ 81 w 256"/>
                <a:gd name="T9" fmla="*/ 196 h 232"/>
                <a:gd name="T10" fmla="*/ 48 w 256"/>
                <a:gd name="T11" fmla="*/ 228 h 232"/>
                <a:gd name="T12" fmla="*/ 40 w 256"/>
                <a:gd name="T13" fmla="*/ 232 h 232"/>
                <a:gd name="T14" fmla="*/ 40 w 256"/>
                <a:gd name="T15" fmla="*/ 232 h 232"/>
                <a:gd name="T16" fmla="*/ 32 w 256"/>
                <a:gd name="T17" fmla="*/ 228 h 232"/>
                <a:gd name="T18" fmla="*/ 31 w 256"/>
                <a:gd name="T19" fmla="*/ 228 h 232"/>
                <a:gd name="T20" fmla="*/ 30 w 256"/>
                <a:gd name="T21" fmla="*/ 227 h 232"/>
                <a:gd name="T22" fmla="*/ 30 w 256"/>
                <a:gd name="T23" fmla="*/ 226 h 232"/>
                <a:gd name="T24" fmla="*/ 29 w 256"/>
                <a:gd name="T25" fmla="*/ 225 h 232"/>
                <a:gd name="T26" fmla="*/ 29 w 256"/>
                <a:gd name="T27" fmla="*/ 224 h 232"/>
                <a:gd name="T28" fmla="*/ 28 w 256"/>
                <a:gd name="T29" fmla="*/ 222 h 232"/>
                <a:gd name="T30" fmla="*/ 28 w 256"/>
                <a:gd name="T31" fmla="*/ 220 h 232"/>
                <a:gd name="T32" fmla="*/ 28 w 256"/>
                <a:gd name="T33" fmla="*/ 196 h 232"/>
                <a:gd name="T34" fmla="*/ 26 w 256"/>
                <a:gd name="T35" fmla="*/ 196 h 232"/>
                <a:gd name="T36" fmla="*/ 12 w 256"/>
                <a:gd name="T37" fmla="*/ 196 h 232"/>
                <a:gd name="T38" fmla="*/ 0 w 256"/>
                <a:gd name="T39" fmla="*/ 184 h 232"/>
                <a:gd name="T40" fmla="*/ 0 w 256"/>
                <a:gd name="T41" fmla="*/ 12 h 232"/>
                <a:gd name="T42" fmla="*/ 12 w 256"/>
                <a:gd name="T43" fmla="*/ 0 h 232"/>
                <a:gd name="T44" fmla="*/ 244 w 256"/>
                <a:gd name="T45" fmla="*/ 0 h 232"/>
                <a:gd name="T46" fmla="*/ 256 w 256"/>
                <a:gd name="T47" fmla="*/ 12 h 232"/>
                <a:gd name="T48" fmla="*/ 256 w 256"/>
                <a:gd name="T49" fmla="*/ 184 h 232"/>
                <a:gd name="T50" fmla="*/ 244 w 256"/>
                <a:gd name="T51" fmla="*/ 196 h 232"/>
                <a:gd name="T52" fmla="*/ 68 w 256"/>
                <a:gd name="T53" fmla="*/ 76 h 232"/>
                <a:gd name="T54" fmla="*/ 44 w 256"/>
                <a:gd name="T55" fmla="*/ 100 h 232"/>
                <a:gd name="T56" fmla="*/ 68 w 256"/>
                <a:gd name="T57" fmla="*/ 124 h 232"/>
                <a:gd name="T58" fmla="*/ 92 w 256"/>
                <a:gd name="T59" fmla="*/ 100 h 232"/>
                <a:gd name="T60" fmla="*/ 68 w 256"/>
                <a:gd name="T61" fmla="*/ 76 h 232"/>
                <a:gd name="T62" fmla="*/ 128 w 256"/>
                <a:gd name="T63" fmla="*/ 76 h 232"/>
                <a:gd name="T64" fmla="*/ 104 w 256"/>
                <a:gd name="T65" fmla="*/ 100 h 232"/>
                <a:gd name="T66" fmla="*/ 128 w 256"/>
                <a:gd name="T67" fmla="*/ 124 h 232"/>
                <a:gd name="T68" fmla="*/ 152 w 256"/>
                <a:gd name="T69" fmla="*/ 100 h 232"/>
                <a:gd name="T70" fmla="*/ 128 w 256"/>
                <a:gd name="T71" fmla="*/ 76 h 232"/>
                <a:gd name="T72" fmla="*/ 188 w 256"/>
                <a:gd name="T73" fmla="*/ 76 h 232"/>
                <a:gd name="T74" fmla="*/ 164 w 256"/>
                <a:gd name="T75" fmla="*/ 100 h 232"/>
                <a:gd name="T76" fmla="*/ 188 w 256"/>
                <a:gd name="T77" fmla="*/ 124 h 232"/>
                <a:gd name="T78" fmla="*/ 212 w 256"/>
                <a:gd name="T79" fmla="*/ 100 h 232"/>
                <a:gd name="T80" fmla="*/ 188 w 256"/>
                <a:gd name="T81" fmla="*/ 76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56" h="232">
                  <a:moveTo>
                    <a:pt x="244" y="196"/>
                  </a:moveTo>
                  <a:cubicBezTo>
                    <a:pt x="188" y="196"/>
                    <a:pt x="188" y="196"/>
                    <a:pt x="188" y="196"/>
                  </a:cubicBezTo>
                  <a:cubicBezTo>
                    <a:pt x="96" y="196"/>
                    <a:pt x="96" y="196"/>
                    <a:pt x="96" y="196"/>
                  </a:cubicBezTo>
                  <a:cubicBezTo>
                    <a:pt x="84" y="196"/>
                    <a:pt x="84" y="196"/>
                    <a:pt x="84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48" y="228"/>
                    <a:pt x="48" y="228"/>
                    <a:pt x="48" y="228"/>
                  </a:cubicBezTo>
                  <a:cubicBezTo>
                    <a:pt x="46" y="231"/>
                    <a:pt x="43" y="232"/>
                    <a:pt x="40" y="232"/>
                  </a:cubicBezTo>
                  <a:cubicBezTo>
                    <a:pt x="40" y="232"/>
                    <a:pt x="40" y="232"/>
                    <a:pt x="40" y="232"/>
                  </a:cubicBezTo>
                  <a:cubicBezTo>
                    <a:pt x="37" y="232"/>
                    <a:pt x="34" y="231"/>
                    <a:pt x="32" y="228"/>
                  </a:cubicBezTo>
                  <a:cubicBezTo>
                    <a:pt x="31" y="228"/>
                    <a:pt x="31" y="228"/>
                    <a:pt x="31" y="228"/>
                  </a:cubicBezTo>
                  <a:cubicBezTo>
                    <a:pt x="31" y="228"/>
                    <a:pt x="30" y="227"/>
                    <a:pt x="30" y="227"/>
                  </a:cubicBezTo>
                  <a:cubicBezTo>
                    <a:pt x="30" y="226"/>
                    <a:pt x="30" y="226"/>
                    <a:pt x="30" y="226"/>
                  </a:cubicBezTo>
                  <a:cubicBezTo>
                    <a:pt x="29" y="226"/>
                    <a:pt x="29" y="225"/>
                    <a:pt x="29" y="225"/>
                  </a:cubicBezTo>
                  <a:cubicBezTo>
                    <a:pt x="29" y="224"/>
                    <a:pt x="29" y="224"/>
                    <a:pt x="29" y="224"/>
                  </a:cubicBezTo>
                  <a:cubicBezTo>
                    <a:pt x="29" y="223"/>
                    <a:pt x="28" y="223"/>
                    <a:pt x="28" y="222"/>
                  </a:cubicBezTo>
                  <a:cubicBezTo>
                    <a:pt x="28" y="222"/>
                    <a:pt x="28" y="221"/>
                    <a:pt x="28" y="220"/>
                  </a:cubicBezTo>
                  <a:cubicBezTo>
                    <a:pt x="28" y="196"/>
                    <a:pt x="28" y="196"/>
                    <a:pt x="28" y="196"/>
                  </a:cubicBezTo>
                  <a:cubicBezTo>
                    <a:pt x="26" y="196"/>
                    <a:pt x="26" y="196"/>
                    <a:pt x="26" y="196"/>
                  </a:cubicBezTo>
                  <a:cubicBezTo>
                    <a:pt x="12" y="196"/>
                    <a:pt x="12" y="196"/>
                    <a:pt x="12" y="196"/>
                  </a:cubicBezTo>
                  <a:cubicBezTo>
                    <a:pt x="5" y="196"/>
                    <a:pt x="0" y="191"/>
                    <a:pt x="0" y="18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51" y="0"/>
                    <a:pt x="256" y="5"/>
                    <a:pt x="256" y="12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91"/>
                    <a:pt x="251" y="196"/>
                    <a:pt x="244" y="196"/>
                  </a:cubicBezTo>
                  <a:moveTo>
                    <a:pt x="68" y="76"/>
                  </a:moveTo>
                  <a:cubicBezTo>
                    <a:pt x="55" y="76"/>
                    <a:pt x="44" y="87"/>
                    <a:pt x="44" y="100"/>
                  </a:cubicBezTo>
                  <a:cubicBezTo>
                    <a:pt x="44" y="113"/>
                    <a:pt x="55" y="124"/>
                    <a:pt x="68" y="124"/>
                  </a:cubicBezTo>
                  <a:cubicBezTo>
                    <a:pt x="81" y="124"/>
                    <a:pt x="92" y="113"/>
                    <a:pt x="92" y="100"/>
                  </a:cubicBezTo>
                  <a:cubicBezTo>
                    <a:pt x="92" y="87"/>
                    <a:pt x="81" y="76"/>
                    <a:pt x="68" y="76"/>
                  </a:cubicBezTo>
                  <a:moveTo>
                    <a:pt x="128" y="76"/>
                  </a:moveTo>
                  <a:cubicBezTo>
                    <a:pt x="115" y="76"/>
                    <a:pt x="104" y="87"/>
                    <a:pt x="104" y="100"/>
                  </a:cubicBezTo>
                  <a:cubicBezTo>
                    <a:pt x="104" y="113"/>
                    <a:pt x="115" y="124"/>
                    <a:pt x="128" y="124"/>
                  </a:cubicBezTo>
                  <a:cubicBezTo>
                    <a:pt x="141" y="124"/>
                    <a:pt x="152" y="113"/>
                    <a:pt x="152" y="100"/>
                  </a:cubicBezTo>
                  <a:cubicBezTo>
                    <a:pt x="152" y="87"/>
                    <a:pt x="141" y="76"/>
                    <a:pt x="128" y="76"/>
                  </a:cubicBezTo>
                  <a:moveTo>
                    <a:pt x="188" y="76"/>
                  </a:moveTo>
                  <a:cubicBezTo>
                    <a:pt x="175" y="76"/>
                    <a:pt x="164" y="87"/>
                    <a:pt x="164" y="100"/>
                  </a:cubicBezTo>
                  <a:cubicBezTo>
                    <a:pt x="164" y="113"/>
                    <a:pt x="175" y="124"/>
                    <a:pt x="188" y="124"/>
                  </a:cubicBezTo>
                  <a:cubicBezTo>
                    <a:pt x="201" y="124"/>
                    <a:pt x="212" y="113"/>
                    <a:pt x="212" y="100"/>
                  </a:cubicBezTo>
                  <a:cubicBezTo>
                    <a:pt x="212" y="87"/>
                    <a:pt x="201" y="76"/>
                    <a:pt x="188" y="76"/>
                  </a:cubicBezTo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  <a:effectLst/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rgbClr val="0070C0"/>
                </a:solidFill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7140759" y="1896851"/>
            <a:ext cx="539919" cy="539919"/>
            <a:chOff x="9523491" y="2600908"/>
            <a:chExt cx="720080" cy="720080"/>
          </a:xfrm>
        </p:grpSpPr>
        <p:sp>
          <p:nvSpPr>
            <p:cNvPr id="53" name="椭圆 52"/>
            <p:cNvSpPr/>
            <p:nvPr/>
          </p:nvSpPr>
          <p:spPr>
            <a:xfrm>
              <a:off x="9523491" y="2600908"/>
              <a:ext cx="720080" cy="7200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57150">
              <a:solidFill>
                <a:srgbClr val="2F5EB0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rgbClr val="0070C0"/>
                </a:solidFill>
              </a:endParaRPr>
            </a:p>
          </p:txBody>
        </p:sp>
        <p:sp>
          <p:nvSpPr>
            <p:cNvPr id="54" name="Freeform 105"/>
            <p:cNvSpPr>
              <a:spLocks/>
            </p:cNvSpPr>
            <p:nvPr/>
          </p:nvSpPr>
          <p:spPr bwMode="auto">
            <a:xfrm>
              <a:off x="9704217" y="2782283"/>
              <a:ext cx="367080" cy="349600"/>
            </a:xfrm>
            <a:custGeom>
              <a:avLst/>
              <a:gdLst>
                <a:gd name="T0" fmla="*/ 251 w 256"/>
                <a:gd name="T1" fmla="*/ 106 h 244"/>
                <a:gd name="T2" fmla="*/ 251 w 256"/>
                <a:gd name="T3" fmla="*/ 106 h 244"/>
                <a:gd name="T4" fmla="*/ 187 w 256"/>
                <a:gd name="T5" fmla="*/ 152 h 244"/>
                <a:gd name="T6" fmla="*/ 211 w 256"/>
                <a:gd name="T7" fmla="*/ 228 h 244"/>
                <a:gd name="T8" fmla="*/ 212 w 256"/>
                <a:gd name="T9" fmla="*/ 232 h 244"/>
                <a:gd name="T10" fmla="*/ 200 w 256"/>
                <a:gd name="T11" fmla="*/ 244 h 244"/>
                <a:gd name="T12" fmla="*/ 193 w 256"/>
                <a:gd name="T13" fmla="*/ 242 h 244"/>
                <a:gd name="T14" fmla="*/ 193 w 256"/>
                <a:gd name="T15" fmla="*/ 242 h 244"/>
                <a:gd name="T16" fmla="*/ 128 w 256"/>
                <a:gd name="T17" fmla="*/ 195 h 244"/>
                <a:gd name="T18" fmla="*/ 63 w 256"/>
                <a:gd name="T19" fmla="*/ 242 h 244"/>
                <a:gd name="T20" fmla="*/ 63 w 256"/>
                <a:gd name="T21" fmla="*/ 242 h 244"/>
                <a:gd name="T22" fmla="*/ 56 w 256"/>
                <a:gd name="T23" fmla="*/ 244 h 244"/>
                <a:gd name="T24" fmla="*/ 44 w 256"/>
                <a:gd name="T25" fmla="*/ 232 h 244"/>
                <a:gd name="T26" fmla="*/ 45 w 256"/>
                <a:gd name="T27" fmla="*/ 228 h 244"/>
                <a:gd name="T28" fmla="*/ 69 w 256"/>
                <a:gd name="T29" fmla="*/ 152 h 244"/>
                <a:gd name="T30" fmla="*/ 5 w 256"/>
                <a:gd name="T31" fmla="*/ 106 h 244"/>
                <a:gd name="T32" fmla="*/ 0 w 256"/>
                <a:gd name="T33" fmla="*/ 96 h 244"/>
                <a:gd name="T34" fmla="*/ 12 w 256"/>
                <a:gd name="T35" fmla="*/ 84 h 244"/>
                <a:gd name="T36" fmla="*/ 92 w 256"/>
                <a:gd name="T37" fmla="*/ 84 h 244"/>
                <a:gd name="T38" fmla="*/ 117 w 256"/>
                <a:gd name="T39" fmla="*/ 8 h 244"/>
                <a:gd name="T40" fmla="*/ 128 w 256"/>
                <a:gd name="T41" fmla="*/ 0 h 244"/>
                <a:gd name="T42" fmla="*/ 139 w 256"/>
                <a:gd name="T43" fmla="*/ 8 h 244"/>
                <a:gd name="T44" fmla="*/ 164 w 256"/>
                <a:gd name="T45" fmla="*/ 84 h 244"/>
                <a:gd name="T46" fmla="*/ 244 w 256"/>
                <a:gd name="T47" fmla="*/ 84 h 244"/>
                <a:gd name="T48" fmla="*/ 256 w 256"/>
                <a:gd name="T49" fmla="*/ 96 h 244"/>
                <a:gd name="T50" fmla="*/ 251 w 256"/>
                <a:gd name="T51" fmla="*/ 106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244">
                  <a:moveTo>
                    <a:pt x="251" y="106"/>
                  </a:moveTo>
                  <a:cubicBezTo>
                    <a:pt x="251" y="106"/>
                    <a:pt x="251" y="106"/>
                    <a:pt x="251" y="106"/>
                  </a:cubicBezTo>
                  <a:cubicBezTo>
                    <a:pt x="187" y="152"/>
                    <a:pt x="187" y="152"/>
                    <a:pt x="187" y="152"/>
                  </a:cubicBezTo>
                  <a:cubicBezTo>
                    <a:pt x="211" y="228"/>
                    <a:pt x="211" y="228"/>
                    <a:pt x="211" y="228"/>
                  </a:cubicBezTo>
                  <a:cubicBezTo>
                    <a:pt x="212" y="229"/>
                    <a:pt x="212" y="231"/>
                    <a:pt x="212" y="232"/>
                  </a:cubicBezTo>
                  <a:cubicBezTo>
                    <a:pt x="212" y="239"/>
                    <a:pt x="207" y="244"/>
                    <a:pt x="200" y="244"/>
                  </a:cubicBezTo>
                  <a:cubicBezTo>
                    <a:pt x="197" y="244"/>
                    <a:pt x="195" y="243"/>
                    <a:pt x="193" y="242"/>
                  </a:cubicBezTo>
                  <a:cubicBezTo>
                    <a:pt x="193" y="242"/>
                    <a:pt x="193" y="242"/>
                    <a:pt x="193" y="242"/>
                  </a:cubicBezTo>
                  <a:cubicBezTo>
                    <a:pt x="128" y="195"/>
                    <a:pt x="128" y="195"/>
                    <a:pt x="128" y="195"/>
                  </a:cubicBezTo>
                  <a:cubicBezTo>
                    <a:pt x="63" y="242"/>
                    <a:pt x="63" y="242"/>
                    <a:pt x="63" y="242"/>
                  </a:cubicBezTo>
                  <a:cubicBezTo>
                    <a:pt x="63" y="242"/>
                    <a:pt x="63" y="242"/>
                    <a:pt x="63" y="242"/>
                  </a:cubicBezTo>
                  <a:cubicBezTo>
                    <a:pt x="61" y="243"/>
                    <a:pt x="59" y="244"/>
                    <a:pt x="56" y="244"/>
                  </a:cubicBezTo>
                  <a:cubicBezTo>
                    <a:pt x="49" y="244"/>
                    <a:pt x="44" y="239"/>
                    <a:pt x="44" y="232"/>
                  </a:cubicBezTo>
                  <a:cubicBezTo>
                    <a:pt x="44" y="231"/>
                    <a:pt x="44" y="229"/>
                    <a:pt x="45" y="228"/>
                  </a:cubicBezTo>
                  <a:cubicBezTo>
                    <a:pt x="69" y="152"/>
                    <a:pt x="69" y="152"/>
                    <a:pt x="69" y="152"/>
                  </a:cubicBezTo>
                  <a:cubicBezTo>
                    <a:pt x="5" y="106"/>
                    <a:pt x="5" y="106"/>
                    <a:pt x="5" y="106"/>
                  </a:cubicBezTo>
                  <a:cubicBezTo>
                    <a:pt x="2" y="104"/>
                    <a:pt x="0" y="100"/>
                    <a:pt x="0" y="96"/>
                  </a:cubicBezTo>
                  <a:cubicBezTo>
                    <a:pt x="0" y="89"/>
                    <a:pt x="5" y="84"/>
                    <a:pt x="12" y="84"/>
                  </a:cubicBezTo>
                  <a:cubicBezTo>
                    <a:pt x="92" y="84"/>
                    <a:pt x="92" y="84"/>
                    <a:pt x="92" y="84"/>
                  </a:cubicBezTo>
                  <a:cubicBezTo>
                    <a:pt x="117" y="8"/>
                    <a:pt x="117" y="8"/>
                    <a:pt x="117" y="8"/>
                  </a:cubicBezTo>
                  <a:cubicBezTo>
                    <a:pt x="118" y="4"/>
                    <a:pt x="123" y="0"/>
                    <a:pt x="128" y="0"/>
                  </a:cubicBezTo>
                  <a:cubicBezTo>
                    <a:pt x="133" y="0"/>
                    <a:pt x="138" y="4"/>
                    <a:pt x="139" y="8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244" y="84"/>
                    <a:pt x="244" y="84"/>
                    <a:pt x="244" y="84"/>
                  </a:cubicBezTo>
                  <a:cubicBezTo>
                    <a:pt x="251" y="84"/>
                    <a:pt x="256" y="89"/>
                    <a:pt x="256" y="96"/>
                  </a:cubicBezTo>
                  <a:cubicBezTo>
                    <a:pt x="256" y="100"/>
                    <a:pt x="254" y="104"/>
                    <a:pt x="251" y="106"/>
                  </a:cubicBezTo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  <a:effectLst/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rgbClr val="0070C0"/>
                </a:solidFill>
              </a:endParaRPr>
            </a:p>
          </p:txBody>
        </p:sp>
      </p:grpSp>
      <p:sp>
        <p:nvSpPr>
          <p:cNvPr id="55" name="文本框 47"/>
          <p:cNvSpPr txBox="1"/>
          <p:nvPr/>
        </p:nvSpPr>
        <p:spPr>
          <a:xfrm>
            <a:off x="3443588" y="1622749"/>
            <a:ext cx="1146468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5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聊天更顺畅</a:t>
            </a:r>
            <a:endParaRPr lang="zh-CN" altLang="en-US" sz="1500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48"/>
          <p:cNvSpPr txBox="1"/>
          <p:nvPr/>
        </p:nvSpPr>
        <p:spPr>
          <a:xfrm>
            <a:off x="3443588" y="1878475"/>
            <a:ext cx="1457782" cy="9325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请在此处添加文字信息，表达图的含义请在此处添加文字。</a:t>
            </a:r>
          </a:p>
          <a:p>
            <a:pPr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47"/>
          <p:cNvSpPr txBox="1"/>
          <p:nvPr/>
        </p:nvSpPr>
        <p:spPr>
          <a:xfrm>
            <a:off x="5651839" y="1622749"/>
            <a:ext cx="1338828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1500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强化市场机制</a:t>
            </a:r>
            <a:endParaRPr lang="zh-CN" altLang="en-US" sz="1500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8" name="文本框 48"/>
          <p:cNvSpPr txBox="1"/>
          <p:nvPr/>
        </p:nvSpPr>
        <p:spPr>
          <a:xfrm>
            <a:off x="5657258" y="1878475"/>
            <a:ext cx="1457782" cy="932563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请在此处添加文字信息，表达图的含义请在此处添加文字。</a:t>
            </a:r>
          </a:p>
          <a:p>
            <a:pPr>
              <a:lnSpc>
                <a:spcPct val="130000"/>
              </a:lnSpc>
            </a:pP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9" name="Freeform 12"/>
          <p:cNvSpPr>
            <a:spLocks/>
          </p:cNvSpPr>
          <p:nvPr/>
        </p:nvSpPr>
        <p:spPr bwMode="auto">
          <a:xfrm>
            <a:off x="1206068" y="3165662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0" name="Freeform 12"/>
          <p:cNvSpPr>
            <a:spLocks/>
          </p:cNvSpPr>
          <p:nvPr/>
        </p:nvSpPr>
        <p:spPr bwMode="auto">
          <a:xfrm flipH="1" flipV="1">
            <a:off x="7685101" y="3941171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476028" y="3401251"/>
            <a:ext cx="6407261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62" name="矩形 61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3" name="矩形 62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4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5" name="矩形 64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6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15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49038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71" dur="500" spd="-999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75" dur="500" spd="-999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 animBg="1"/>
      <p:bldP spid="42" grpId="0" animBg="1"/>
      <p:bldP spid="43" grpId="0" animBg="1"/>
      <p:bldP spid="44" grpId="0"/>
      <p:bldP spid="45" grpId="0"/>
      <p:bldP spid="55" grpId="0"/>
      <p:bldP spid="56" grpId="0"/>
      <p:bldP spid="57" grpId="0"/>
      <p:bldP spid="58" grpId="0"/>
      <p:bldP spid="59" grpId="0" animBg="1"/>
      <p:bldP spid="59" grpId="1" animBg="1"/>
      <p:bldP spid="60" grpId="0" animBg="1"/>
      <p:bldP spid="60" grpId="1" animBg="1"/>
      <p:bldP spid="6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我们的优势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6528" y="152453"/>
            <a:ext cx="272025" cy="213715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 rot="13500000">
            <a:off x="1394835" y="2362643"/>
            <a:ext cx="1604538" cy="1604537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id-ID" sz="1012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rot="13500000">
            <a:off x="3146780" y="2362644"/>
            <a:ext cx="1604538" cy="1604537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id-ID" sz="1012"/>
          </a:p>
        </p:txBody>
      </p:sp>
      <p:sp>
        <p:nvSpPr>
          <p:cNvPr id="11" name="Freeform 9"/>
          <p:cNvSpPr>
            <a:spLocks/>
          </p:cNvSpPr>
          <p:nvPr/>
        </p:nvSpPr>
        <p:spPr bwMode="auto">
          <a:xfrm rot="2700000">
            <a:off x="2268353" y="1508538"/>
            <a:ext cx="1604538" cy="1604538"/>
          </a:xfrm>
          <a:custGeom>
            <a:avLst/>
            <a:gdLst>
              <a:gd name="T0" fmla="*/ 107 w 728"/>
              <a:gd name="T1" fmla="*/ 621 h 727"/>
              <a:gd name="T2" fmla="*/ 364 w 728"/>
              <a:gd name="T3" fmla="*/ 727 h 727"/>
              <a:gd name="T4" fmla="*/ 364 w 728"/>
              <a:gd name="T5" fmla="*/ 556 h 727"/>
              <a:gd name="T6" fmla="*/ 228 w 728"/>
              <a:gd name="T7" fmla="*/ 499 h 727"/>
              <a:gd name="T8" fmla="*/ 172 w 728"/>
              <a:gd name="T9" fmla="*/ 363 h 727"/>
              <a:gd name="T10" fmla="*/ 228 w 728"/>
              <a:gd name="T11" fmla="*/ 227 h 727"/>
              <a:gd name="T12" fmla="*/ 364 w 728"/>
              <a:gd name="T13" fmla="*/ 171 h 727"/>
              <a:gd name="T14" fmla="*/ 500 w 728"/>
              <a:gd name="T15" fmla="*/ 227 h 727"/>
              <a:gd name="T16" fmla="*/ 556 w 728"/>
              <a:gd name="T17" fmla="*/ 363 h 727"/>
              <a:gd name="T18" fmla="*/ 728 w 728"/>
              <a:gd name="T19" fmla="*/ 363 h 727"/>
              <a:gd name="T20" fmla="*/ 621 w 728"/>
              <a:gd name="T21" fmla="*/ 106 h 727"/>
              <a:gd name="T22" fmla="*/ 364 w 728"/>
              <a:gd name="T23" fmla="*/ 0 h 727"/>
              <a:gd name="T24" fmla="*/ 107 w 728"/>
              <a:gd name="T25" fmla="*/ 106 h 727"/>
              <a:gd name="T26" fmla="*/ 0 w 728"/>
              <a:gd name="T27" fmla="*/ 363 h 727"/>
              <a:gd name="T28" fmla="*/ 107 w 728"/>
              <a:gd name="T29" fmla="*/ 621 h 7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728" h="727">
                <a:moveTo>
                  <a:pt x="107" y="621"/>
                </a:moveTo>
                <a:cubicBezTo>
                  <a:pt x="176" y="689"/>
                  <a:pt x="267" y="727"/>
                  <a:pt x="364" y="727"/>
                </a:cubicBezTo>
                <a:cubicBezTo>
                  <a:pt x="364" y="556"/>
                  <a:pt x="364" y="556"/>
                  <a:pt x="364" y="556"/>
                </a:cubicBezTo>
                <a:cubicBezTo>
                  <a:pt x="313" y="556"/>
                  <a:pt x="264" y="536"/>
                  <a:pt x="228" y="499"/>
                </a:cubicBezTo>
                <a:cubicBezTo>
                  <a:pt x="192" y="463"/>
                  <a:pt x="172" y="415"/>
                  <a:pt x="172" y="363"/>
                </a:cubicBezTo>
                <a:cubicBezTo>
                  <a:pt x="172" y="312"/>
                  <a:pt x="192" y="264"/>
                  <a:pt x="228" y="227"/>
                </a:cubicBezTo>
                <a:cubicBezTo>
                  <a:pt x="264" y="191"/>
                  <a:pt x="313" y="171"/>
                  <a:pt x="364" y="171"/>
                </a:cubicBezTo>
                <a:cubicBezTo>
                  <a:pt x="415" y="171"/>
                  <a:pt x="464" y="191"/>
                  <a:pt x="500" y="227"/>
                </a:cubicBezTo>
                <a:cubicBezTo>
                  <a:pt x="536" y="264"/>
                  <a:pt x="556" y="312"/>
                  <a:pt x="556" y="363"/>
                </a:cubicBezTo>
                <a:cubicBezTo>
                  <a:pt x="728" y="363"/>
                  <a:pt x="728" y="363"/>
                  <a:pt x="728" y="363"/>
                </a:cubicBezTo>
                <a:cubicBezTo>
                  <a:pt x="728" y="266"/>
                  <a:pt x="690" y="175"/>
                  <a:pt x="621" y="106"/>
                </a:cubicBezTo>
                <a:cubicBezTo>
                  <a:pt x="553" y="38"/>
                  <a:pt x="461" y="0"/>
                  <a:pt x="364" y="0"/>
                </a:cubicBezTo>
                <a:cubicBezTo>
                  <a:pt x="267" y="0"/>
                  <a:pt x="176" y="38"/>
                  <a:pt x="107" y="106"/>
                </a:cubicBezTo>
                <a:cubicBezTo>
                  <a:pt x="38" y="175"/>
                  <a:pt x="0" y="266"/>
                  <a:pt x="0" y="363"/>
                </a:cubicBezTo>
                <a:cubicBezTo>
                  <a:pt x="0" y="461"/>
                  <a:pt x="38" y="552"/>
                  <a:pt x="107" y="621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id-ID" sz="1012">
              <a:solidFill>
                <a:schemeClr val="accent5">
                  <a:lumMod val="50000"/>
                </a:schemeClr>
              </a:solidFill>
            </a:endParaRPr>
          </a:p>
        </p:txBody>
      </p:sp>
      <p:grpSp>
        <p:nvGrpSpPr>
          <p:cNvPr id="12" name="Group 10"/>
          <p:cNvGrpSpPr/>
          <p:nvPr/>
        </p:nvGrpSpPr>
        <p:grpSpPr>
          <a:xfrm>
            <a:off x="1560954" y="2502922"/>
            <a:ext cx="449289" cy="369195"/>
            <a:chOff x="7836195" y="3464708"/>
            <a:chExt cx="599208" cy="492388"/>
          </a:xfrm>
        </p:grpSpPr>
        <p:sp>
          <p:nvSpPr>
            <p:cNvPr id="13" name="Oval 11"/>
            <p:cNvSpPr/>
            <p:nvPr/>
          </p:nvSpPr>
          <p:spPr>
            <a:xfrm rot="2700000">
              <a:off x="7882236" y="3464708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2F5E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012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836195" y="3536805"/>
              <a:ext cx="599208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012" b="1" dirty="0">
                  <a:solidFill>
                    <a:srgbClr val="2F5EB0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01</a:t>
              </a:r>
              <a:endParaRPr lang="id-ID" sz="1012" b="1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Group 13"/>
          <p:cNvGrpSpPr/>
          <p:nvPr/>
        </p:nvGrpSpPr>
        <p:grpSpPr>
          <a:xfrm>
            <a:off x="2842681" y="1371385"/>
            <a:ext cx="449289" cy="369195"/>
            <a:chOff x="9545610" y="1955599"/>
            <a:chExt cx="599208" cy="492388"/>
          </a:xfrm>
        </p:grpSpPr>
        <p:sp>
          <p:nvSpPr>
            <p:cNvPr id="16" name="Oval 14"/>
            <p:cNvSpPr/>
            <p:nvPr/>
          </p:nvSpPr>
          <p:spPr>
            <a:xfrm rot="2700000">
              <a:off x="9603416" y="1955599"/>
              <a:ext cx="492388" cy="492388"/>
            </a:xfrm>
            <a:prstGeom prst="ellipse">
              <a:avLst/>
            </a:prstGeom>
            <a:solidFill>
              <a:schemeClr val="bg1"/>
            </a:solidFill>
            <a:ln w="133350">
              <a:solidFill>
                <a:srgbClr val="2F5E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012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9545610" y="2019602"/>
              <a:ext cx="599208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012" b="1" dirty="0">
                  <a:solidFill>
                    <a:srgbClr val="2F5EB0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02</a:t>
              </a:r>
              <a:endParaRPr lang="id-ID" sz="1012" b="1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Group 16"/>
          <p:cNvGrpSpPr/>
          <p:nvPr/>
        </p:nvGrpSpPr>
        <p:grpSpPr>
          <a:xfrm>
            <a:off x="4156939" y="2510847"/>
            <a:ext cx="449289" cy="369195"/>
            <a:chOff x="10716797" y="5108091"/>
            <a:chExt cx="599208" cy="492388"/>
          </a:xfrm>
        </p:grpSpPr>
        <p:sp>
          <p:nvSpPr>
            <p:cNvPr id="19" name="Oval 17"/>
            <p:cNvSpPr/>
            <p:nvPr/>
          </p:nvSpPr>
          <p:spPr>
            <a:xfrm rot="2700000">
              <a:off x="10774955" y="5108091"/>
              <a:ext cx="492388" cy="492388"/>
            </a:xfrm>
            <a:prstGeom prst="ellipse">
              <a:avLst/>
            </a:prstGeom>
            <a:solidFill>
              <a:srgbClr val="F9F9F9"/>
            </a:solidFill>
            <a:ln w="133350">
              <a:solidFill>
                <a:srgbClr val="2F5E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sz="1012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10716797" y="5178591"/>
              <a:ext cx="599208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d-ID" sz="1012" b="1" dirty="0">
                  <a:solidFill>
                    <a:srgbClr val="2F5EB0"/>
                  </a:solidFill>
                  <a:latin typeface="Impact MT Std" pitchFamily="34" charset="0"/>
                  <a:ea typeface="方正兰亭黑简体" panose="02000000000000000000" pitchFamily="2" charset="-122"/>
                </a:rPr>
                <a:t>03</a:t>
              </a:r>
              <a:endParaRPr lang="id-ID" sz="1012" b="1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endParaRPr>
            </a:p>
          </p:txBody>
        </p:sp>
      </p:grpSp>
      <p:sp>
        <p:nvSpPr>
          <p:cNvPr id="21" name="Freeform 19"/>
          <p:cNvSpPr>
            <a:spLocks noEditPoints="1"/>
          </p:cNvSpPr>
          <p:nvPr/>
        </p:nvSpPr>
        <p:spPr bwMode="auto">
          <a:xfrm>
            <a:off x="2895381" y="2111608"/>
            <a:ext cx="343890" cy="332069"/>
          </a:xfrm>
          <a:custGeom>
            <a:avLst/>
            <a:gdLst>
              <a:gd name="T0" fmla="*/ 94 w 132"/>
              <a:gd name="T1" fmla="*/ 0 h 128"/>
              <a:gd name="T2" fmla="*/ 56 w 132"/>
              <a:gd name="T3" fmla="*/ 27 h 128"/>
              <a:gd name="T4" fmla="*/ 55 w 132"/>
              <a:gd name="T5" fmla="*/ 27 h 128"/>
              <a:gd name="T6" fmla="*/ 14 w 132"/>
              <a:gd name="T7" fmla="*/ 69 h 128"/>
              <a:gd name="T8" fmla="*/ 1 w 132"/>
              <a:gd name="T9" fmla="*/ 110 h 128"/>
              <a:gd name="T10" fmla="*/ 14 w 132"/>
              <a:gd name="T11" fmla="*/ 128 h 128"/>
              <a:gd name="T12" fmla="*/ 53 w 132"/>
              <a:gd name="T13" fmla="*/ 118 h 128"/>
              <a:gd name="T14" fmla="*/ 120 w 132"/>
              <a:gd name="T15" fmla="*/ 53 h 128"/>
              <a:gd name="T16" fmla="*/ 64 w 132"/>
              <a:gd name="T17" fmla="*/ 95 h 128"/>
              <a:gd name="T18" fmla="*/ 99 w 132"/>
              <a:gd name="T19" fmla="*/ 47 h 128"/>
              <a:gd name="T20" fmla="*/ 95 w 132"/>
              <a:gd name="T21" fmla="*/ 67 h 128"/>
              <a:gd name="T22" fmla="*/ 64 w 132"/>
              <a:gd name="T23" fmla="*/ 98 h 128"/>
              <a:gd name="T24" fmla="*/ 59 w 132"/>
              <a:gd name="T25" fmla="*/ 81 h 128"/>
              <a:gd name="T26" fmla="*/ 46 w 132"/>
              <a:gd name="T27" fmla="*/ 68 h 128"/>
              <a:gd name="T28" fmla="*/ 92 w 132"/>
              <a:gd name="T29" fmla="*/ 36 h 128"/>
              <a:gd name="T30" fmla="*/ 59 w 132"/>
              <a:gd name="T31" fmla="*/ 81 h 128"/>
              <a:gd name="T32" fmla="*/ 30 w 132"/>
              <a:gd name="T33" fmla="*/ 64 h 128"/>
              <a:gd name="T34" fmla="*/ 80 w 132"/>
              <a:gd name="T35" fmla="*/ 29 h 128"/>
              <a:gd name="T36" fmla="*/ 17 w 132"/>
              <a:gd name="T37" fmla="*/ 119 h 128"/>
              <a:gd name="T38" fmla="*/ 8 w 132"/>
              <a:gd name="T39" fmla="*/ 114 h 128"/>
              <a:gd name="T40" fmla="*/ 13 w 132"/>
              <a:gd name="T41" fmla="*/ 96 h 128"/>
              <a:gd name="T42" fmla="*/ 32 w 132"/>
              <a:gd name="T43" fmla="*/ 116 h 128"/>
              <a:gd name="T44" fmla="*/ 35 w 132"/>
              <a:gd name="T45" fmla="*/ 115 h 128"/>
              <a:gd name="T46" fmla="*/ 14 w 132"/>
              <a:gd name="T47" fmla="*/ 92 h 128"/>
              <a:gd name="T48" fmla="*/ 19 w 132"/>
              <a:gd name="T49" fmla="*/ 75 h 128"/>
              <a:gd name="T50" fmla="*/ 52 w 132"/>
              <a:gd name="T51" fmla="*/ 110 h 128"/>
              <a:gd name="T52" fmla="*/ 35 w 132"/>
              <a:gd name="T53" fmla="*/ 115 h 128"/>
              <a:gd name="T54" fmla="*/ 108 w 132"/>
              <a:gd name="T55" fmla="*/ 54 h 128"/>
              <a:gd name="T56" fmla="*/ 98 w 132"/>
              <a:gd name="T57" fmla="*/ 30 h 128"/>
              <a:gd name="T58" fmla="*/ 81 w 132"/>
              <a:gd name="T59" fmla="*/ 13 h 128"/>
              <a:gd name="T60" fmla="*/ 112 w 132"/>
              <a:gd name="T61" fmla="*/ 16 h 128"/>
              <a:gd name="T62" fmla="*/ 115 w 132"/>
              <a:gd name="T63" fmla="*/ 4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32" h="128">
                <a:moveTo>
                  <a:pt x="118" y="10"/>
                </a:moveTo>
                <a:cubicBezTo>
                  <a:pt x="111" y="4"/>
                  <a:pt x="102" y="0"/>
                  <a:pt x="94" y="0"/>
                </a:cubicBezTo>
                <a:cubicBezTo>
                  <a:pt x="87" y="0"/>
                  <a:pt x="80" y="3"/>
                  <a:pt x="75" y="8"/>
                </a:cubicBezTo>
                <a:cubicBezTo>
                  <a:pt x="56" y="27"/>
                  <a:pt x="56" y="27"/>
                  <a:pt x="56" y="27"/>
                </a:cubicBezTo>
                <a:cubicBezTo>
                  <a:pt x="56" y="27"/>
                  <a:pt x="56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55" y="27"/>
                  <a:pt x="55" y="27"/>
                  <a:pt x="55" y="27"/>
                </a:cubicBezTo>
                <a:cubicBezTo>
                  <a:pt x="14" y="69"/>
                  <a:pt x="14" y="69"/>
                  <a:pt x="14" y="69"/>
                </a:cubicBezTo>
                <a:cubicBezTo>
                  <a:pt x="12" y="71"/>
                  <a:pt x="11" y="73"/>
                  <a:pt x="10" y="76"/>
                </a:cubicBezTo>
                <a:cubicBezTo>
                  <a:pt x="1" y="110"/>
                  <a:pt x="1" y="110"/>
                  <a:pt x="1" y="110"/>
                </a:cubicBezTo>
                <a:cubicBezTo>
                  <a:pt x="1" y="110"/>
                  <a:pt x="0" y="113"/>
                  <a:pt x="0" y="114"/>
                </a:cubicBezTo>
                <a:cubicBezTo>
                  <a:pt x="0" y="122"/>
                  <a:pt x="6" y="128"/>
                  <a:pt x="14" y="128"/>
                </a:cubicBezTo>
                <a:cubicBezTo>
                  <a:pt x="16" y="128"/>
                  <a:pt x="19" y="127"/>
                  <a:pt x="19" y="127"/>
                </a:cubicBezTo>
                <a:cubicBezTo>
                  <a:pt x="53" y="118"/>
                  <a:pt x="53" y="118"/>
                  <a:pt x="53" y="118"/>
                </a:cubicBezTo>
                <a:cubicBezTo>
                  <a:pt x="55" y="118"/>
                  <a:pt x="57" y="116"/>
                  <a:pt x="59" y="114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32" y="42"/>
                  <a:pt x="130" y="23"/>
                  <a:pt x="118" y="10"/>
                </a:cubicBezTo>
                <a:close/>
                <a:moveTo>
                  <a:pt x="64" y="95"/>
                </a:moveTo>
                <a:cubicBezTo>
                  <a:pt x="64" y="92"/>
                  <a:pt x="63" y="88"/>
                  <a:pt x="61" y="85"/>
                </a:cubicBezTo>
                <a:cubicBezTo>
                  <a:pt x="99" y="47"/>
                  <a:pt x="99" y="47"/>
                  <a:pt x="99" y="47"/>
                </a:cubicBezTo>
                <a:cubicBezTo>
                  <a:pt x="101" y="54"/>
                  <a:pt x="100" y="62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7"/>
                  <a:pt x="95" y="67"/>
                  <a:pt x="95" y="67"/>
                </a:cubicBezTo>
                <a:cubicBezTo>
                  <a:pt x="64" y="98"/>
                  <a:pt x="64" y="98"/>
                  <a:pt x="64" y="98"/>
                </a:cubicBezTo>
                <a:cubicBezTo>
                  <a:pt x="64" y="97"/>
                  <a:pt x="64" y="96"/>
                  <a:pt x="64" y="95"/>
                </a:cubicBezTo>
                <a:close/>
                <a:moveTo>
                  <a:pt x="59" y="81"/>
                </a:moveTo>
                <a:cubicBezTo>
                  <a:pt x="58" y="79"/>
                  <a:pt x="56" y="76"/>
                  <a:pt x="54" y="74"/>
                </a:cubicBezTo>
                <a:cubicBezTo>
                  <a:pt x="51" y="72"/>
                  <a:pt x="49" y="70"/>
                  <a:pt x="46" y="68"/>
                </a:cubicBezTo>
                <a:cubicBezTo>
                  <a:pt x="84" y="30"/>
                  <a:pt x="84" y="30"/>
                  <a:pt x="84" y="30"/>
                </a:cubicBezTo>
                <a:cubicBezTo>
                  <a:pt x="87" y="31"/>
                  <a:pt x="90" y="33"/>
                  <a:pt x="92" y="36"/>
                </a:cubicBezTo>
                <a:cubicBezTo>
                  <a:pt x="94" y="38"/>
                  <a:pt x="96" y="40"/>
                  <a:pt x="97" y="43"/>
                </a:cubicBezTo>
                <a:lnTo>
                  <a:pt x="59" y="81"/>
                </a:lnTo>
                <a:close/>
                <a:moveTo>
                  <a:pt x="42" y="66"/>
                </a:moveTo>
                <a:cubicBezTo>
                  <a:pt x="38" y="65"/>
                  <a:pt x="34" y="64"/>
                  <a:pt x="30" y="64"/>
                </a:cubicBezTo>
                <a:cubicBezTo>
                  <a:pt x="61" y="33"/>
                  <a:pt x="61" y="33"/>
                  <a:pt x="61" y="33"/>
                </a:cubicBezTo>
                <a:cubicBezTo>
                  <a:pt x="66" y="28"/>
                  <a:pt x="73" y="27"/>
                  <a:pt x="80" y="29"/>
                </a:cubicBezTo>
                <a:lnTo>
                  <a:pt x="42" y="66"/>
                </a:lnTo>
                <a:close/>
                <a:moveTo>
                  <a:pt x="17" y="119"/>
                </a:moveTo>
                <a:cubicBezTo>
                  <a:pt x="16" y="120"/>
                  <a:pt x="15" y="120"/>
                  <a:pt x="14" y="120"/>
                </a:cubicBezTo>
                <a:cubicBezTo>
                  <a:pt x="11" y="120"/>
                  <a:pt x="8" y="117"/>
                  <a:pt x="8" y="114"/>
                </a:cubicBezTo>
                <a:cubicBezTo>
                  <a:pt x="8" y="113"/>
                  <a:pt x="8" y="112"/>
                  <a:pt x="8" y="112"/>
                </a:cubicBezTo>
                <a:cubicBezTo>
                  <a:pt x="13" y="96"/>
                  <a:pt x="13" y="96"/>
                  <a:pt x="13" y="96"/>
                </a:cubicBezTo>
                <a:cubicBezTo>
                  <a:pt x="17" y="96"/>
                  <a:pt x="22" y="98"/>
                  <a:pt x="26" y="102"/>
                </a:cubicBezTo>
                <a:cubicBezTo>
                  <a:pt x="30" y="106"/>
                  <a:pt x="32" y="111"/>
                  <a:pt x="32" y="116"/>
                </a:cubicBezTo>
                <a:lnTo>
                  <a:pt x="17" y="119"/>
                </a:lnTo>
                <a:close/>
                <a:moveTo>
                  <a:pt x="35" y="115"/>
                </a:moveTo>
                <a:cubicBezTo>
                  <a:pt x="35" y="109"/>
                  <a:pt x="33" y="104"/>
                  <a:pt x="29" y="99"/>
                </a:cubicBezTo>
                <a:cubicBezTo>
                  <a:pt x="25" y="95"/>
                  <a:pt x="19" y="93"/>
                  <a:pt x="14" y="92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7"/>
                  <a:pt x="19" y="76"/>
                  <a:pt x="19" y="75"/>
                </a:cubicBezTo>
                <a:cubicBezTo>
                  <a:pt x="27" y="69"/>
                  <a:pt x="40" y="71"/>
                  <a:pt x="48" y="80"/>
                </a:cubicBezTo>
                <a:cubicBezTo>
                  <a:pt x="57" y="89"/>
                  <a:pt x="59" y="102"/>
                  <a:pt x="52" y="110"/>
                </a:cubicBezTo>
                <a:cubicBezTo>
                  <a:pt x="51" y="110"/>
                  <a:pt x="51" y="111"/>
                  <a:pt x="50" y="111"/>
                </a:cubicBezTo>
                <a:lnTo>
                  <a:pt x="35" y="115"/>
                </a:lnTo>
                <a:close/>
                <a:moveTo>
                  <a:pt x="115" y="47"/>
                </a:moveTo>
                <a:cubicBezTo>
                  <a:pt x="108" y="54"/>
                  <a:pt x="108" y="54"/>
                  <a:pt x="108" y="54"/>
                </a:cubicBezTo>
                <a:cubicBezTo>
                  <a:pt x="108" y="53"/>
                  <a:pt x="108" y="52"/>
                  <a:pt x="108" y="51"/>
                </a:cubicBezTo>
                <a:cubicBezTo>
                  <a:pt x="107" y="43"/>
                  <a:pt x="104" y="36"/>
                  <a:pt x="98" y="30"/>
                </a:cubicBezTo>
                <a:cubicBezTo>
                  <a:pt x="91" y="24"/>
                  <a:pt x="83" y="20"/>
                  <a:pt x="74" y="20"/>
                </a:cubicBezTo>
                <a:cubicBezTo>
                  <a:pt x="81" y="13"/>
                  <a:pt x="81" y="13"/>
                  <a:pt x="81" y="13"/>
                </a:cubicBezTo>
                <a:cubicBezTo>
                  <a:pt x="84" y="10"/>
                  <a:pt x="89" y="8"/>
                  <a:pt x="94" y="8"/>
                </a:cubicBezTo>
                <a:cubicBezTo>
                  <a:pt x="100" y="8"/>
                  <a:pt x="107" y="11"/>
                  <a:pt x="112" y="16"/>
                </a:cubicBezTo>
                <a:cubicBezTo>
                  <a:pt x="117" y="21"/>
                  <a:pt x="120" y="27"/>
                  <a:pt x="120" y="33"/>
                </a:cubicBezTo>
                <a:cubicBezTo>
                  <a:pt x="120" y="38"/>
                  <a:pt x="118" y="43"/>
                  <a:pt x="115" y="47"/>
                </a:cubicBez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id-ID" sz="1012">
              <a:solidFill>
                <a:srgbClr val="2F5EB0"/>
              </a:solidFill>
              <a:latin typeface="Impact MT Std" pitchFamily="34" charset="0"/>
            </a:endParaRPr>
          </a:p>
        </p:txBody>
      </p:sp>
      <p:sp>
        <p:nvSpPr>
          <p:cNvPr id="22" name="Freeform 23"/>
          <p:cNvSpPr>
            <a:spLocks noEditPoints="1"/>
          </p:cNvSpPr>
          <p:nvPr/>
        </p:nvSpPr>
        <p:spPr bwMode="auto">
          <a:xfrm>
            <a:off x="2026679" y="3093238"/>
            <a:ext cx="332070" cy="251470"/>
          </a:xfrm>
          <a:custGeom>
            <a:avLst/>
            <a:gdLst>
              <a:gd name="T0" fmla="*/ 105 w 128"/>
              <a:gd name="T1" fmla="*/ 2 h 96"/>
              <a:gd name="T2" fmla="*/ 28 w 128"/>
              <a:gd name="T3" fmla="*/ 0 h 96"/>
              <a:gd name="T4" fmla="*/ 2 w 128"/>
              <a:gd name="T5" fmla="*/ 23 h 96"/>
              <a:gd name="T6" fmla="*/ 2 w 128"/>
              <a:gd name="T7" fmla="*/ 34 h 96"/>
              <a:gd name="T8" fmla="*/ 64 w 128"/>
              <a:gd name="T9" fmla="*/ 96 h 96"/>
              <a:gd name="T10" fmla="*/ 126 w 128"/>
              <a:gd name="T11" fmla="*/ 34 h 96"/>
              <a:gd name="T12" fmla="*/ 126 w 128"/>
              <a:gd name="T13" fmla="*/ 23 h 96"/>
              <a:gd name="T14" fmla="*/ 55 w 128"/>
              <a:gd name="T15" fmla="*/ 28 h 96"/>
              <a:gd name="T16" fmla="*/ 73 w 128"/>
              <a:gd name="T17" fmla="*/ 28 h 96"/>
              <a:gd name="T18" fmla="*/ 78 w 128"/>
              <a:gd name="T19" fmla="*/ 9 h 96"/>
              <a:gd name="T20" fmla="*/ 76 w 128"/>
              <a:gd name="T21" fmla="*/ 25 h 96"/>
              <a:gd name="T22" fmla="*/ 52 w 128"/>
              <a:gd name="T23" fmla="*/ 25 h 96"/>
              <a:gd name="T24" fmla="*/ 50 w 128"/>
              <a:gd name="T25" fmla="*/ 9 h 96"/>
              <a:gd name="T26" fmla="*/ 52 w 128"/>
              <a:gd name="T27" fmla="*/ 25 h 96"/>
              <a:gd name="T28" fmla="*/ 64 w 128"/>
              <a:gd name="T29" fmla="*/ 82 h 96"/>
              <a:gd name="T30" fmla="*/ 74 w 128"/>
              <a:gd name="T31" fmla="*/ 32 h 96"/>
              <a:gd name="T32" fmla="*/ 98 w 128"/>
              <a:gd name="T33" fmla="*/ 32 h 96"/>
              <a:gd name="T34" fmla="*/ 78 w 128"/>
              <a:gd name="T35" fmla="*/ 32 h 96"/>
              <a:gd name="T36" fmla="*/ 89 w 128"/>
              <a:gd name="T37" fmla="*/ 20 h 96"/>
              <a:gd name="T38" fmla="*/ 79 w 128"/>
              <a:gd name="T39" fmla="*/ 28 h 96"/>
              <a:gd name="T40" fmla="*/ 97 w 128"/>
              <a:gd name="T41" fmla="*/ 8 h 96"/>
              <a:gd name="T42" fmla="*/ 83 w 128"/>
              <a:gd name="T43" fmla="*/ 8 h 96"/>
              <a:gd name="T44" fmla="*/ 55 w 128"/>
              <a:gd name="T45" fmla="*/ 8 h 96"/>
              <a:gd name="T46" fmla="*/ 64 w 128"/>
              <a:gd name="T47" fmla="*/ 15 h 96"/>
              <a:gd name="T48" fmla="*/ 31 w 128"/>
              <a:gd name="T49" fmla="*/ 8 h 96"/>
              <a:gd name="T50" fmla="*/ 39 w 128"/>
              <a:gd name="T51" fmla="*/ 14 h 96"/>
              <a:gd name="T52" fmla="*/ 49 w 128"/>
              <a:gd name="T53" fmla="*/ 28 h 96"/>
              <a:gd name="T54" fmla="*/ 39 w 128"/>
              <a:gd name="T55" fmla="*/ 20 h 96"/>
              <a:gd name="T56" fmla="*/ 60 w 128"/>
              <a:gd name="T57" fmla="*/ 81 h 96"/>
              <a:gd name="T58" fmla="*/ 50 w 128"/>
              <a:gd name="T59" fmla="*/ 32 h 96"/>
              <a:gd name="T60" fmla="*/ 11 w 128"/>
              <a:gd name="T61" fmla="*/ 32 h 96"/>
              <a:gd name="T62" fmla="*/ 51 w 128"/>
              <a:gd name="T63" fmla="*/ 74 h 96"/>
              <a:gd name="T64" fmla="*/ 117 w 128"/>
              <a:gd name="T65" fmla="*/ 32 h 96"/>
              <a:gd name="T66" fmla="*/ 102 w 128"/>
              <a:gd name="T67" fmla="*/ 32 h 96"/>
              <a:gd name="T68" fmla="*/ 92 w 128"/>
              <a:gd name="T69" fmla="*/ 17 h 96"/>
              <a:gd name="T70" fmla="*/ 120 w 128"/>
              <a:gd name="T71" fmla="*/ 28 h 96"/>
              <a:gd name="T72" fmla="*/ 27 w 128"/>
              <a:gd name="T73" fmla="*/ 10 h 96"/>
              <a:gd name="T74" fmla="*/ 25 w 128"/>
              <a:gd name="T75" fmla="*/ 28 h 96"/>
              <a:gd name="T76" fmla="*/ 27 w 128"/>
              <a:gd name="T77" fmla="*/ 1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8" h="96">
                <a:moveTo>
                  <a:pt x="126" y="23"/>
                </a:moveTo>
                <a:cubicBezTo>
                  <a:pt x="105" y="2"/>
                  <a:pt x="105" y="2"/>
                  <a:pt x="105" y="2"/>
                </a:cubicBezTo>
                <a:cubicBezTo>
                  <a:pt x="104" y="1"/>
                  <a:pt x="102" y="0"/>
                  <a:pt x="100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4" y="1"/>
                  <a:pt x="23" y="2"/>
                </a:cubicBezTo>
                <a:cubicBezTo>
                  <a:pt x="2" y="23"/>
                  <a:pt x="2" y="23"/>
                  <a:pt x="2" y="23"/>
                </a:cubicBezTo>
                <a:cubicBezTo>
                  <a:pt x="1" y="24"/>
                  <a:pt x="0" y="26"/>
                  <a:pt x="0" y="28"/>
                </a:cubicBezTo>
                <a:cubicBezTo>
                  <a:pt x="0" y="30"/>
                  <a:pt x="1" y="32"/>
                  <a:pt x="2" y="34"/>
                </a:cubicBezTo>
                <a:cubicBezTo>
                  <a:pt x="58" y="93"/>
                  <a:pt x="58" y="93"/>
                  <a:pt x="58" y="93"/>
                </a:cubicBezTo>
                <a:cubicBezTo>
                  <a:pt x="60" y="95"/>
                  <a:pt x="62" y="96"/>
                  <a:pt x="64" y="96"/>
                </a:cubicBezTo>
                <a:cubicBezTo>
                  <a:pt x="66" y="96"/>
                  <a:pt x="68" y="95"/>
                  <a:pt x="70" y="93"/>
                </a:cubicBezTo>
                <a:cubicBezTo>
                  <a:pt x="126" y="34"/>
                  <a:pt x="126" y="34"/>
                  <a:pt x="126" y="34"/>
                </a:cubicBezTo>
                <a:cubicBezTo>
                  <a:pt x="127" y="32"/>
                  <a:pt x="128" y="30"/>
                  <a:pt x="128" y="28"/>
                </a:cubicBezTo>
                <a:cubicBezTo>
                  <a:pt x="128" y="26"/>
                  <a:pt x="127" y="24"/>
                  <a:pt x="126" y="23"/>
                </a:cubicBezTo>
                <a:close/>
                <a:moveTo>
                  <a:pt x="73" y="28"/>
                </a:moveTo>
                <a:cubicBezTo>
                  <a:pt x="55" y="28"/>
                  <a:pt x="55" y="28"/>
                  <a:pt x="55" y="28"/>
                </a:cubicBezTo>
                <a:cubicBezTo>
                  <a:pt x="64" y="21"/>
                  <a:pt x="64" y="21"/>
                  <a:pt x="64" y="21"/>
                </a:cubicBezTo>
                <a:lnTo>
                  <a:pt x="73" y="28"/>
                </a:lnTo>
                <a:close/>
                <a:moveTo>
                  <a:pt x="67" y="18"/>
                </a:moveTo>
                <a:cubicBezTo>
                  <a:pt x="78" y="9"/>
                  <a:pt x="78" y="9"/>
                  <a:pt x="78" y="9"/>
                </a:cubicBezTo>
                <a:cubicBezTo>
                  <a:pt x="86" y="17"/>
                  <a:pt x="86" y="17"/>
                  <a:pt x="86" y="17"/>
                </a:cubicBezTo>
                <a:cubicBezTo>
                  <a:pt x="76" y="25"/>
                  <a:pt x="76" y="25"/>
                  <a:pt x="76" y="25"/>
                </a:cubicBezTo>
                <a:lnTo>
                  <a:pt x="67" y="18"/>
                </a:lnTo>
                <a:close/>
                <a:moveTo>
                  <a:pt x="52" y="25"/>
                </a:moveTo>
                <a:cubicBezTo>
                  <a:pt x="42" y="17"/>
                  <a:pt x="42" y="17"/>
                  <a:pt x="42" y="17"/>
                </a:cubicBezTo>
                <a:cubicBezTo>
                  <a:pt x="50" y="9"/>
                  <a:pt x="50" y="9"/>
                  <a:pt x="50" y="9"/>
                </a:cubicBezTo>
                <a:cubicBezTo>
                  <a:pt x="61" y="18"/>
                  <a:pt x="61" y="18"/>
                  <a:pt x="61" y="18"/>
                </a:cubicBezTo>
                <a:lnTo>
                  <a:pt x="52" y="25"/>
                </a:lnTo>
                <a:close/>
                <a:moveTo>
                  <a:pt x="74" y="32"/>
                </a:moveTo>
                <a:cubicBezTo>
                  <a:pt x="64" y="82"/>
                  <a:pt x="64" y="82"/>
                  <a:pt x="64" y="82"/>
                </a:cubicBezTo>
                <a:cubicBezTo>
                  <a:pt x="54" y="32"/>
                  <a:pt x="54" y="32"/>
                  <a:pt x="54" y="32"/>
                </a:cubicBezTo>
                <a:lnTo>
                  <a:pt x="74" y="32"/>
                </a:lnTo>
                <a:close/>
                <a:moveTo>
                  <a:pt x="78" y="32"/>
                </a:moveTo>
                <a:cubicBezTo>
                  <a:pt x="98" y="32"/>
                  <a:pt x="98" y="32"/>
                  <a:pt x="98" y="32"/>
                </a:cubicBezTo>
                <a:cubicBezTo>
                  <a:pt x="68" y="81"/>
                  <a:pt x="68" y="81"/>
                  <a:pt x="68" y="81"/>
                </a:cubicBezTo>
                <a:lnTo>
                  <a:pt x="78" y="32"/>
                </a:lnTo>
                <a:close/>
                <a:moveTo>
                  <a:pt x="79" y="28"/>
                </a:moveTo>
                <a:cubicBezTo>
                  <a:pt x="89" y="20"/>
                  <a:pt x="89" y="20"/>
                  <a:pt x="89" y="20"/>
                </a:cubicBezTo>
                <a:cubicBezTo>
                  <a:pt x="97" y="28"/>
                  <a:pt x="97" y="28"/>
                  <a:pt x="97" y="28"/>
                </a:cubicBezTo>
                <a:lnTo>
                  <a:pt x="79" y="28"/>
                </a:lnTo>
                <a:close/>
                <a:moveTo>
                  <a:pt x="83" y="8"/>
                </a:moveTo>
                <a:cubicBezTo>
                  <a:pt x="97" y="8"/>
                  <a:pt x="97" y="8"/>
                  <a:pt x="97" y="8"/>
                </a:cubicBezTo>
                <a:cubicBezTo>
                  <a:pt x="89" y="14"/>
                  <a:pt x="89" y="14"/>
                  <a:pt x="89" y="14"/>
                </a:cubicBezTo>
                <a:lnTo>
                  <a:pt x="83" y="8"/>
                </a:lnTo>
                <a:close/>
                <a:moveTo>
                  <a:pt x="64" y="15"/>
                </a:moveTo>
                <a:cubicBezTo>
                  <a:pt x="55" y="8"/>
                  <a:pt x="55" y="8"/>
                  <a:pt x="55" y="8"/>
                </a:cubicBezTo>
                <a:cubicBezTo>
                  <a:pt x="73" y="8"/>
                  <a:pt x="73" y="8"/>
                  <a:pt x="73" y="8"/>
                </a:cubicBezTo>
                <a:lnTo>
                  <a:pt x="64" y="15"/>
                </a:lnTo>
                <a:close/>
                <a:moveTo>
                  <a:pt x="39" y="14"/>
                </a:moveTo>
                <a:cubicBezTo>
                  <a:pt x="31" y="8"/>
                  <a:pt x="31" y="8"/>
                  <a:pt x="31" y="8"/>
                </a:cubicBezTo>
                <a:cubicBezTo>
                  <a:pt x="45" y="8"/>
                  <a:pt x="45" y="8"/>
                  <a:pt x="45" y="8"/>
                </a:cubicBezTo>
                <a:lnTo>
                  <a:pt x="39" y="14"/>
                </a:lnTo>
                <a:close/>
                <a:moveTo>
                  <a:pt x="39" y="20"/>
                </a:moveTo>
                <a:cubicBezTo>
                  <a:pt x="49" y="28"/>
                  <a:pt x="49" y="28"/>
                  <a:pt x="49" y="28"/>
                </a:cubicBezTo>
                <a:cubicBezTo>
                  <a:pt x="31" y="28"/>
                  <a:pt x="31" y="28"/>
                  <a:pt x="31" y="28"/>
                </a:cubicBezTo>
                <a:lnTo>
                  <a:pt x="39" y="20"/>
                </a:lnTo>
                <a:close/>
                <a:moveTo>
                  <a:pt x="50" y="32"/>
                </a:moveTo>
                <a:cubicBezTo>
                  <a:pt x="60" y="81"/>
                  <a:pt x="60" y="81"/>
                  <a:pt x="60" y="81"/>
                </a:cubicBezTo>
                <a:cubicBezTo>
                  <a:pt x="30" y="32"/>
                  <a:pt x="30" y="32"/>
                  <a:pt x="30" y="32"/>
                </a:cubicBezTo>
                <a:lnTo>
                  <a:pt x="50" y="32"/>
                </a:lnTo>
                <a:close/>
                <a:moveTo>
                  <a:pt x="51" y="74"/>
                </a:moveTo>
                <a:cubicBezTo>
                  <a:pt x="11" y="32"/>
                  <a:pt x="11" y="32"/>
                  <a:pt x="11" y="32"/>
                </a:cubicBezTo>
                <a:cubicBezTo>
                  <a:pt x="26" y="32"/>
                  <a:pt x="26" y="32"/>
                  <a:pt x="26" y="32"/>
                </a:cubicBezTo>
                <a:lnTo>
                  <a:pt x="51" y="74"/>
                </a:lnTo>
                <a:close/>
                <a:moveTo>
                  <a:pt x="102" y="32"/>
                </a:moveTo>
                <a:cubicBezTo>
                  <a:pt x="117" y="32"/>
                  <a:pt x="117" y="32"/>
                  <a:pt x="117" y="32"/>
                </a:cubicBezTo>
                <a:cubicBezTo>
                  <a:pt x="77" y="74"/>
                  <a:pt x="77" y="74"/>
                  <a:pt x="77" y="74"/>
                </a:cubicBezTo>
                <a:lnTo>
                  <a:pt x="102" y="32"/>
                </a:lnTo>
                <a:close/>
                <a:moveTo>
                  <a:pt x="103" y="28"/>
                </a:moveTo>
                <a:cubicBezTo>
                  <a:pt x="92" y="17"/>
                  <a:pt x="92" y="17"/>
                  <a:pt x="92" y="17"/>
                </a:cubicBezTo>
                <a:cubicBezTo>
                  <a:pt x="101" y="10"/>
                  <a:pt x="101" y="10"/>
                  <a:pt x="101" y="10"/>
                </a:cubicBezTo>
                <a:cubicBezTo>
                  <a:pt x="120" y="28"/>
                  <a:pt x="120" y="28"/>
                  <a:pt x="120" y="28"/>
                </a:cubicBezTo>
                <a:lnTo>
                  <a:pt x="103" y="28"/>
                </a:lnTo>
                <a:close/>
                <a:moveTo>
                  <a:pt x="27" y="10"/>
                </a:moveTo>
                <a:cubicBezTo>
                  <a:pt x="36" y="17"/>
                  <a:pt x="36" y="17"/>
                  <a:pt x="36" y="17"/>
                </a:cubicBezTo>
                <a:cubicBezTo>
                  <a:pt x="25" y="28"/>
                  <a:pt x="25" y="28"/>
                  <a:pt x="25" y="28"/>
                </a:cubicBezTo>
                <a:cubicBezTo>
                  <a:pt x="8" y="28"/>
                  <a:pt x="8" y="28"/>
                  <a:pt x="8" y="28"/>
                </a:cubicBezTo>
                <a:lnTo>
                  <a:pt x="27" y="1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id-ID" sz="1012">
              <a:solidFill>
                <a:srgbClr val="2DD3C2"/>
              </a:solidFill>
              <a:latin typeface="Impact MT Std" pitchFamily="34" charset="0"/>
            </a:endParaRPr>
          </a:p>
        </p:txBody>
      </p:sp>
      <p:grpSp>
        <p:nvGrpSpPr>
          <p:cNvPr id="23" name="Group 24"/>
          <p:cNvGrpSpPr/>
          <p:nvPr/>
        </p:nvGrpSpPr>
        <p:grpSpPr>
          <a:xfrm>
            <a:off x="3776229" y="3051801"/>
            <a:ext cx="338517" cy="332070"/>
            <a:chOff x="6786562" y="796925"/>
            <a:chExt cx="500063" cy="490538"/>
          </a:xfr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</p:grpSpPr>
        <p:sp>
          <p:nvSpPr>
            <p:cNvPr id="24" name="Freeform 27"/>
            <p:cNvSpPr>
              <a:spLocks noEditPoints="1"/>
            </p:cNvSpPr>
            <p:nvPr/>
          </p:nvSpPr>
          <p:spPr bwMode="auto">
            <a:xfrm>
              <a:off x="6786562" y="796925"/>
              <a:ext cx="500063" cy="490538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id-ID" sz="1012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25" name="Freeform 28"/>
            <p:cNvSpPr>
              <a:spLocks noEditPoints="1"/>
            </p:cNvSpPr>
            <p:nvPr/>
          </p:nvSpPr>
          <p:spPr bwMode="auto">
            <a:xfrm>
              <a:off x="6967538" y="969963"/>
              <a:ext cx="134938" cy="138113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id-ID" sz="1012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26" name="Freeform 29"/>
            <p:cNvSpPr>
              <a:spLocks/>
            </p:cNvSpPr>
            <p:nvPr/>
          </p:nvSpPr>
          <p:spPr bwMode="auto">
            <a:xfrm>
              <a:off x="6956425" y="1135063"/>
              <a:ext cx="73025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id-ID" sz="1012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  <p:sp>
          <p:nvSpPr>
            <p:cNvPr id="27" name="Freeform 30"/>
            <p:cNvSpPr>
              <a:spLocks/>
            </p:cNvSpPr>
            <p:nvPr/>
          </p:nvSpPr>
          <p:spPr bwMode="auto">
            <a:xfrm>
              <a:off x="7043738" y="873125"/>
              <a:ext cx="77788" cy="80963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id-ID" sz="1012">
                <a:solidFill>
                  <a:schemeClr val="accent5">
                    <a:lumMod val="50000"/>
                  </a:schemeClr>
                </a:solidFill>
              </a:endParaRPr>
            </a:p>
          </p:txBody>
        </p:sp>
      </p:grpSp>
      <p:sp>
        <p:nvSpPr>
          <p:cNvPr id="28" name="椭圆 27"/>
          <p:cNvSpPr/>
          <p:nvPr/>
        </p:nvSpPr>
        <p:spPr>
          <a:xfrm>
            <a:off x="4454703" y="1512359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latin typeface="Impact MT Std" pitchFamily="34" charset="0"/>
            </a:endParaRPr>
          </a:p>
        </p:txBody>
      </p:sp>
      <p:sp>
        <p:nvSpPr>
          <p:cNvPr id="29" name="标题 4"/>
          <p:cNvSpPr txBox="1">
            <a:spLocks/>
          </p:cNvSpPr>
          <p:nvPr/>
        </p:nvSpPr>
        <p:spPr>
          <a:xfrm>
            <a:off x="4476544" y="1583270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3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30" name="椭圆 29"/>
          <p:cNvSpPr/>
          <p:nvPr/>
        </p:nvSpPr>
        <p:spPr>
          <a:xfrm>
            <a:off x="4994624" y="2268246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latin typeface="Impact MT Std" pitchFamily="34" charset="0"/>
            </a:endParaRPr>
          </a:p>
        </p:txBody>
      </p:sp>
      <p:sp>
        <p:nvSpPr>
          <p:cNvPr id="31" name="标题 4"/>
          <p:cNvSpPr txBox="1">
            <a:spLocks/>
          </p:cNvSpPr>
          <p:nvPr/>
        </p:nvSpPr>
        <p:spPr>
          <a:xfrm>
            <a:off x="5016464" y="2339157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3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32" name="椭圆 31"/>
          <p:cNvSpPr/>
          <p:nvPr/>
        </p:nvSpPr>
        <p:spPr>
          <a:xfrm>
            <a:off x="5528050" y="3056284"/>
            <a:ext cx="410094" cy="41009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latin typeface="Impact MT Std" pitchFamily="34" charset="0"/>
            </a:endParaRPr>
          </a:p>
        </p:txBody>
      </p:sp>
      <p:sp>
        <p:nvSpPr>
          <p:cNvPr id="33" name="标题 4"/>
          <p:cNvSpPr txBox="1">
            <a:spLocks/>
          </p:cNvSpPr>
          <p:nvPr/>
        </p:nvSpPr>
        <p:spPr>
          <a:xfrm>
            <a:off x="5549890" y="3127195"/>
            <a:ext cx="388253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35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34" name="矩形 33"/>
          <p:cNvSpPr/>
          <p:nvPr/>
        </p:nvSpPr>
        <p:spPr>
          <a:xfrm>
            <a:off x="5027289" y="1403028"/>
            <a:ext cx="20681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品牌优势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5026774" y="1628899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6" name="矩形 35"/>
          <p:cNvSpPr/>
          <p:nvPr/>
        </p:nvSpPr>
        <p:spPr>
          <a:xfrm>
            <a:off x="5621200" y="2212907"/>
            <a:ext cx="2390478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方便快捷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5620685" y="2438778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38" name="矩形 37"/>
          <p:cNvSpPr/>
          <p:nvPr/>
        </p:nvSpPr>
        <p:spPr>
          <a:xfrm>
            <a:off x="6154627" y="2961833"/>
            <a:ext cx="1592247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价格优势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9" name="矩形 47"/>
          <p:cNvSpPr>
            <a:spLocks noChangeArrowheads="1"/>
          </p:cNvSpPr>
          <p:nvPr/>
        </p:nvSpPr>
        <p:spPr bwMode="auto">
          <a:xfrm>
            <a:off x="6154111" y="3194665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40" name="矩形 39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1" name="矩形 40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2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3" name="矩形 42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4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17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8467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21" grpId="0" animBg="1"/>
      <p:bldP spid="22" grpId="0" animBg="1"/>
      <p:bldP spid="28" grpId="0" animBg="1"/>
      <p:bldP spid="29" grpId="0"/>
      <p:bldP spid="30" grpId="0" animBg="1"/>
      <p:bldP spid="31" grpId="0"/>
      <p:bldP spid="32" grpId="0" animBg="1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5" name="组合 4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3" name="椭圆 32"/>
          <p:cNvSpPr/>
          <p:nvPr/>
        </p:nvSpPr>
        <p:spPr>
          <a:xfrm>
            <a:off x="4032081" y="1221951"/>
            <a:ext cx="1025847" cy="102584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TextBox 45"/>
          <p:cNvSpPr txBox="1"/>
          <p:nvPr/>
        </p:nvSpPr>
        <p:spPr>
          <a:xfrm>
            <a:off x="4079136" y="2409774"/>
            <a:ext cx="944106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PART 03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3492161" y="2665531"/>
            <a:ext cx="2159678" cy="46153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3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产品与运营</a:t>
            </a:r>
            <a:endParaRPr lang="en-US" altLang="zh-CN" sz="23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Rectangle 60"/>
          <p:cNvSpPr/>
          <p:nvPr/>
        </p:nvSpPr>
        <p:spPr>
          <a:xfrm>
            <a:off x="3276194" y="3140668"/>
            <a:ext cx="2591613" cy="4801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在此录入上述图表的描述说明，在此录入上述图表的描述说明文字信息。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3762121" y="3134397"/>
            <a:ext cx="1619758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4238618" y="1431552"/>
            <a:ext cx="612772" cy="606645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1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18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31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/>
      <p:bldP spid="36" grpId="0"/>
      <p:bldP spid="37" grpId="0"/>
      <p:bldP spid="17" grpId="1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产品概述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227406" y="115106"/>
            <a:ext cx="299965" cy="29696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468613" y="1241543"/>
            <a:ext cx="4589315" cy="2761181"/>
            <a:chOff x="3022028" y="1587732"/>
            <a:chExt cx="6120680" cy="3682533"/>
          </a:xfrm>
        </p:grpSpPr>
        <p:pic>
          <p:nvPicPr>
            <p:cNvPr id="43" name="Picture 2" descr="C:\Users\Administrator\Desktop\ppt展示模板-8.png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22028" y="1587732"/>
              <a:ext cx="6120680" cy="36825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4" name="矩形 43"/>
            <p:cNvSpPr/>
            <p:nvPr/>
          </p:nvSpPr>
          <p:spPr>
            <a:xfrm>
              <a:off x="3937348" y="2060861"/>
              <a:ext cx="4320480" cy="2376251"/>
            </a:xfrm>
            <a:prstGeom prst="rect">
              <a:avLst/>
            </a:prstGeom>
            <a:blipFill>
              <a:blip r:embed="rId4"/>
              <a:srcRect/>
              <a:stretch>
                <a:fillRect l="-2911" t="-10599" r="-2911" b="-10599"/>
              </a:stretch>
            </a:blip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45" name="燕尾形 44"/>
          <p:cNvSpPr/>
          <p:nvPr/>
        </p:nvSpPr>
        <p:spPr>
          <a:xfrm rot="5400000">
            <a:off x="5192907" y="1383927"/>
            <a:ext cx="269960" cy="431936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5327887" y="1815863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5580570" y="1050625"/>
            <a:ext cx="787666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有经济效益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8" name="矩形 47"/>
          <p:cNvSpPr>
            <a:spLocks noChangeArrowheads="1"/>
          </p:cNvSpPr>
          <p:nvPr/>
        </p:nvSpPr>
        <p:spPr bwMode="auto">
          <a:xfrm>
            <a:off x="5570851" y="1304948"/>
            <a:ext cx="2483629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9" name="燕尾形 48"/>
          <p:cNvSpPr/>
          <p:nvPr/>
        </p:nvSpPr>
        <p:spPr>
          <a:xfrm rot="5400000">
            <a:off x="5192907" y="2409774"/>
            <a:ext cx="269960" cy="431936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0" name="直接连接符 49"/>
          <p:cNvCxnSpPr/>
          <p:nvPr/>
        </p:nvCxnSpPr>
        <p:spPr>
          <a:xfrm>
            <a:off x="5327887" y="2841710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矩形 50"/>
          <p:cNvSpPr/>
          <p:nvPr/>
        </p:nvSpPr>
        <p:spPr>
          <a:xfrm>
            <a:off x="5580570" y="2076472"/>
            <a:ext cx="787666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有利于民生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2" name="矩形 47"/>
          <p:cNvSpPr>
            <a:spLocks noChangeArrowheads="1"/>
          </p:cNvSpPr>
          <p:nvPr/>
        </p:nvSpPr>
        <p:spPr bwMode="auto">
          <a:xfrm>
            <a:off x="5570851" y="2330794"/>
            <a:ext cx="2483629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3" name="燕尾形 52"/>
          <p:cNvSpPr/>
          <p:nvPr/>
        </p:nvSpPr>
        <p:spPr>
          <a:xfrm rot="5400000">
            <a:off x="5192907" y="3489613"/>
            <a:ext cx="269960" cy="431936"/>
          </a:xfrm>
          <a:prstGeom prst="chevron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cxnSp>
        <p:nvCxnSpPr>
          <p:cNvPr id="54" name="直接连接符 53"/>
          <p:cNvCxnSpPr/>
          <p:nvPr/>
        </p:nvCxnSpPr>
        <p:spPr>
          <a:xfrm>
            <a:off x="5327887" y="3921548"/>
            <a:ext cx="2726593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矩形 54"/>
          <p:cNvSpPr/>
          <p:nvPr/>
        </p:nvSpPr>
        <p:spPr>
          <a:xfrm>
            <a:off x="5580570" y="3156310"/>
            <a:ext cx="1047352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有利于市场机制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6" name="矩形 47"/>
          <p:cNvSpPr>
            <a:spLocks noChangeArrowheads="1"/>
          </p:cNvSpPr>
          <p:nvPr/>
        </p:nvSpPr>
        <p:spPr bwMode="auto">
          <a:xfrm>
            <a:off x="5570851" y="3410633"/>
            <a:ext cx="2483629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57" name="矩形 56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8" name="矩形 57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9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0" name="矩形 59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1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19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4450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47" grpId="0"/>
      <p:bldP spid="48" grpId="0"/>
      <p:bldP spid="49" grpId="0" animBg="1"/>
      <p:bldP spid="51" grpId="0"/>
      <p:bldP spid="52" grpId="0"/>
      <p:bldP spid="53" grpId="0" animBg="1"/>
      <p:bldP spid="55" grpId="0"/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产品形式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227406" y="115106"/>
            <a:ext cx="299965" cy="29696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826070" y="1303883"/>
            <a:ext cx="1511774" cy="151177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4" name="椭圆 23"/>
          <p:cNvSpPr/>
          <p:nvPr/>
        </p:nvSpPr>
        <p:spPr>
          <a:xfrm>
            <a:off x="3742898" y="1303883"/>
            <a:ext cx="1511774" cy="151177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5" name="椭圆 24"/>
          <p:cNvSpPr/>
          <p:nvPr/>
        </p:nvSpPr>
        <p:spPr>
          <a:xfrm>
            <a:off x="5659725" y="1303883"/>
            <a:ext cx="1511774" cy="151177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6" name="TextBox 25"/>
          <p:cNvSpPr txBox="1"/>
          <p:nvPr/>
        </p:nvSpPr>
        <p:spPr>
          <a:xfrm>
            <a:off x="2156087" y="2128574"/>
            <a:ext cx="777448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线下门店</a:t>
            </a:r>
            <a:endParaRPr lang="zh-CN" altLang="en-US" sz="1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3992012" y="2128574"/>
            <a:ext cx="998229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电脑客户端</a:t>
            </a:r>
            <a:endParaRPr lang="zh-CN" altLang="en-US" sz="1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970628" y="2128574"/>
            <a:ext cx="874652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手机</a:t>
            </a:r>
            <a:r>
              <a:rPr lang="en-US" altLang="zh-CN" sz="1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APP</a:t>
            </a:r>
            <a:endParaRPr lang="zh-CN" altLang="en-US" sz="15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KSO_Shape"/>
          <p:cNvSpPr>
            <a:spLocks/>
          </p:cNvSpPr>
          <p:nvPr/>
        </p:nvSpPr>
        <p:spPr bwMode="auto">
          <a:xfrm>
            <a:off x="4224556" y="1548768"/>
            <a:ext cx="533141" cy="398967"/>
          </a:xfrm>
          <a:custGeom>
            <a:avLst/>
            <a:gdLst>
              <a:gd name="T0" fmla="*/ 151004 w 5185"/>
              <a:gd name="T1" fmla="*/ 1065477 h 3880"/>
              <a:gd name="T2" fmla="*/ 1873403 w 5185"/>
              <a:gd name="T3" fmla="*/ 1297678 h 3880"/>
              <a:gd name="T4" fmla="*/ 751713 w 5185"/>
              <a:gd name="T5" fmla="*/ 1241832 h 3880"/>
              <a:gd name="T6" fmla="*/ 1108464 w 5185"/>
              <a:gd name="T7" fmla="*/ 1148144 h 3880"/>
              <a:gd name="T8" fmla="*/ 751713 w 5185"/>
              <a:gd name="T9" fmla="*/ 1241832 h 3880"/>
              <a:gd name="T10" fmla="*/ 1726808 w 5185"/>
              <a:gd name="T11" fmla="*/ 1012203 h 3880"/>
              <a:gd name="T12" fmla="*/ 1726073 w 5185"/>
              <a:gd name="T13" fmla="*/ 1007794 h 3880"/>
              <a:gd name="T14" fmla="*/ 1726808 w 5185"/>
              <a:gd name="T15" fmla="*/ 44089 h 3880"/>
              <a:gd name="T16" fmla="*/ 1726441 w 5185"/>
              <a:gd name="T17" fmla="*/ 39680 h 3880"/>
              <a:gd name="T18" fmla="*/ 1724604 w 5185"/>
              <a:gd name="T19" fmla="*/ 30862 h 3880"/>
              <a:gd name="T20" fmla="*/ 1721297 w 5185"/>
              <a:gd name="T21" fmla="*/ 23147 h 3880"/>
              <a:gd name="T22" fmla="*/ 1716888 w 5185"/>
              <a:gd name="T23" fmla="*/ 15798 h 3880"/>
              <a:gd name="T24" fmla="*/ 1711010 w 5185"/>
              <a:gd name="T25" fmla="*/ 9920 h 3880"/>
              <a:gd name="T26" fmla="*/ 1703662 w 5185"/>
              <a:gd name="T27" fmla="*/ 5144 h 3880"/>
              <a:gd name="T28" fmla="*/ 1695946 w 5185"/>
              <a:gd name="T29" fmla="*/ 1837 h 3880"/>
              <a:gd name="T30" fmla="*/ 1687128 w 5185"/>
              <a:gd name="T31" fmla="*/ 367 h 3880"/>
              <a:gd name="T32" fmla="*/ 222281 w 5185"/>
              <a:gd name="T33" fmla="*/ 0 h 3880"/>
              <a:gd name="T34" fmla="*/ 217872 w 5185"/>
              <a:gd name="T35" fmla="*/ 367 h 3880"/>
              <a:gd name="T36" fmla="*/ 209054 w 5185"/>
              <a:gd name="T37" fmla="*/ 1837 h 3880"/>
              <a:gd name="T38" fmla="*/ 201338 w 5185"/>
              <a:gd name="T39" fmla="*/ 5144 h 3880"/>
              <a:gd name="T40" fmla="*/ 194358 w 5185"/>
              <a:gd name="T41" fmla="*/ 9920 h 3880"/>
              <a:gd name="T42" fmla="*/ 188112 w 5185"/>
              <a:gd name="T43" fmla="*/ 15798 h 3880"/>
              <a:gd name="T44" fmla="*/ 183336 w 5185"/>
              <a:gd name="T45" fmla="*/ 23147 h 3880"/>
              <a:gd name="T46" fmla="*/ 180029 w 5185"/>
              <a:gd name="T47" fmla="*/ 30862 h 3880"/>
              <a:gd name="T48" fmla="*/ 178559 w 5185"/>
              <a:gd name="T49" fmla="*/ 39680 h 3880"/>
              <a:gd name="T50" fmla="*/ 178192 w 5185"/>
              <a:gd name="T51" fmla="*/ 1003386 h 3880"/>
              <a:gd name="T52" fmla="*/ 178559 w 5185"/>
              <a:gd name="T53" fmla="*/ 1007794 h 3880"/>
              <a:gd name="T54" fmla="*/ 178192 w 5185"/>
              <a:gd name="T55" fmla="*/ 1012203 h 3880"/>
              <a:gd name="T56" fmla="*/ 1727176 w 5185"/>
              <a:gd name="T57" fmla="*/ 1012571 h 3880"/>
              <a:gd name="T58" fmla="*/ 1616954 w 5185"/>
              <a:gd name="T59" fmla="*/ 937620 h 3880"/>
              <a:gd name="T60" fmla="*/ 288046 w 5185"/>
              <a:gd name="T61" fmla="*/ 109854 h 3880"/>
              <a:gd name="T62" fmla="*/ 1616954 w 5185"/>
              <a:gd name="T63" fmla="*/ 937620 h 3880"/>
              <a:gd name="T64" fmla="*/ 4409 w 5185"/>
              <a:gd name="T65" fmla="*/ 1350584 h 3880"/>
              <a:gd name="T66" fmla="*/ 0 w 5185"/>
              <a:gd name="T67" fmla="*/ 1359402 h 3880"/>
              <a:gd name="T68" fmla="*/ 735 w 5185"/>
              <a:gd name="T69" fmla="*/ 1369322 h 3880"/>
              <a:gd name="T70" fmla="*/ 3307 w 5185"/>
              <a:gd name="T71" fmla="*/ 1379977 h 3880"/>
              <a:gd name="T72" fmla="*/ 7348 w 5185"/>
              <a:gd name="T73" fmla="*/ 1390999 h 3880"/>
              <a:gd name="T74" fmla="*/ 13227 w 5185"/>
              <a:gd name="T75" fmla="*/ 1401654 h 3880"/>
              <a:gd name="T76" fmla="*/ 19473 w 5185"/>
              <a:gd name="T77" fmla="*/ 1411206 h 3880"/>
              <a:gd name="T78" fmla="*/ 26821 w 5185"/>
              <a:gd name="T79" fmla="*/ 1418554 h 3880"/>
              <a:gd name="T80" fmla="*/ 35271 w 5185"/>
              <a:gd name="T81" fmla="*/ 1423698 h 3880"/>
              <a:gd name="T82" fmla="*/ 41884 w 5185"/>
              <a:gd name="T83" fmla="*/ 1425168 h 3880"/>
              <a:gd name="T84" fmla="*/ 1860911 w 5185"/>
              <a:gd name="T85" fmla="*/ 1425535 h 3880"/>
              <a:gd name="T86" fmla="*/ 1863116 w 5185"/>
              <a:gd name="T87" fmla="*/ 1425168 h 3880"/>
              <a:gd name="T88" fmla="*/ 1869729 w 5185"/>
              <a:gd name="T89" fmla="*/ 1423698 h 3880"/>
              <a:gd name="T90" fmla="*/ 1878179 w 5185"/>
              <a:gd name="T91" fmla="*/ 1418554 h 3880"/>
              <a:gd name="T92" fmla="*/ 1885527 w 5185"/>
              <a:gd name="T93" fmla="*/ 1411206 h 3880"/>
              <a:gd name="T94" fmla="*/ 1892141 w 5185"/>
              <a:gd name="T95" fmla="*/ 1401654 h 3880"/>
              <a:gd name="T96" fmla="*/ 1897652 w 5185"/>
              <a:gd name="T97" fmla="*/ 1390999 h 3880"/>
              <a:gd name="T98" fmla="*/ 1901693 w 5185"/>
              <a:gd name="T99" fmla="*/ 1379977 h 3880"/>
              <a:gd name="T100" fmla="*/ 1903898 w 5185"/>
              <a:gd name="T101" fmla="*/ 1369322 h 3880"/>
              <a:gd name="T102" fmla="*/ 1905000 w 5185"/>
              <a:gd name="T103" fmla="*/ 1359402 h 3880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</a:gdLst>
            <a:ahLst/>
            <a:cxnLst>
              <a:cxn ang="T104">
                <a:pos x="T0" y="T1"/>
              </a:cxn>
              <a:cxn ang="T105">
                <a:pos x="T2" y="T3"/>
              </a:cxn>
              <a:cxn ang="T106">
                <a:pos x="T4" y="T5"/>
              </a:cxn>
              <a:cxn ang="T107">
                <a:pos x="T6" y="T7"/>
              </a:cxn>
              <a:cxn ang="T108">
                <a:pos x="T8" y="T9"/>
              </a:cxn>
              <a:cxn ang="T109">
                <a:pos x="T10" y="T11"/>
              </a:cxn>
              <a:cxn ang="T110">
                <a:pos x="T12" y="T13"/>
              </a:cxn>
              <a:cxn ang="T111">
                <a:pos x="T14" y="T15"/>
              </a:cxn>
              <a:cxn ang="T112">
                <a:pos x="T16" y="T17"/>
              </a:cxn>
              <a:cxn ang="T113">
                <a:pos x="T18" y="T19"/>
              </a:cxn>
              <a:cxn ang="T114">
                <a:pos x="T20" y="T21"/>
              </a:cxn>
              <a:cxn ang="T115">
                <a:pos x="T22" y="T23"/>
              </a:cxn>
              <a:cxn ang="T116">
                <a:pos x="T24" y="T25"/>
              </a:cxn>
              <a:cxn ang="T117">
                <a:pos x="T26" y="T27"/>
              </a:cxn>
              <a:cxn ang="T118">
                <a:pos x="T28" y="T29"/>
              </a:cxn>
              <a:cxn ang="T119">
                <a:pos x="T30" y="T31"/>
              </a:cxn>
              <a:cxn ang="T120">
                <a:pos x="T32" y="T33"/>
              </a:cxn>
              <a:cxn ang="T121">
                <a:pos x="T34" y="T35"/>
              </a:cxn>
              <a:cxn ang="T122">
                <a:pos x="T36" y="T37"/>
              </a:cxn>
              <a:cxn ang="T123">
                <a:pos x="T38" y="T39"/>
              </a:cxn>
              <a:cxn ang="T124">
                <a:pos x="T40" y="T41"/>
              </a:cxn>
              <a:cxn ang="T125">
                <a:pos x="T42" y="T43"/>
              </a:cxn>
              <a:cxn ang="T126">
                <a:pos x="T44" y="T45"/>
              </a:cxn>
              <a:cxn ang="T127">
                <a:pos x="T46" y="T47"/>
              </a:cxn>
              <a:cxn ang="T128">
                <a:pos x="T48" y="T49"/>
              </a:cxn>
              <a:cxn ang="T129">
                <a:pos x="T50" y="T51"/>
              </a:cxn>
              <a:cxn ang="T130">
                <a:pos x="T52" y="T53"/>
              </a:cxn>
              <a:cxn ang="T131">
                <a:pos x="T54" y="T55"/>
              </a:cxn>
              <a:cxn ang="T132">
                <a:pos x="T56" y="T57"/>
              </a:cxn>
              <a:cxn ang="T133">
                <a:pos x="T58" y="T59"/>
              </a:cxn>
              <a:cxn ang="T134">
                <a:pos x="T60" y="T61"/>
              </a:cxn>
              <a:cxn ang="T135">
                <a:pos x="T62" y="T63"/>
              </a:cxn>
              <a:cxn ang="T136">
                <a:pos x="T64" y="T65"/>
              </a:cxn>
              <a:cxn ang="T137">
                <a:pos x="T66" y="T67"/>
              </a:cxn>
              <a:cxn ang="T138">
                <a:pos x="T68" y="T69"/>
              </a:cxn>
              <a:cxn ang="T139">
                <a:pos x="T70" y="T71"/>
              </a:cxn>
              <a:cxn ang="T140">
                <a:pos x="T72" y="T73"/>
              </a:cxn>
              <a:cxn ang="T141">
                <a:pos x="T74" y="T75"/>
              </a:cxn>
              <a:cxn ang="T142">
                <a:pos x="T76" y="T77"/>
              </a:cxn>
              <a:cxn ang="T143">
                <a:pos x="T78" y="T79"/>
              </a:cxn>
              <a:cxn ang="T144">
                <a:pos x="T80" y="T81"/>
              </a:cxn>
              <a:cxn ang="T145">
                <a:pos x="T82" y="T83"/>
              </a:cxn>
              <a:cxn ang="T146">
                <a:pos x="T84" y="T85"/>
              </a:cxn>
              <a:cxn ang="T147">
                <a:pos x="T86" y="T87"/>
              </a:cxn>
              <a:cxn ang="T148">
                <a:pos x="T88" y="T89"/>
              </a:cxn>
              <a:cxn ang="T149">
                <a:pos x="T90" y="T91"/>
              </a:cxn>
              <a:cxn ang="T150">
                <a:pos x="T92" y="T93"/>
              </a:cxn>
              <a:cxn ang="T151">
                <a:pos x="T94" y="T95"/>
              </a:cxn>
              <a:cxn ang="T152">
                <a:pos x="T96" y="T97"/>
              </a:cxn>
              <a:cxn ang="T153">
                <a:pos x="T98" y="T99"/>
              </a:cxn>
              <a:cxn ang="T154">
                <a:pos x="T100" y="T101"/>
              </a:cxn>
              <a:cxn ang="T155">
                <a:pos x="T102" y="T103"/>
              </a:cxn>
            </a:cxnLst>
            <a:rect l="0" t="0" r="r" b="b"/>
            <a:pathLst>
              <a:path w="5185" h="3880">
                <a:moveTo>
                  <a:pt x="4775" y="2900"/>
                </a:moveTo>
                <a:lnTo>
                  <a:pt x="411" y="2900"/>
                </a:lnTo>
                <a:lnTo>
                  <a:pt x="87" y="3532"/>
                </a:lnTo>
                <a:lnTo>
                  <a:pt x="5099" y="3532"/>
                </a:lnTo>
                <a:lnTo>
                  <a:pt x="4775" y="2900"/>
                </a:lnTo>
                <a:close/>
                <a:moveTo>
                  <a:pt x="2046" y="3380"/>
                </a:moveTo>
                <a:lnTo>
                  <a:pt x="2181" y="3125"/>
                </a:lnTo>
                <a:lnTo>
                  <a:pt x="3017" y="3125"/>
                </a:lnTo>
                <a:lnTo>
                  <a:pt x="3139" y="3380"/>
                </a:lnTo>
                <a:lnTo>
                  <a:pt x="2046" y="3380"/>
                </a:lnTo>
                <a:close/>
                <a:moveTo>
                  <a:pt x="4700" y="2755"/>
                </a:moveTo>
                <a:lnTo>
                  <a:pt x="4700" y="2755"/>
                </a:lnTo>
                <a:lnTo>
                  <a:pt x="4698" y="2743"/>
                </a:lnTo>
                <a:lnTo>
                  <a:pt x="4700" y="2731"/>
                </a:lnTo>
                <a:lnTo>
                  <a:pt x="4700" y="120"/>
                </a:lnTo>
                <a:lnTo>
                  <a:pt x="4699" y="108"/>
                </a:lnTo>
                <a:lnTo>
                  <a:pt x="4697" y="95"/>
                </a:lnTo>
                <a:lnTo>
                  <a:pt x="4694" y="84"/>
                </a:lnTo>
                <a:lnTo>
                  <a:pt x="4690" y="73"/>
                </a:lnTo>
                <a:lnTo>
                  <a:pt x="4685" y="63"/>
                </a:lnTo>
                <a:lnTo>
                  <a:pt x="4680" y="53"/>
                </a:lnTo>
                <a:lnTo>
                  <a:pt x="4673" y="43"/>
                </a:lnTo>
                <a:lnTo>
                  <a:pt x="4665" y="34"/>
                </a:lnTo>
                <a:lnTo>
                  <a:pt x="4657" y="27"/>
                </a:lnTo>
                <a:lnTo>
                  <a:pt x="4647" y="20"/>
                </a:lnTo>
                <a:lnTo>
                  <a:pt x="4637" y="14"/>
                </a:lnTo>
                <a:lnTo>
                  <a:pt x="4627" y="9"/>
                </a:lnTo>
                <a:lnTo>
                  <a:pt x="4616" y="5"/>
                </a:lnTo>
                <a:lnTo>
                  <a:pt x="4605" y="2"/>
                </a:lnTo>
                <a:lnTo>
                  <a:pt x="4592" y="1"/>
                </a:lnTo>
                <a:lnTo>
                  <a:pt x="4580" y="0"/>
                </a:lnTo>
                <a:lnTo>
                  <a:pt x="605" y="0"/>
                </a:lnTo>
                <a:lnTo>
                  <a:pt x="593" y="1"/>
                </a:lnTo>
                <a:lnTo>
                  <a:pt x="581" y="2"/>
                </a:lnTo>
                <a:lnTo>
                  <a:pt x="569" y="5"/>
                </a:lnTo>
                <a:lnTo>
                  <a:pt x="558" y="9"/>
                </a:lnTo>
                <a:lnTo>
                  <a:pt x="548" y="14"/>
                </a:lnTo>
                <a:lnTo>
                  <a:pt x="538" y="20"/>
                </a:lnTo>
                <a:lnTo>
                  <a:pt x="529" y="27"/>
                </a:lnTo>
                <a:lnTo>
                  <a:pt x="521" y="34"/>
                </a:lnTo>
                <a:lnTo>
                  <a:pt x="512" y="43"/>
                </a:lnTo>
                <a:lnTo>
                  <a:pt x="505" y="53"/>
                </a:lnTo>
                <a:lnTo>
                  <a:pt x="499" y="63"/>
                </a:lnTo>
                <a:lnTo>
                  <a:pt x="494" y="73"/>
                </a:lnTo>
                <a:lnTo>
                  <a:pt x="490" y="84"/>
                </a:lnTo>
                <a:lnTo>
                  <a:pt x="488" y="95"/>
                </a:lnTo>
                <a:lnTo>
                  <a:pt x="486" y="108"/>
                </a:lnTo>
                <a:lnTo>
                  <a:pt x="485" y="120"/>
                </a:lnTo>
                <a:lnTo>
                  <a:pt x="485" y="2731"/>
                </a:lnTo>
                <a:lnTo>
                  <a:pt x="486" y="2743"/>
                </a:lnTo>
                <a:lnTo>
                  <a:pt x="485" y="2755"/>
                </a:lnTo>
                <a:lnTo>
                  <a:pt x="484" y="2756"/>
                </a:lnTo>
                <a:lnTo>
                  <a:pt x="4701" y="2756"/>
                </a:lnTo>
                <a:lnTo>
                  <a:pt x="4700" y="2755"/>
                </a:lnTo>
                <a:close/>
                <a:moveTo>
                  <a:pt x="4401" y="2552"/>
                </a:moveTo>
                <a:lnTo>
                  <a:pt x="784" y="2552"/>
                </a:lnTo>
                <a:lnTo>
                  <a:pt x="784" y="299"/>
                </a:lnTo>
                <a:lnTo>
                  <a:pt x="4401" y="299"/>
                </a:lnTo>
                <a:lnTo>
                  <a:pt x="4401" y="2552"/>
                </a:lnTo>
                <a:close/>
                <a:moveTo>
                  <a:pt x="5172" y="3676"/>
                </a:moveTo>
                <a:lnTo>
                  <a:pt x="12" y="3676"/>
                </a:lnTo>
                <a:lnTo>
                  <a:pt x="0" y="3700"/>
                </a:lnTo>
                <a:lnTo>
                  <a:pt x="1" y="3713"/>
                </a:lnTo>
                <a:lnTo>
                  <a:pt x="2" y="3727"/>
                </a:lnTo>
                <a:lnTo>
                  <a:pt x="5" y="3741"/>
                </a:lnTo>
                <a:lnTo>
                  <a:pt x="9" y="3756"/>
                </a:lnTo>
                <a:lnTo>
                  <a:pt x="14" y="3771"/>
                </a:lnTo>
                <a:lnTo>
                  <a:pt x="20" y="3786"/>
                </a:lnTo>
                <a:lnTo>
                  <a:pt x="28" y="3801"/>
                </a:lnTo>
                <a:lnTo>
                  <a:pt x="36" y="3815"/>
                </a:lnTo>
                <a:lnTo>
                  <a:pt x="44" y="3828"/>
                </a:lnTo>
                <a:lnTo>
                  <a:pt x="53" y="3841"/>
                </a:lnTo>
                <a:lnTo>
                  <a:pt x="63" y="3852"/>
                </a:lnTo>
                <a:lnTo>
                  <a:pt x="73" y="3861"/>
                </a:lnTo>
                <a:lnTo>
                  <a:pt x="85" y="3869"/>
                </a:lnTo>
                <a:lnTo>
                  <a:pt x="96" y="3875"/>
                </a:lnTo>
                <a:lnTo>
                  <a:pt x="108" y="3878"/>
                </a:lnTo>
                <a:lnTo>
                  <a:pt x="114" y="3879"/>
                </a:lnTo>
                <a:lnTo>
                  <a:pt x="120" y="3880"/>
                </a:lnTo>
                <a:lnTo>
                  <a:pt x="5065" y="3880"/>
                </a:lnTo>
                <a:lnTo>
                  <a:pt x="5071" y="3879"/>
                </a:lnTo>
                <a:lnTo>
                  <a:pt x="5077" y="3878"/>
                </a:lnTo>
                <a:lnTo>
                  <a:pt x="5089" y="3875"/>
                </a:lnTo>
                <a:lnTo>
                  <a:pt x="5101" y="3869"/>
                </a:lnTo>
                <a:lnTo>
                  <a:pt x="5112" y="3861"/>
                </a:lnTo>
                <a:lnTo>
                  <a:pt x="5122" y="3852"/>
                </a:lnTo>
                <a:lnTo>
                  <a:pt x="5132" y="3841"/>
                </a:lnTo>
                <a:lnTo>
                  <a:pt x="5141" y="3828"/>
                </a:lnTo>
                <a:lnTo>
                  <a:pt x="5150" y="3815"/>
                </a:lnTo>
                <a:lnTo>
                  <a:pt x="5158" y="3801"/>
                </a:lnTo>
                <a:lnTo>
                  <a:pt x="5165" y="3786"/>
                </a:lnTo>
                <a:lnTo>
                  <a:pt x="5171" y="3771"/>
                </a:lnTo>
                <a:lnTo>
                  <a:pt x="5176" y="3756"/>
                </a:lnTo>
                <a:lnTo>
                  <a:pt x="5180" y="3741"/>
                </a:lnTo>
                <a:lnTo>
                  <a:pt x="5182" y="3727"/>
                </a:lnTo>
                <a:lnTo>
                  <a:pt x="5184" y="3713"/>
                </a:lnTo>
                <a:lnTo>
                  <a:pt x="5185" y="3700"/>
                </a:lnTo>
                <a:lnTo>
                  <a:pt x="5172" y="367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bIns="269930"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 dirty="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0" name="KSO_Shape"/>
          <p:cNvSpPr>
            <a:spLocks/>
          </p:cNvSpPr>
          <p:nvPr/>
        </p:nvSpPr>
        <p:spPr bwMode="auto">
          <a:xfrm>
            <a:off x="6201667" y="1567824"/>
            <a:ext cx="427891" cy="360854"/>
          </a:xfrm>
          <a:custGeom>
            <a:avLst/>
            <a:gdLst>
              <a:gd name="T0" fmla="*/ 332222 w 2301876"/>
              <a:gd name="T1" fmla="*/ 1410232 h 1941513"/>
              <a:gd name="T2" fmla="*/ 321717 w 2301876"/>
              <a:gd name="T3" fmla="*/ 1470415 h 1941513"/>
              <a:gd name="T4" fmla="*/ 382384 w 2301876"/>
              <a:gd name="T5" fmla="*/ 1525343 h 1941513"/>
              <a:gd name="T6" fmla="*/ 696485 w 2301876"/>
              <a:gd name="T7" fmla="*/ 1509573 h 1941513"/>
              <a:gd name="T8" fmla="*/ 723010 w 2301876"/>
              <a:gd name="T9" fmla="*/ 1444398 h 1941513"/>
              <a:gd name="T10" fmla="*/ 671273 w 2301876"/>
              <a:gd name="T11" fmla="*/ 1380797 h 1941513"/>
              <a:gd name="T12" fmla="*/ 1348867 w 2301876"/>
              <a:gd name="T13" fmla="*/ 1247408 h 1941513"/>
              <a:gd name="T14" fmla="*/ 1327043 w 2301876"/>
              <a:gd name="T15" fmla="*/ 1320445 h 1941513"/>
              <a:gd name="T16" fmla="*/ 1593934 w 2301876"/>
              <a:gd name="T17" fmla="*/ 1356438 h 1941513"/>
              <a:gd name="T18" fmla="*/ 1647838 w 2301876"/>
              <a:gd name="T19" fmla="*/ 1303105 h 1941513"/>
              <a:gd name="T20" fmla="*/ 1606030 w 2301876"/>
              <a:gd name="T21" fmla="*/ 1239789 h 1941513"/>
              <a:gd name="T22" fmla="*/ 1529191 w 2301876"/>
              <a:gd name="T23" fmla="*/ 516517 h 1941513"/>
              <a:gd name="T24" fmla="*/ 1584982 w 2301876"/>
              <a:gd name="T25" fmla="*/ 576970 h 1941513"/>
              <a:gd name="T26" fmla="*/ 1601035 w 2301876"/>
              <a:gd name="T27" fmla="*/ 667649 h 1941513"/>
              <a:gd name="T28" fmla="*/ 1640510 w 2301876"/>
              <a:gd name="T29" fmla="*/ 716799 h 1941513"/>
              <a:gd name="T30" fmla="*/ 1583140 w 2301876"/>
              <a:gd name="T31" fmla="*/ 840071 h 1941513"/>
              <a:gd name="T32" fmla="*/ 1691827 w 2301876"/>
              <a:gd name="T33" fmla="*/ 916820 h 1941513"/>
              <a:gd name="T34" fmla="*/ 1229710 w 2301876"/>
              <a:gd name="T35" fmla="*/ 1106063 h 1941513"/>
              <a:gd name="T36" fmla="*/ 1284448 w 2301876"/>
              <a:gd name="T37" fmla="*/ 909460 h 1941513"/>
              <a:gd name="T38" fmla="*/ 1396556 w 2301876"/>
              <a:gd name="T39" fmla="*/ 836654 h 1941513"/>
              <a:gd name="T40" fmla="*/ 1335239 w 2301876"/>
              <a:gd name="T41" fmla="*/ 712857 h 1941513"/>
              <a:gd name="T42" fmla="*/ 1370240 w 2301876"/>
              <a:gd name="T43" fmla="*/ 660815 h 1941513"/>
              <a:gd name="T44" fmla="*/ 1388398 w 2301876"/>
              <a:gd name="T45" fmla="*/ 571451 h 1941513"/>
              <a:gd name="T46" fmla="*/ 1446031 w 2301876"/>
              <a:gd name="T47" fmla="*/ 514152 h 1941513"/>
              <a:gd name="T48" fmla="*/ 570227 w 2301876"/>
              <a:gd name="T49" fmla="*/ 477627 h 1941513"/>
              <a:gd name="T50" fmla="*/ 641756 w 2301876"/>
              <a:gd name="T51" fmla="*/ 549062 h 1941513"/>
              <a:gd name="T52" fmla="*/ 661216 w 2301876"/>
              <a:gd name="T53" fmla="*/ 657005 h 1941513"/>
              <a:gd name="T54" fmla="*/ 633078 w 2301876"/>
              <a:gd name="T55" fmla="*/ 739471 h 1941513"/>
              <a:gd name="T56" fmla="*/ 574697 w 2301876"/>
              <a:gd name="T57" fmla="*/ 792786 h 1941513"/>
              <a:gd name="T58" fmla="*/ 708552 w 2301876"/>
              <a:gd name="T59" fmla="*/ 915697 h 1941513"/>
              <a:gd name="T60" fmla="*/ 815320 w 2301876"/>
              <a:gd name="T61" fmla="*/ 1036508 h 1941513"/>
              <a:gd name="T62" fmla="*/ 222836 w 2301876"/>
              <a:gd name="T63" fmla="*/ 1047276 h 1941513"/>
              <a:gd name="T64" fmla="*/ 324870 w 2301876"/>
              <a:gd name="T65" fmla="*/ 922526 h 1941513"/>
              <a:gd name="T66" fmla="*/ 473189 w 2301876"/>
              <a:gd name="T67" fmla="*/ 794886 h 1941513"/>
              <a:gd name="T68" fmla="*/ 413493 w 2301876"/>
              <a:gd name="T69" fmla="*/ 744461 h 1941513"/>
              <a:gd name="T70" fmla="*/ 382462 w 2301876"/>
              <a:gd name="T71" fmla="*/ 663570 h 1941513"/>
              <a:gd name="T72" fmla="*/ 397978 w 2301876"/>
              <a:gd name="T73" fmla="*/ 556154 h 1941513"/>
              <a:gd name="T74" fmla="*/ 466878 w 2301876"/>
              <a:gd name="T75" fmla="*/ 480778 h 1941513"/>
              <a:gd name="T76" fmla="*/ 140242 w 2301876"/>
              <a:gd name="T77" fmla="*/ 134558 h 1941513"/>
              <a:gd name="T78" fmla="*/ 133677 w 2301876"/>
              <a:gd name="T79" fmla="*/ 1210760 h 1941513"/>
              <a:gd name="T80" fmla="*/ 198545 w 2301876"/>
              <a:gd name="T81" fmla="*/ 1290654 h 1941513"/>
              <a:gd name="T82" fmla="*/ 905010 w 2301876"/>
              <a:gd name="T83" fmla="*/ 1223901 h 1941513"/>
              <a:gd name="T84" fmla="*/ 906061 w 2301876"/>
              <a:gd name="T85" fmla="*/ 137186 h 1941513"/>
              <a:gd name="T86" fmla="*/ 1795088 w 2301876"/>
              <a:gd name="T87" fmla="*/ 130835 h 1941513"/>
              <a:gd name="T88" fmla="*/ 1869239 w 2301876"/>
              <a:gd name="T89" fmla="*/ 166040 h 1941513"/>
              <a:gd name="T90" fmla="*/ 1904211 w 2301876"/>
              <a:gd name="T91" fmla="*/ 240391 h 1941513"/>
              <a:gd name="T92" fmla="*/ 1879757 w 2301876"/>
              <a:gd name="T93" fmla="*/ 1330166 h 1941513"/>
              <a:gd name="T94" fmla="*/ 1769057 w 2301876"/>
              <a:gd name="T95" fmla="*/ 1410033 h 1941513"/>
              <a:gd name="T96" fmla="*/ 1237904 w 2301876"/>
              <a:gd name="T97" fmla="*/ 1415550 h 1941513"/>
              <a:gd name="T98" fmla="*/ 1189785 w 2301876"/>
              <a:gd name="T99" fmla="*/ 1139429 h 1941513"/>
              <a:gd name="T100" fmla="*/ 1756435 w 2301876"/>
              <a:gd name="T101" fmla="*/ 1159921 h 1941513"/>
              <a:gd name="T102" fmla="*/ 1799821 w 2301876"/>
              <a:gd name="T103" fmla="*/ 1088198 h 1941513"/>
              <a:gd name="T104" fmla="*/ 898445 w 2301876"/>
              <a:gd name="T105" fmla="*/ 262 h 1941513"/>
              <a:gd name="T106" fmla="*/ 992990 w 2301876"/>
              <a:gd name="T107" fmla="*/ 39421 h 1941513"/>
              <a:gd name="T108" fmla="*/ 1041313 w 2301876"/>
              <a:gd name="T109" fmla="*/ 129302 h 1941513"/>
              <a:gd name="T110" fmla="*/ 1017414 w 2301876"/>
              <a:gd name="T111" fmla="*/ 1483030 h 1941513"/>
              <a:gd name="T112" fmla="*/ 887939 w 2301876"/>
              <a:gd name="T113" fmla="*/ 1588417 h 1941513"/>
              <a:gd name="T114" fmla="*/ 200909 w 2301876"/>
              <a:gd name="T115" fmla="*/ 1599454 h 1941513"/>
              <a:gd name="T116" fmla="*/ 45959 w 2301876"/>
              <a:gd name="T117" fmla="*/ 1513779 h 1941513"/>
              <a:gd name="T118" fmla="*/ 0 w 2301876"/>
              <a:gd name="T119" fmla="*/ 152429 h 1941513"/>
              <a:gd name="T120" fmla="*/ 34667 w 2301876"/>
              <a:gd name="T121" fmla="*/ 55452 h 1941513"/>
              <a:gd name="T122" fmla="*/ 121596 w 2301876"/>
              <a:gd name="T123" fmla="*/ 2891 h 1941513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01876" h="1941513">
                <a:moveTo>
                  <a:pt x="475693" y="1664563"/>
                </a:moveTo>
                <a:lnTo>
                  <a:pt x="471250" y="1664880"/>
                </a:lnTo>
                <a:lnTo>
                  <a:pt x="466490" y="1665198"/>
                </a:lnTo>
                <a:lnTo>
                  <a:pt x="462047" y="1665515"/>
                </a:lnTo>
                <a:lnTo>
                  <a:pt x="457605" y="1666468"/>
                </a:lnTo>
                <a:lnTo>
                  <a:pt x="453162" y="1667421"/>
                </a:lnTo>
                <a:lnTo>
                  <a:pt x="449354" y="1668691"/>
                </a:lnTo>
                <a:lnTo>
                  <a:pt x="440786" y="1671550"/>
                </a:lnTo>
                <a:lnTo>
                  <a:pt x="433170" y="1675679"/>
                </a:lnTo>
                <a:lnTo>
                  <a:pt x="425553" y="1680125"/>
                </a:lnTo>
                <a:lnTo>
                  <a:pt x="418572" y="1685207"/>
                </a:lnTo>
                <a:lnTo>
                  <a:pt x="412542" y="1691241"/>
                </a:lnTo>
                <a:lnTo>
                  <a:pt x="406513" y="1697276"/>
                </a:lnTo>
                <a:lnTo>
                  <a:pt x="401435" y="1704263"/>
                </a:lnTo>
                <a:lnTo>
                  <a:pt x="396993" y="1711886"/>
                </a:lnTo>
                <a:lnTo>
                  <a:pt x="392867" y="1719508"/>
                </a:lnTo>
                <a:lnTo>
                  <a:pt x="390011" y="1728083"/>
                </a:lnTo>
                <a:lnTo>
                  <a:pt x="388742" y="1732212"/>
                </a:lnTo>
                <a:lnTo>
                  <a:pt x="387790" y="1736341"/>
                </a:lnTo>
                <a:lnTo>
                  <a:pt x="386838" y="1740787"/>
                </a:lnTo>
                <a:lnTo>
                  <a:pt x="386203" y="1745552"/>
                </a:lnTo>
                <a:lnTo>
                  <a:pt x="385886" y="1749998"/>
                </a:lnTo>
                <a:lnTo>
                  <a:pt x="385886" y="1754444"/>
                </a:lnTo>
                <a:lnTo>
                  <a:pt x="385886" y="1759209"/>
                </a:lnTo>
                <a:lnTo>
                  <a:pt x="386203" y="1763655"/>
                </a:lnTo>
                <a:lnTo>
                  <a:pt x="386838" y="1768419"/>
                </a:lnTo>
                <a:lnTo>
                  <a:pt x="387790" y="1772865"/>
                </a:lnTo>
                <a:lnTo>
                  <a:pt x="388742" y="1776994"/>
                </a:lnTo>
                <a:lnTo>
                  <a:pt x="390011" y="1781441"/>
                </a:lnTo>
                <a:lnTo>
                  <a:pt x="392867" y="1789698"/>
                </a:lnTo>
                <a:lnTo>
                  <a:pt x="396993" y="1797639"/>
                </a:lnTo>
                <a:lnTo>
                  <a:pt x="401435" y="1804943"/>
                </a:lnTo>
                <a:lnTo>
                  <a:pt x="406513" y="1812248"/>
                </a:lnTo>
                <a:lnTo>
                  <a:pt x="412542" y="1818283"/>
                </a:lnTo>
                <a:lnTo>
                  <a:pt x="418572" y="1824317"/>
                </a:lnTo>
                <a:lnTo>
                  <a:pt x="425553" y="1829399"/>
                </a:lnTo>
                <a:lnTo>
                  <a:pt x="433170" y="1833845"/>
                </a:lnTo>
                <a:lnTo>
                  <a:pt x="440786" y="1837657"/>
                </a:lnTo>
                <a:lnTo>
                  <a:pt x="449354" y="1840515"/>
                </a:lnTo>
                <a:lnTo>
                  <a:pt x="453162" y="1842103"/>
                </a:lnTo>
                <a:lnTo>
                  <a:pt x="457605" y="1842738"/>
                </a:lnTo>
                <a:lnTo>
                  <a:pt x="462047" y="1843374"/>
                </a:lnTo>
                <a:lnTo>
                  <a:pt x="466490" y="1844326"/>
                </a:lnTo>
                <a:lnTo>
                  <a:pt x="471250" y="1844644"/>
                </a:lnTo>
                <a:lnTo>
                  <a:pt x="475693" y="1844644"/>
                </a:lnTo>
                <a:lnTo>
                  <a:pt x="784465" y="1844644"/>
                </a:lnTo>
                <a:lnTo>
                  <a:pt x="788908" y="1844644"/>
                </a:lnTo>
                <a:lnTo>
                  <a:pt x="793668" y="1844326"/>
                </a:lnTo>
                <a:lnTo>
                  <a:pt x="798111" y="1843374"/>
                </a:lnTo>
                <a:lnTo>
                  <a:pt x="802553" y="1842738"/>
                </a:lnTo>
                <a:lnTo>
                  <a:pt x="806996" y="1842103"/>
                </a:lnTo>
                <a:lnTo>
                  <a:pt x="811122" y="1840515"/>
                </a:lnTo>
                <a:lnTo>
                  <a:pt x="819690" y="1837657"/>
                </a:lnTo>
                <a:lnTo>
                  <a:pt x="827306" y="1833845"/>
                </a:lnTo>
                <a:lnTo>
                  <a:pt x="834605" y="1829399"/>
                </a:lnTo>
                <a:lnTo>
                  <a:pt x="841586" y="1824317"/>
                </a:lnTo>
                <a:lnTo>
                  <a:pt x="847933" y="1818283"/>
                </a:lnTo>
                <a:lnTo>
                  <a:pt x="853963" y="1812248"/>
                </a:lnTo>
                <a:lnTo>
                  <a:pt x="859040" y="1804943"/>
                </a:lnTo>
                <a:lnTo>
                  <a:pt x="863483" y="1797639"/>
                </a:lnTo>
                <a:lnTo>
                  <a:pt x="867608" y="1789698"/>
                </a:lnTo>
                <a:lnTo>
                  <a:pt x="870464" y="1781441"/>
                </a:lnTo>
                <a:lnTo>
                  <a:pt x="871734" y="1776994"/>
                </a:lnTo>
                <a:lnTo>
                  <a:pt x="872686" y="1772865"/>
                </a:lnTo>
                <a:lnTo>
                  <a:pt x="873320" y="1768419"/>
                </a:lnTo>
                <a:lnTo>
                  <a:pt x="873638" y="1763655"/>
                </a:lnTo>
                <a:lnTo>
                  <a:pt x="874272" y="1759209"/>
                </a:lnTo>
                <a:lnTo>
                  <a:pt x="874590" y="1754444"/>
                </a:lnTo>
                <a:lnTo>
                  <a:pt x="874272" y="1749998"/>
                </a:lnTo>
                <a:lnTo>
                  <a:pt x="873638" y="1745552"/>
                </a:lnTo>
                <a:lnTo>
                  <a:pt x="873320" y="1740787"/>
                </a:lnTo>
                <a:lnTo>
                  <a:pt x="872686" y="1736341"/>
                </a:lnTo>
                <a:lnTo>
                  <a:pt x="871734" y="1732212"/>
                </a:lnTo>
                <a:lnTo>
                  <a:pt x="870464" y="1728083"/>
                </a:lnTo>
                <a:lnTo>
                  <a:pt x="867608" y="1719508"/>
                </a:lnTo>
                <a:lnTo>
                  <a:pt x="863483" y="1711886"/>
                </a:lnTo>
                <a:lnTo>
                  <a:pt x="859040" y="1704263"/>
                </a:lnTo>
                <a:lnTo>
                  <a:pt x="853963" y="1697276"/>
                </a:lnTo>
                <a:lnTo>
                  <a:pt x="847933" y="1691241"/>
                </a:lnTo>
                <a:lnTo>
                  <a:pt x="841586" y="1685207"/>
                </a:lnTo>
                <a:lnTo>
                  <a:pt x="834605" y="1680125"/>
                </a:lnTo>
                <a:lnTo>
                  <a:pt x="827306" y="1675679"/>
                </a:lnTo>
                <a:lnTo>
                  <a:pt x="819690" y="1671550"/>
                </a:lnTo>
                <a:lnTo>
                  <a:pt x="811122" y="1668691"/>
                </a:lnTo>
                <a:lnTo>
                  <a:pt x="806996" y="1667421"/>
                </a:lnTo>
                <a:lnTo>
                  <a:pt x="802553" y="1666468"/>
                </a:lnTo>
                <a:lnTo>
                  <a:pt x="798111" y="1665515"/>
                </a:lnTo>
                <a:lnTo>
                  <a:pt x="793668" y="1665198"/>
                </a:lnTo>
                <a:lnTo>
                  <a:pt x="788908" y="1664880"/>
                </a:lnTo>
                <a:lnTo>
                  <a:pt x="784465" y="1664563"/>
                </a:lnTo>
                <a:lnTo>
                  <a:pt x="475693" y="1664563"/>
                </a:lnTo>
                <a:close/>
                <a:moveTo>
                  <a:pt x="1670551" y="1495108"/>
                </a:moveTo>
                <a:lnTo>
                  <a:pt x="1662926" y="1495425"/>
                </a:lnTo>
                <a:lnTo>
                  <a:pt x="1655936" y="1496695"/>
                </a:lnTo>
                <a:lnTo>
                  <a:pt x="1648946" y="1498283"/>
                </a:lnTo>
                <a:lnTo>
                  <a:pt x="1642274" y="1500823"/>
                </a:lnTo>
                <a:lnTo>
                  <a:pt x="1636237" y="1503998"/>
                </a:lnTo>
                <a:lnTo>
                  <a:pt x="1629882" y="1507490"/>
                </a:lnTo>
                <a:lnTo>
                  <a:pt x="1624481" y="1511618"/>
                </a:lnTo>
                <a:lnTo>
                  <a:pt x="1619080" y="1516380"/>
                </a:lnTo>
                <a:lnTo>
                  <a:pt x="1614631" y="1521778"/>
                </a:lnTo>
                <a:lnTo>
                  <a:pt x="1610183" y="1527175"/>
                </a:lnTo>
                <a:lnTo>
                  <a:pt x="1606688" y="1533208"/>
                </a:lnTo>
                <a:lnTo>
                  <a:pt x="1603511" y="1539240"/>
                </a:lnTo>
                <a:lnTo>
                  <a:pt x="1601605" y="1545908"/>
                </a:lnTo>
                <a:lnTo>
                  <a:pt x="1599698" y="1552893"/>
                </a:lnTo>
                <a:lnTo>
                  <a:pt x="1598427" y="1559878"/>
                </a:lnTo>
                <a:lnTo>
                  <a:pt x="1598110" y="1567498"/>
                </a:lnTo>
                <a:lnTo>
                  <a:pt x="1598427" y="1574800"/>
                </a:lnTo>
                <a:lnTo>
                  <a:pt x="1599698" y="1582103"/>
                </a:lnTo>
                <a:lnTo>
                  <a:pt x="1601605" y="1589088"/>
                </a:lnTo>
                <a:lnTo>
                  <a:pt x="1603511" y="1595755"/>
                </a:lnTo>
                <a:lnTo>
                  <a:pt x="1606688" y="1602105"/>
                </a:lnTo>
                <a:lnTo>
                  <a:pt x="1610183" y="1607820"/>
                </a:lnTo>
                <a:lnTo>
                  <a:pt x="1614631" y="1613535"/>
                </a:lnTo>
                <a:lnTo>
                  <a:pt x="1619080" y="1618615"/>
                </a:lnTo>
                <a:lnTo>
                  <a:pt x="1624481" y="1623378"/>
                </a:lnTo>
                <a:lnTo>
                  <a:pt x="1629882" y="1627505"/>
                </a:lnTo>
                <a:lnTo>
                  <a:pt x="1636237" y="1630998"/>
                </a:lnTo>
                <a:lnTo>
                  <a:pt x="1642274" y="1634173"/>
                </a:lnTo>
                <a:lnTo>
                  <a:pt x="1648946" y="1636713"/>
                </a:lnTo>
                <a:lnTo>
                  <a:pt x="1655936" y="1638300"/>
                </a:lnTo>
                <a:lnTo>
                  <a:pt x="1662926" y="1639253"/>
                </a:lnTo>
                <a:lnTo>
                  <a:pt x="1670551" y="1639570"/>
                </a:lnTo>
                <a:lnTo>
                  <a:pt x="1918697" y="1639570"/>
                </a:lnTo>
                <a:lnTo>
                  <a:pt x="1926004" y="1639253"/>
                </a:lnTo>
                <a:lnTo>
                  <a:pt x="1933630" y="1638300"/>
                </a:lnTo>
                <a:lnTo>
                  <a:pt x="1940620" y="1636713"/>
                </a:lnTo>
                <a:lnTo>
                  <a:pt x="1947292" y="1634173"/>
                </a:lnTo>
                <a:lnTo>
                  <a:pt x="1953329" y="1630998"/>
                </a:lnTo>
                <a:lnTo>
                  <a:pt x="1959366" y="1627505"/>
                </a:lnTo>
                <a:lnTo>
                  <a:pt x="1964767" y="1623378"/>
                </a:lnTo>
                <a:lnTo>
                  <a:pt x="1970168" y="1618615"/>
                </a:lnTo>
                <a:lnTo>
                  <a:pt x="1974934" y="1613535"/>
                </a:lnTo>
                <a:lnTo>
                  <a:pt x="1979065" y="1607820"/>
                </a:lnTo>
                <a:lnTo>
                  <a:pt x="1982560" y="1602105"/>
                </a:lnTo>
                <a:lnTo>
                  <a:pt x="1985419" y="1595755"/>
                </a:lnTo>
                <a:lnTo>
                  <a:pt x="1988279" y="1589088"/>
                </a:lnTo>
                <a:lnTo>
                  <a:pt x="1989868" y="1582103"/>
                </a:lnTo>
                <a:lnTo>
                  <a:pt x="1991138" y="1574800"/>
                </a:lnTo>
                <a:lnTo>
                  <a:pt x="1991456" y="1567498"/>
                </a:lnTo>
                <a:lnTo>
                  <a:pt x="1991138" y="1559878"/>
                </a:lnTo>
                <a:lnTo>
                  <a:pt x="1989868" y="1552893"/>
                </a:lnTo>
                <a:lnTo>
                  <a:pt x="1988279" y="1545908"/>
                </a:lnTo>
                <a:lnTo>
                  <a:pt x="1985419" y="1539240"/>
                </a:lnTo>
                <a:lnTo>
                  <a:pt x="1982560" y="1533208"/>
                </a:lnTo>
                <a:lnTo>
                  <a:pt x="1979065" y="1527175"/>
                </a:lnTo>
                <a:lnTo>
                  <a:pt x="1974934" y="1521778"/>
                </a:lnTo>
                <a:lnTo>
                  <a:pt x="1970168" y="1516380"/>
                </a:lnTo>
                <a:lnTo>
                  <a:pt x="1964767" y="1511618"/>
                </a:lnTo>
                <a:lnTo>
                  <a:pt x="1959366" y="1507490"/>
                </a:lnTo>
                <a:lnTo>
                  <a:pt x="1953329" y="1503998"/>
                </a:lnTo>
                <a:lnTo>
                  <a:pt x="1947292" y="1500823"/>
                </a:lnTo>
                <a:lnTo>
                  <a:pt x="1940620" y="1498283"/>
                </a:lnTo>
                <a:lnTo>
                  <a:pt x="1933630" y="1496695"/>
                </a:lnTo>
                <a:lnTo>
                  <a:pt x="1926004" y="1495425"/>
                </a:lnTo>
                <a:lnTo>
                  <a:pt x="1918697" y="1495108"/>
                </a:lnTo>
                <a:lnTo>
                  <a:pt x="1670551" y="1495108"/>
                </a:lnTo>
                <a:close/>
                <a:moveTo>
                  <a:pt x="1787673" y="611187"/>
                </a:moveTo>
                <a:lnTo>
                  <a:pt x="1794669" y="611187"/>
                </a:lnTo>
                <a:lnTo>
                  <a:pt x="1801665" y="611187"/>
                </a:lnTo>
                <a:lnTo>
                  <a:pt x="1808661" y="612140"/>
                </a:lnTo>
                <a:lnTo>
                  <a:pt x="1815338" y="613093"/>
                </a:lnTo>
                <a:lnTo>
                  <a:pt x="1822016" y="614681"/>
                </a:lnTo>
                <a:lnTo>
                  <a:pt x="1828694" y="616587"/>
                </a:lnTo>
                <a:lnTo>
                  <a:pt x="1835372" y="618810"/>
                </a:lnTo>
                <a:lnTo>
                  <a:pt x="1841732" y="621352"/>
                </a:lnTo>
                <a:lnTo>
                  <a:pt x="1847773" y="624210"/>
                </a:lnTo>
                <a:lnTo>
                  <a:pt x="1853815" y="627387"/>
                </a:lnTo>
                <a:lnTo>
                  <a:pt x="1859539" y="631198"/>
                </a:lnTo>
                <a:lnTo>
                  <a:pt x="1865581" y="635010"/>
                </a:lnTo>
                <a:lnTo>
                  <a:pt x="1870987" y="639457"/>
                </a:lnTo>
                <a:lnTo>
                  <a:pt x="1876393" y="643904"/>
                </a:lnTo>
                <a:lnTo>
                  <a:pt x="1881480" y="648986"/>
                </a:lnTo>
                <a:lnTo>
                  <a:pt x="1886568" y="654068"/>
                </a:lnTo>
                <a:lnTo>
                  <a:pt x="1891338" y="659151"/>
                </a:lnTo>
                <a:lnTo>
                  <a:pt x="1895790" y="665186"/>
                </a:lnTo>
                <a:lnTo>
                  <a:pt x="1900242" y="670903"/>
                </a:lnTo>
                <a:lnTo>
                  <a:pt x="1904376" y="677256"/>
                </a:lnTo>
                <a:lnTo>
                  <a:pt x="1908192" y="683609"/>
                </a:lnTo>
                <a:lnTo>
                  <a:pt x="1911690" y="690597"/>
                </a:lnTo>
                <a:lnTo>
                  <a:pt x="1915188" y="697267"/>
                </a:lnTo>
                <a:lnTo>
                  <a:pt x="1918049" y="704255"/>
                </a:lnTo>
                <a:lnTo>
                  <a:pt x="1920593" y="711561"/>
                </a:lnTo>
                <a:lnTo>
                  <a:pt x="1923137" y="718867"/>
                </a:lnTo>
                <a:lnTo>
                  <a:pt x="1925363" y="726808"/>
                </a:lnTo>
                <a:lnTo>
                  <a:pt x="1927271" y="734431"/>
                </a:lnTo>
                <a:lnTo>
                  <a:pt x="1928861" y="742690"/>
                </a:lnTo>
                <a:lnTo>
                  <a:pt x="1929815" y="750631"/>
                </a:lnTo>
                <a:lnTo>
                  <a:pt x="1930451" y="758889"/>
                </a:lnTo>
                <a:lnTo>
                  <a:pt x="1931405" y="767466"/>
                </a:lnTo>
                <a:lnTo>
                  <a:pt x="1931405" y="775724"/>
                </a:lnTo>
                <a:lnTo>
                  <a:pt x="1931723" y="784301"/>
                </a:lnTo>
                <a:lnTo>
                  <a:pt x="1932359" y="791924"/>
                </a:lnTo>
                <a:lnTo>
                  <a:pt x="1933313" y="799865"/>
                </a:lnTo>
                <a:lnTo>
                  <a:pt x="1934585" y="806853"/>
                </a:lnTo>
                <a:lnTo>
                  <a:pt x="1936175" y="813206"/>
                </a:lnTo>
                <a:lnTo>
                  <a:pt x="1938401" y="819241"/>
                </a:lnTo>
                <a:lnTo>
                  <a:pt x="1940627" y="824958"/>
                </a:lnTo>
                <a:lnTo>
                  <a:pt x="1943171" y="830041"/>
                </a:lnTo>
                <a:lnTo>
                  <a:pt x="1945715" y="834805"/>
                </a:lnTo>
                <a:lnTo>
                  <a:pt x="1948576" y="839252"/>
                </a:lnTo>
                <a:lnTo>
                  <a:pt x="1951756" y="843381"/>
                </a:lnTo>
                <a:lnTo>
                  <a:pt x="1954936" y="846875"/>
                </a:lnTo>
                <a:lnTo>
                  <a:pt x="1958116" y="850687"/>
                </a:lnTo>
                <a:lnTo>
                  <a:pt x="1961614" y="853546"/>
                </a:lnTo>
                <a:lnTo>
                  <a:pt x="1965430" y="856087"/>
                </a:lnTo>
                <a:lnTo>
                  <a:pt x="1968610" y="858946"/>
                </a:lnTo>
                <a:lnTo>
                  <a:pt x="1975606" y="862757"/>
                </a:lnTo>
                <a:lnTo>
                  <a:pt x="1982284" y="866251"/>
                </a:lnTo>
                <a:lnTo>
                  <a:pt x="1988643" y="868475"/>
                </a:lnTo>
                <a:lnTo>
                  <a:pt x="1994049" y="869745"/>
                </a:lnTo>
                <a:lnTo>
                  <a:pt x="1998819" y="871016"/>
                </a:lnTo>
                <a:lnTo>
                  <a:pt x="2002635" y="871334"/>
                </a:lnTo>
                <a:lnTo>
                  <a:pt x="2005815" y="871651"/>
                </a:lnTo>
                <a:lnTo>
                  <a:pt x="2005815" y="932320"/>
                </a:lnTo>
                <a:lnTo>
                  <a:pt x="1841096" y="932320"/>
                </a:lnTo>
                <a:lnTo>
                  <a:pt x="1841096" y="997119"/>
                </a:lnTo>
                <a:lnTo>
                  <a:pt x="1853815" y="999025"/>
                </a:lnTo>
                <a:lnTo>
                  <a:pt x="1865899" y="1001566"/>
                </a:lnTo>
                <a:lnTo>
                  <a:pt x="1877983" y="1004107"/>
                </a:lnTo>
                <a:lnTo>
                  <a:pt x="1890066" y="1007601"/>
                </a:lnTo>
                <a:lnTo>
                  <a:pt x="1901514" y="1011095"/>
                </a:lnTo>
                <a:lnTo>
                  <a:pt x="1912962" y="1015224"/>
                </a:lnTo>
                <a:lnTo>
                  <a:pt x="1923773" y="1019354"/>
                </a:lnTo>
                <a:lnTo>
                  <a:pt x="1934903" y="1024118"/>
                </a:lnTo>
                <a:lnTo>
                  <a:pt x="1945715" y="1029200"/>
                </a:lnTo>
                <a:lnTo>
                  <a:pt x="1956208" y="1034918"/>
                </a:lnTo>
                <a:lnTo>
                  <a:pt x="1966384" y="1040635"/>
                </a:lnTo>
                <a:lnTo>
                  <a:pt x="1976242" y="1046988"/>
                </a:lnTo>
                <a:lnTo>
                  <a:pt x="1986099" y="1053659"/>
                </a:lnTo>
                <a:lnTo>
                  <a:pt x="1995321" y="1060329"/>
                </a:lnTo>
                <a:lnTo>
                  <a:pt x="2003907" y="1067635"/>
                </a:lnTo>
                <a:lnTo>
                  <a:pt x="2012811" y="1074940"/>
                </a:lnTo>
                <a:lnTo>
                  <a:pt x="2021396" y="1082881"/>
                </a:lnTo>
                <a:lnTo>
                  <a:pt x="2029028" y="1090822"/>
                </a:lnTo>
                <a:lnTo>
                  <a:pt x="2036978" y="1099081"/>
                </a:lnTo>
                <a:lnTo>
                  <a:pt x="2044292" y="1107975"/>
                </a:lnTo>
                <a:lnTo>
                  <a:pt x="2051288" y="1116551"/>
                </a:lnTo>
                <a:lnTo>
                  <a:pt x="2057965" y="1125445"/>
                </a:lnTo>
                <a:lnTo>
                  <a:pt x="2064325" y="1135292"/>
                </a:lnTo>
                <a:lnTo>
                  <a:pt x="2069731" y="1144821"/>
                </a:lnTo>
                <a:lnTo>
                  <a:pt x="2075455" y="1154350"/>
                </a:lnTo>
                <a:lnTo>
                  <a:pt x="2080225" y="1164515"/>
                </a:lnTo>
                <a:lnTo>
                  <a:pt x="2084995" y="1174679"/>
                </a:lnTo>
                <a:lnTo>
                  <a:pt x="2089128" y="1185161"/>
                </a:lnTo>
                <a:lnTo>
                  <a:pt x="2092626" y="1195643"/>
                </a:lnTo>
                <a:lnTo>
                  <a:pt x="2095488" y="1206761"/>
                </a:lnTo>
                <a:lnTo>
                  <a:pt x="2098668" y="1217560"/>
                </a:lnTo>
                <a:lnTo>
                  <a:pt x="2100894" y="1228995"/>
                </a:lnTo>
                <a:lnTo>
                  <a:pt x="2103438" y="1336675"/>
                </a:lnTo>
                <a:lnTo>
                  <a:pt x="1485900" y="1336675"/>
                </a:lnTo>
                <a:lnTo>
                  <a:pt x="1488444" y="1228995"/>
                </a:lnTo>
                <a:lnTo>
                  <a:pt x="1490670" y="1217560"/>
                </a:lnTo>
                <a:lnTo>
                  <a:pt x="1493214" y="1206761"/>
                </a:lnTo>
                <a:lnTo>
                  <a:pt x="1496712" y="1195643"/>
                </a:lnTo>
                <a:lnTo>
                  <a:pt x="1500210" y="1185161"/>
                </a:lnTo>
                <a:lnTo>
                  <a:pt x="1504343" y="1174679"/>
                </a:lnTo>
                <a:lnTo>
                  <a:pt x="1508795" y="1164515"/>
                </a:lnTo>
                <a:lnTo>
                  <a:pt x="1513565" y="1154350"/>
                </a:lnTo>
                <a:lnTo>
                  <a:pt x="1519289" y="1144821"/>
                </a:lnTo>
                <a:lnTo>
                  <a:pt x="1525013" y="1135292"/>
                </a:lnTo>
                <a:lnTo>
                  <a:pt x="1531055" y="1125763"/>
                </a:lnTo>
                <a:lnTo>
                  <a:pt x="1537732" y="1116551"/>
                </a:lnTo>
                <a:lnTo>
                  <a:pt x="1544728" y="1107975"/>
                </a:lnTo>
                <a:lnTo>
                  <a:pt x="1552042" y="1099081"/>
                </a:lnTo>
                <a:lnTo>
                  <a:pt x="1559674" y="1090822"/>
                </a:lnTo>
                <a:lnTo>
                  <a:pt x="1567942" y="1082881"/>
                </a:lnTo>
                <a:lnTo>
                  <a:pt x="1576209" y="1074940"/>
                </a:lnTo>
                <a:lnTo>
                  <a:pt x="1584795" y="1067635"/>
                </a:lnTo>
                <a:lnTo>
                  <a:pt x="1593699" y="1060329"/>
                </a:lnTo>
                <a:lnTo>
                  <a:pt x="1603239" y="1053659"/>
                </a:lnTo>
                <a:lnTo>
                  <a:pt x="1613096" y="1046988"/>
                </a:lnTo>
                <a:lnTo>
                  <a:pt x="1622954" y="1040635"/>
                </a:lnTo>
                <a:lnTo>
                  <a:pt x="1632812" y="1034918"/>
                </a:lnTo>
                <a:lnTo>
                  <a:pt x="1643305" y="1029200"/>
                </a:lnTo>
                <a:lnTo>
                  <a:pt x="1654117" y="1024118"/>
                </a:lnTo>
                <a:lnTo>
                  <a:pt x="1664929" y="1019671"/>
                </a:lnTo>
                <a:lnTo>
                  <a:pt x="1676058" y="1015224"/>
                </a:lnTo>
                <a:lnTo>
                  <a:pt x="1687506" y="1011095"/>
                </a:lnTo>
                <a:lnTo>
                  <a:pt x="1699272" y="1007601"/>
                </a:lnTo>
                <a:lnTo>
                  <a:pt x="1711355" y="1004107"/>
                </a:lnTo>
                <a:lnTo>
                  <a:pt x="1723439" y="1001566"/>
                </a:lnTo>
                <a:lnTo>
                  <a:pt x="1735523" y="999025"/>
                </a:lnTo>
                <a:lnTo>
                  <a:pt x="1747924" y="997119"/>
                </a:lnTo>
                <a:lnTo>
                  <a:pt x="1747924" y="932320"/>
                </a:lnTo>
                <a:lnTo>
                  <a:pt x="1583205" y="932320"/>
                </a:lnTo>
                <a:lnTo>
                  <a:pt x="1583205" y="871651"/>
                </a:lnTo>
                <a:lnTo>
                  <a:pt x="1586385" y="871334"/>
                </a:lnTo>
                <a:lnTo>
                  <a:pt x="1590201" y="870698"/>
                </a:lnTo>
                <a:lnTo>
                  <a:pt x="1594971" y="869110"/>
                </a:lnTo>
                <a:lnTo>
                  <a:pt x="1600377" y="867204"/>
                </a:lnTo>
                <a:lnTo>
                  <a:pt x="1606736" y="864663"/>
                </a:lnTo>
                <a:lnTo>
                  <a:pt x="1613414" y="861487"/>
                </a:lnTo>
                <a:lnTo>
                  <a:pt x="1620410" y="857358"/>
                </a:lnTo>
                <a:lnTo>
                  <a:pt x="1624226" y="854816"/>
                </a:lnTo>
                <a:lnTo>
                  <a:pt x="1627406" y="851958"/>
                </a:lnTo>
                <a:lnTo>
                  <a:pt x="1630586" y="848464"/>
                </a:lnTo>
                <a:lnTo>
                  <a:pt x="1634084" y="845287"/>
                </a:lnTo>
                <a:lnTo>
                  <a:pt x="1637264" y="841476"/>
                </a:lnTo>
                <a:lnTo>
                  <a:pt x="1640444" y="837346"/>
                </a:lnTo>
                <a:lnTo>
                  <a:pt x="1643305" y="832899"/>
                </a:lnTo>
                <a:lnTo>
                  <a:pt x="1646167" y="828135"/>
                </a:lnTo>
                <a:lnTo>
                  <a:pt x="1648393" y="823052"/>
                </a:lnTo>
                <a:lnTo>
                  <a:pt x="1650619" y="817653"/>
                </a:lnTo>
                <a:lnTo>
                  <a:pt x="1652845" y="811617"/>
                </a:lnTo>
                <a:lnTo>
                  <a:pt x="1654435" y="805265"/>
                </a:lnTo>
                <a:lnTo>
                  <a:pt x="1655707" y="798594"/>
                </a:lnTo>
                <a:lnTo>
                  <a:pt x="1656979" y="791289"/>
                </a:lnTo>
                <a:lnTo>
                  <a:pt x="1657297" y="783983"/>
                </a:lnTo>
                <a:lnTo>
                  <a:pt x="1657615" y="775724"/>
                </a:lnTo>
                <a:lnTo>
                  <a:pt x="1657933" y="767466"/>
                </a:lnTo>
                <a:lnTo>
                  <a:pt x="1658569" y="758889"/>
                </a:lnTo>
                <a:lnTo>
                  <a:pt x="1659205" y="750631"/>
                </a:lnTo>
                <a:lnTo>
                  <a:pt x="1660477" y="742690"/>
                </a:lnTo>
                <a:lnTo>
                  <a:pt x="1662067" y="734431"/>
                </a:lnTo>
                <a:lnTo>
                  <a:pt x="1663975" y="726808"/>
                </a:lnTo>
                <a:lnTo>
                  <a:pt x="1666201" y="718867"/>
                </a:lnTo>
                <a:lnTo>
                  <a:pt x="1668427" y="711561"/>
                </a:lnTo>
                <a:lnTo>
                  <a:pt x="1671289" y="704255"/>
                </a:lnTo>
                <a:lnTo>
                  <a:pt x="1674151" y="697267"/>
                </a:lnTo>
                <a:lnTo>
                  <a:pt x="1677648" y="690597"/>
                </a:lnTo>
                <a:lnTo>
                  <a:pt x="1680828" y="683609"/>
                </a:lnTo>
                <a:lnTo>
                  <a:pt x="1684962" y="677256"/>
                </a:lnTo>
                <a:lnTo>
                  <a:pt x="1689096" y="670903"/>
                </a:lnTo>
                <a:lnTo>
                  <a:pt x="1693230" y="665186"/>
                </a:lnTo>
                <a:lnTo>
                  <a:pt x="1698000" y="659151"/>
                </a:lnTo>
                <a:lnTo>
                  <a:pt x="1702770" y="654068"/>
                </a:lnTo>
                <a:lnTo>
                  <a:pt x="1707540" y="648986"/>
                </a:lnTo>
                <a:lnTo>
                  <a:pt x="1712627" y="643904"/>
                </a:lnTo>
                <a:lnTo>
                  <a:pt x="1718351" y="639457"/>
                </a:lnTo>
                <a:lnTo>
                  <a:pt x="1723757" y="635010"/>
                </a:lnTo>
                <a:lnTo>
                  <a:pt x="1729163" y="631198"/>
                </a:lnTo>
                <a:lnTo>
                  <a:pt x="1735205" y="627387"/>
                </a:lnTo>
                <a:lnTo>
                  <a:pt x="1741565" y="624210"/>
                </a:lnTo>
                <a:lnTo>
                  <a:pt x="1747288" y="621352"/>
                </a:lnTo>
                <a:lnTo>
                  <a:pt x="1753966" y="618810"/>
                </a:lnTo>
                <a:lnTo>
                  <a:pt x="1760326" y="616587"/>
                </a:lnTo>
                <a:lnTo>
                  <a:pt x="1767004" y="614681"/>
                </a:lnTo>
                <a:lnTo>
                  <a:pt x="1773682" y="613093"/>
                </a:lnTo>
                <a:lnTo>
                  <a:pt x="1780677" y="612140"/>
                </a:lnTo>
                <a:lnTo>
                  <a:pt x="1787673" y="611187"/>
                </a:lnTo>
                <a:close/>
                <a:moveTo>
                  <a:pt x="630238" y="565150"/>
                </a:moveTo>
                <a:lnTo>
                  <a:pt x="639136" y="565468"/>
                </a:lnTo>
                <a:lnTo>
                  <a:pt x="647397" y="566420"/>
                </a:lnTo>
                <a:lnTo>
                  <a:pt x="655977" y="567372"/>
                </a:lnTo>
                <a:lnTo>
                  <a:pt x="664557" y="569276"/>
                </a:lnTo>
                <a:lnTo>
                  <a:pt x="672501" y="571498"/>
                </a:lnTo>
                <a:lnTo>
                  <a:pt x="680762" y="574354"/>
                </a:lnTo>
                <a:lnTo>
                  <a:pt x="689024" y="577211"/>
                </a:lnTo>
                <a:lnTo>
                  <a:pt x="696333" y="581020"/>
                </a:lnTo>
                <a:lnTo>
                  <a:pt x="703959" y="585463"/>
                </a:lnTo>
                <a:lnTo>
                  <a:pt x="711268" y="589907"/>
                </a:lnTo>
                <a:lnTo>
                  <a:pt x="718258" y="594667"/>
                </a:lnTo>
                <a:lnTo>
                  <a:pt x="725249" y="600063"/>
                </a:lnTo>
                <a:lnTo>
                  <a:pt x="731922" y="605776"/>
                </a:lnTo>
                <a:lnTo>
                  <a:pt x="738278" y="611489"/>
                </a:lnTo>
                <a:lnTo>
                  <a:pt x="744633" y="618154"/>
                </a:lnTo>
                <a:lnTo>
                  <a:pt x="750353" y="624820"/>
                </a:lnTo>
                <a:lnTo>
                  <a:pt x="756072" y="632437"/>
                </a:lnTo>
                <a:lnTo>
                  <a:pt x="761474" y="639737"/>
                </a:lnTo>
                <a:lnTo>
                  <a:pt x="766241" y="647354"/>
                </a:lnTo>
                <a:lnTo>
                  <a:pt x="771007" y="655289"/>
                </a:lnTo>
                <a:lnTo>
                  <a:pt x="775456" y="663541"/>
                </a:lnTo>
                <a:lnTo>
                  <a:pt x="779587" y="672111"/>
                </a:lnTo>
                <a:lnTo>
                  <a:pt x="783400" y="680998"/>
                </a:lnTo>
                <a:lnTo>
                  <a:pt x="786895" y="690202"/>
                </a:lnTo>
                <a:lnTo>
                  <a:pt x="790073" y="699406"/>
                </a:lnTo>
                <a:lnTo>
                  <a:pt x="792615" y="708611"/>
                </a:lnTo>
                <a:lnTo>
                  <a:pt x="794839" y="718450"/>
                </a:lnTo>
                <a:lnTo>
                  <a:pt x="796746" y="728606"/>
                </a:lnTo>
                <a:lnTo>
                  <a:pt x="798017" y="738445"/>
                </a:lnTo>
                <a:lnTo>
                  <a:pt x="799288" y="748919"/>
                </a:lnTo>
                <a:lnTo>
                  <a:pt x="799923" y="759076"/>
                </a:lnTo>
                <a:lnTo>
                  <a:pt x="800241" y="769550"/>
                </a:lnTo>
                <a:lnTo>
                  <a:pt x="799923" y="777802"/>
                </a:lnTo>
                <a:lnTo>
                  <a:pt x="799606" y="786054"/>
                </a:lnTo>
                <a:lnTo>
                  <a:pt x="798970" y="793989"/>
                </a:lnTo>
                <a:lnTo>
                  <a:pt x="798017" y="801923"/>
                </a:lnTo>
                <a:lnTo>
                  <a:pt x="797064" y="809541"/>
                </a:lnTo>
                <a:lnTo>
                  <a:pt x="795475" y="817476"/>
                </a:lnTo>
                <a:lnTo>
                  <a:pt x="793568" y="825093"/>
                </a:lnTo>
                <a:lnTo>
                  <a:pt x="791979" y="832710"/>
                </a:lnTo>
                <a:lnTo>
                  <a:pt x="789755" y="840328"/>
                </a:lnTo>
                <a:lnTo>
                  <a:pt x="787531" y="847310"/>
                </a:lnTo>
                <a:lnTo>
                  <a:pt x="784671" y="854293"/>
                </a:lnTo>
                <a:lnTo>
                  <a:pt x="781811" y="861276"/>
                </a:lnTo>
                <a:lnTo>
                  <a:pt x="778951" y="868258"/>
                </a:lnTo>
                <a:lnTo>
                  <a:pt x="775456" y="874923"/>
                </a:lnTo>
                <a:lnTo>
                  <a:pt x="772278" y="880954"/>
                </a:lnTo>
                <a:lnTo>
                  <a:pt x="768465" y="887619"/>
                </a:lnTo>
                <a:lnTo>
                  <a:pt x="764970" y="893649"/>
                </a:lnTo>
                <a:lnTo>
                  <a:pt x="760839" y="899680"/>
                </a:lnTo>
                <a:lnTo>
                  <a:pt x="756708" y="905393"/>
                </a:lnTo>
                <a:lnTo>
                  <a:pt x="752259" y="911106"/>
                </a:lnTo>
                <a:lnTo>
                  <a:pt x="747810" y="916501"/>
                </a:lnTo>
                <a:lnTo>
                  <a:pt x="743044" y="921580"/>
                </a:lnTo>
                <a:lnTo>
                  <a:pt x="738278" y="926341"/>
                </a:lnTo>
                <a:lnTo>
                  <a:pt x="733193" y="931101"/>
                </a:lnTo>
                <a:lnTo>
                  <a:pt x="728109" y="936180"/>
                </a:lnTo>
                <a:lnTo>
                  <a:pt x="722707" y="939988"/>
                </a:lnTo>
                <a:lnTo>
                  <a:pt x="717305" y="944114"/>
                </a:lnTo>
                <a:lnTo>
                  <a:pt x="711903" y="948241"/>
                </a:lnTo>
                <a:lnTo>
                  <a:pt x="706183" y="951414"/>
                </a:lnTo>
                <a:lnTo>
                  <a:pt x="700464" y="954906"/>
                </a:lnTo>
                <a:lnTo>
                  <a:pt x="694426" y="958080"/>
                </a:lnTo>
                <a:lnTo>
                  <a:pt x="688071" y="960619"/>
                </a:lnTo>
                <a:lnTo>
                  <a:pt x="688071" y="1044727"/>
                </a:lnTo>
                <a:lnTo>
                  <a:pt x="703641" y="1047266"/>
                </a:lnTo>
                <a:lnTo>
                  <a:pt x="718894" y="1050440"/>
                </a:lnTo>
                <a:lnTo>
                  <a:pt x="733829" y="1053614"/>
                </a:lnTo>
                <a:lnTo>
                  <a:pt x="748764" y="1057740"/>
                </a:lnTo>
                <a:lnTo>
                  <a:pt x="763063" y="1062184"/>
                </a:lnTo>
                <a:lnTo>
                  <a:pt x="777045" y="1066945"/>
                </a:lnTo>
                <a:lnTo>
                  <a:pt x="791026" y="1072340"/>
                </a:lnTo>
                <a:lnTo>
                  <a:pt x="804690" y="1078371"/>
                </a:lnTo>
                <a:lnTo>
                  <a:pt x="818036" y="1085036"/>
                </a:lnTo>
                <a:lnTo>
                  <a:pt x="831064" y="1091701"/>
                </a:lnTo>
                <a:lnTo>
                  <a:pt x="843775" y="1099001"/>
                </a:lnTo>
                <a:lnTo>
                  <a:pt x="856167" y="1106618"/>
                </a:lnTo>
                <a:lnTo>
                  <a:pt x="867925" y="1114871"/>
                </a:lnTo>
                <a:lnTo>
                  <a:pt x="879682" y="1123440"/>
                </a:lnTo>
                <a:lnTo>
                  <a:pt x="890804" y="1132010"/>
                </a:lnTo>
                <a:lnTo>
                  <a:pt x="901925" y="1141214"/>
                </a:lnTo>
                <a:lnTo>
                  <a:pt x="912094" y="1151370"/>
                </a:lnTo>
                <a:lnTo>
                  <a:pt x="921944" y="1161210"/>
                </a:lnTo>
                <a:lnTo>
                  <a:pt x="931795" y="1171683"/>
                </a:lnTo>
                <a:lnTo>
                  <a:pt x="940692" y="1182157"/>
                </a:lnTo>
                <a:lnTo>
                  <a:pt x="949272" y="1193266"/>
                </a:lnTo>
                <a:lnTo>
                  <a:pt x="957534" y="1204692"/>
                </a:lnTo>
                <a:lnTo>
                  <a:pt x="965160" y="1216118"/>
                </a:lnTo>
                <a:lnTo>
                  <a:pt x="972151" y="1227862"/>
                </a:lnTo>
                <a:lnTo>
                  <a:pt x="979142" y="1240557"/>
                </a:lnTo>
                <a:lnTo>
                  <a:pt x="985179" y="1252618"/>
                </a:lnTo>
                <a:lnTo>
                  <a:pt x="991217" y="1265631"/>
                </a:lnTo>
                <a:lnTo>
                  <a:pt x="995983" y="1278327"/>
                </a:lnTo>
                <a:lnTo>
                  <a:pt x="1000749" y="1291657"/>
                </a:lnTo>
                <a:lnTo>
                  <a:pt x="1004880" y="1304988"/>
                </a:lnTo>
                <a:lnTo>
                  <a:pt x="1008058" y="1318635"/>
                </a:lnTo>
                <a:lnTo>
                  <a:pt x="1010600" y="1332600"/>
                </a:lnTo>
                <a:lnTo>
                  <a:pt x="1014413" y="1484313"/>
                </a:lnTo>
                <a:lnTo>
                  <a:pt x="246063" y="1484313"/>
                </a:lnTo>
                <a:lnTo>
                  <a:pt x="249876" y="1332600"/>
                </a:lnTo>
                <a:lnTo>
                  <a:pt x="252419" y="1318635"/>
                </a:lnTo>
                <a:lnTo>
                  <a:pt x="255596" y="1304988"/>
                </a:lnTo>
                <a:lnTo>
                  <a:pt x="259727" y="1291657"/>
                </a:lnTo>
                <a:lnTo>
                  <a:pt x="264176" y="1278327"/>
                </a:lnTo>
                <a:lnTo>
                  <a:pt x="269260" y="1265631"/>
                </a:lnTo>
                <a:lnTo>
                  <a:pt x="275297" y="1252618"/>
                </a:lnTo>
                <a:lnTo>
                  <a:pt x="281017" y="1240557"/>
                </a:lnTo>
                <a:lnTo>
                  <a:pt x="288008" y="1227862"/>
                </a:lnTo>
                <a:lnTo>
                  <a:pt x="294999" y="1216118"/>
                </a:lnTo>
                <a:lnTo>
                  <a:pt x="302943" y="1204692"/>
                </a:lnTo>
                <a:lnTo>
                  <a:pt x="310887" y="1193266"/>
                </a:lnTo>
                <a:lnTo>
                  <a:pt x="319784" y="1182157"/>
                </a:lnTo>
                <a:lnTo>
                  <a:pt x="328682" y="1171683"/>
                </a:lnTo>
                <a:lnTo>
                  <a:pt x="338214" y="1161210"/>
                </a:lnTo>
                <a:lnTo>
                  <a:pt x="348383" y="1151370"/>
                </a:lnTo>
                <a:lnTo>
                  <a:pt x="358869" y="1141214"/>
                </a:lnTo>
                <a:lnTo>
                  <a:pt x="369673" y="1132010"/>
                </a:lnTo>
                <a:lnTo>
                  <a:pt x="380795" y="1123440"/>
                </a:lnTo>
                <a:lnTo>
                  <a:pt x="392552" y="1114871"/>
                </a:lnTo>
                <a:lnTo>
                  <a:pt x="404309" y="1106618"/>
                </a:lnTo>
                <a:lnTo>
                  <a:pt x="417020" y="1099001"/>
                </a:lnTo>
                <a:lnTo>
                  <a:pt x="429412" y="1091701"/>
                </a:lnTo>
                <a:lnTo>
                  <a:pt x="442441" y="1085036"/>
                </a:lnTo>
                <a:lnTo>
                  <a:pt x="455787" y="1078371"/>
                </a:lnTo>
                <a:lnTo>
                  <a:pt x="469450" y="1072340"/>
                </a:lnTo>
                <a:lnTo>
                  <a:pt x="483432" y="1066945"/>
                </a:lnTo>
                <a:lnTo>
                  <a:pt x="497413" y="1062184"/>
                </a:lnTo>
                <a:lnTo>
                  <a:pt x="511713" y="1057740"/>
                </a:lnTo>
                <a:lnTo>
                  <a:pt x="526648" y="1053614"/>
                </a:lnTo>
                <a:lnTo>
                  <a:pt x="541582" y="1050440"/>
                </a:lnTo>
                <a:lnTo>
                  <a:pt x="556835" y="1047266"/>
                </a:lnTo>
                <a:lnTo>
                  <a:pt x="571770" y="1044727"/>
                </a:lnTo>
                <a:lnTo>
                  <a:pt x="571770" y="960619"/>
                </a:lnTo>
                <a:lnTo>
                  <a:pt x="566050" y="958080"/>
                </a:lnTo>
                <a:lnTo>
                  <a:pt x="560013" y="954906"/>
                </a:lnTo>
                <a:lnTo>
                  <a:pt x="554293" y="951414"/>
                </a:lnTo>
                <a:lnTo>
                  <a:pt x="548573" y="948241"/>
                </a:lnTo>
                <a:lnTo>
                  <a:pt x="543171" y="944114"/>
                </a:lnTo>
                <a:lnTo>
                  <a:pt x="537452" y="939988"/>
                </a:lnTo>
                <a:lnTo>
                  <a:pt x="532367" y="935545"/>
                </a:lnTo>
                <a:lnTo>
                  <a:pt x="527283" y="931101"/>
                </a:lnTo>
                <a:lnTo>
                  <a:pt x="522199" y="926341"/>
                </a:lnTo>
                <a:lnTo>
                  <a:pt x="517433" y="921580"/>
                </a:lnTo>
                <a:lnTo>
                  <a:pt x="512348" y="916501"/>
                </a:lnTo>
                <a:lnTo>
                  <a:pt x="507900" y="911106"/>
                </a:lnTo>
                <a:lnTo>
                  <a:pt x="503769" y="905393"/>
                </a:lnTo>
                <a:lnTo>
                  <a:pt x="499638" y="899680"/>
                </a:lnTo>
                <a:lnTo>
                  <a:pt x="495507" y="893649"/>
                </a:lnTo>
                <a:lnTo>
                  <a:pt x="491694" y="887302"/>
                </a:lnTo>
                <a:lnTo>
                  <a:pt x="488198" y="880954"/>
                </a:lnTo>
                <a:lnTo>
                  <a:pt x="484385" y="874923"/>
                </a:lnTo>
                <a:lnTo>
                  <a:pt x="481525" y="868258"/>
                </a:lnTo>
                <a:lnTo>
                  <a:pt x="478665" y="861276"/>
                </a:lnTo>
                <a:lnTo>
                  <a:pt x="475488" y="854293"/>
                </a:lnTo>
                <a:lnTo>
                  <a:pt x="472946" y="847310"/>
                </a:lnTo>
                <a:lnTo>
                  <a:pt x="470404" y="839693"/>
                </a:lnTo>
                <a:lnTo>
                  <a:pt x="468497" y="832393"/>
                </a:lnTo>
                <a:lnTo>
                  <a:pt x="466273" y="825093"/>
                </a:lnTo>
                <a:lnTo>
                  <a:pt x="465002" y="817476"/>
                </a:lnTo>
                <a:lnTo>
                  <a:pt x="463413" y="809541"/>
                </a:lnTo>
                <a:lnTo>
                  <a:pt x="462142" y="801923"/>
                </a:lnTo>
                <a:lnTo>
                  <a:pt x="461189" y="793989"/>
                </a:lnTo>
                <a:lnTo>
                  <a:pt x="460871" y="786054"/>
                </a:lnTo>
                <a:lnTo>
                  <a:pt x="460235" y="777802"/>
                </a:lnTo>
                <a:lnTo>
                  <a:pt x="460235" y="769550"/>
                </a:lnTo>
                <a:lnTo>
                  <a:pt x="460553" y="759076"/>
                </a:lnTo>
                <a:lnTo>
                  <a:pt x="460871" y="748919"/>
                </a:lnTo>
                <a:lnTo>
                  <a:pt x="461824" y="738445"/>
                </a:lnTo>
                <a:lnTo>
                  <a:pt x="463413" y="728606"/>
                </a:lnTo>
                <a:lnTo>
                  <a:pt x="465637" y="718450"/>
                </a:lnTo>
                <a:lnTo>
                  <a:pt x="467862" y="708611"/>
                </a:lnTo>
                <a:lnTo>
                  <a:pt x="470404" y="699406"/>
                </a:lnTo>
                <a:lnTo>
                  <a:pt x="473264" y="690202"/>
                </a:lnTo>
                <a:lnTo>
                  <a:pt x="477077" y="680998"/>
                </a:lnTo>
                <a:lnTo>
                  <a:pt x="480890" y="672111"/>
                </a:lnTo>
                <a:lnTo>
                  <a:pt x="484703" y="663541"/>
                </a:lnTo>
                <a:lnTo>
                  <a:pt x="489152" y="655289"/>
                </a:lnTo>
                <a:lnTo>
                  <a:pt x="493918" y="647354"/>
                </a:lnTo>
                <a:lnTo>
                  <a:pt x="498685" y="639737"/>
                </a:lnTo>
                <a:lnTo>
                  <a:pt x="504404" y="632437"/>
                </a:lnTo>
                <a:lnTo>
                  <a:pt x="509806" y="624820"/>
                </a:lnTo>
                <a:lnTo>
                  <a:pt x="515844" y="618154"/>
                </a:lnTo>
                <a:lnTo>
                  <a:pt x="522199" y="611489"/>
                </a:lnTo>
                <a:lnTo>
                  <a:pt x="528236" y="605776"/>
                </a:lnTo>
                <a:lnTo>
                  <a:pt x="534909" y="600063"/>
                </a:lnTo>
                <a:lnTo>
                  <a:pt x="541900" y="594667"/>
                </a:lnTo>
                <a:lnTo>
                  <a:pt x="548891" y="589907"/>
                </a:lnTo>
                <a:lnTo>
                  <a:pt x="556517" y="585463"/>
                </a:lnTo>
                <a:lnTo>
                  <a:pt x="564144" y="581020"/>
                </a:lnTo>
                <a:lnTo>
                  <a:pt x="571770" y="577211"/>
                </a:lnTo>
                <a:lnTo>
                  <a:pt x="579714" y="574354"/>
                </a:lnTo>
                <a:lnTo>
                  <a:pt x="587658" y="571498"/>
                </a:lnTo>
                <a:lnTo>
                  <a:pt x="595920" y="569276"/>
                </a:lnTo>
                <a:lnTo>
                  <a:pt x="604499" y="567372"/>
                </a:lnTo>
                <a:lnTo>
                  <a:pt x="612761" y="566420"/>
                </a:lnTo>
                <a:lnTo>
                  <a:pt x="621659" y="565468"/>
                </a:lnTo>
                <a:lnTo>
                  <a:pt x="630238" y="565150"/>
                </a:lnTo>
                <a:close/>
                <a:moveTo>
                  <a:pt x="181836" y="158167"/>
                </a:moveTo>
                <a:lnTo>
                  <a:pt x="178980" y="158484"/>
                </a:lnTo>
                <a:lnTo>
                  <a:pt x="176441" y="159119"/>
                </a:lnTo>
                <a:lnTo>
                  <a:pt x="173902" y="160390"/>
                </a:lnTo>
                <a:lnTo>
                  <a:pt x="171681" y="161343"/>
                </a:lnTo>
                <a:lnTo>
                  <a:pt x="169459" y="162613"/>
                </a:lnTo>
                <a:lnTo>
                  <a:pt x="167238" y="163884"/>
                </a:lnTo>
                <a:lnTo>
                  <a:pt x="165651" y="165789"/>
                </a:lnTo>
                <a:lnTo>
                  <a:pt x="164065" y="167695"/>
                </a:lnTo>
                <a:lnTo>
                  <a:pt x="162478" y="169918"/>
                </a:lnTo>
                <a:lnTo>
                  <a:pt x="161209" y="171824"/>
                </a:lnTo>
                <a:lnTo>
                  <a:pt x="159939" y="174364"/>
                </a:lnTo>
                <a:lnTo>
                  <a:pt x="159305" y="176588"/>
                </a:lnTo>
                <a:lnTo>
                  <a:pt x="158352" y="179128"/>
                </a:lnTo>
                <a:lnTo>
                  <a:pt x="158035" y="181669"/>
                </a:lnTo>
                <a:lnTo>
                  <a:pt x="157718" y="184210"/>
                </a:lnTo>
                <a:lnTo>
                  <a:pt x="157718" y="1440334"/>
                </a:lnTo>
                <a:lnTo>
                  <a:pt x="158352" y="1447639"/>
                </a:lnTo>
                <a:lnTo>
                  <a:pt x="159622" y="1454944"/>
                </a:lnTo>
                <a:lnTo>
                  <a:pt x="161526" y="1463202"/>
                </a:lnTo>
                <a:lnTo>
                  <a:pt x="164065" y="1471142"/>
                </a:lnTo>
                <a:lnTo>
                  <a:pt x="167238" y="1479717"/>
                </a:lnTo>
                <a:lnTo>
                  <a:pt x="171363" y="1488610"/>
                </a:lnTo>
                <a:lnTo>
                  <a:pt x="175806" y="1497185"/>
                </a:lnTo>
                <a:lnTo>
                  <a:pt x="181201" y="1506078"/>
                </a:lnTo>
                <a:lnTo>
                  <a:pt x="187230" y="1514336"/>
                </a:lnTo>
                <a:lnTo>
                  <a:pt x="193577" y="1522594"/>
                </a:lnTo>
                <a:lnTo>
                  <a:pt x="200876" y="1530534"/>
                </a:lnTo>
                <a:lnTo>
                  <a:pt x="208492" y="1538156"/>
                </a:lnTo>
                <a:lnTo>
                  <a:pt x="216743" y="1545143"/>
                </a:lnTo>
                <a:lnTo>
                  <a:pt x="225629" y="1551178"/>
                </a:lnTo>
                <a:lnTo>
                  <a:pt x="230389" y="1554354"/>
                </a:lnTo>
                <a:lnTo>
                  <a:pt x="235149" y="1557212"/>
                </a:lnTo>
                <a:lnTo>
                  <a:pt x="239909" y="1559753"/>
                </a:lnTo>
                <a:lnTo>
                  <a:pt x="244669" y="1561976"/>
                </a:lnTo>
                <a:lnTo>
                  <a:pt x="1018979" y="1561976"/>
                </a:lnTo>
                <a:lnTo>
                  <a:pt x="1018979" y="1559436"/>
                </a:lnTo>
                <a:lnTo>
                  <a:pt x="1028182" y="1554354"/>
                </a:lnTo>
                <a:lnTo>
                  <a:pt x="1037068" y="1548637"/>
                </a:lnTo>
                <a:lnTo>
                  <a:pt x="1045636" y="1542603"/>
                </a:lnTo>
                <a:lnTo>
                  <a:pt x="1053252" y="1535298"/>
                </a:lnTo>
                <a:lnTo>
                  <a:pt x="1060551" y="1527993"/>
                </a:lnTo>
                <a:lnTo>
                  <a:pt x="1067532" y="1520370"/>
                </a:lnTo>
                <a:lnTo>
                  <a:pt x="1073879" y="1512113"/>
                </a:lnTo>
                <a:lnTo>
                  <a:pt x="1079908" y="1504173"/>
                </a:lnTo>
                <a:lnTo>
                  <a:pt x="1084986" y="1495597"/>
                </a:lnTo>
                <a:lnTo>
                  <a:pt x="1089429" y="1487022"/>
                </a:lnTo>
                <a:lnTo>
                  <a:pt x="1093554" y="1479082"/>
                </a:lnTo>
                <a:lnTo>
                  <a:pt x="1096728" y="1470507"/>
                </a:lnTo>
                <a:lnTo>
                  <a:pt x="1099266" y="1462884"/>
                </a:lnTo>
                <a:lnTo>
                  <a:pt x="1101170" y="1454626"/>
                </a:lnTo>
                <a:lnTo>
                  <a:pt x="1102122" y="1447321"/>
                </a:lnTo>
                <a:lnTo>
                  <a:pt x="1102757" y="1440334"/>
                </a:lnTo>
                <a:lnTo>
                  <a:pt x="1102757" y="184210"/>
                </a:lnTo>
                <a:lnTo>
                  <a:pt x="1102122" y="181669"/>
                </a:lnTo>
                <a:lnTo>
                  <a:pt x="1101805" y="179128"/>
                </a:lnTo>
                <a:lnTo>
                  <a:pt x="1101170" y="176588"/>
                </a:lnTo>
                <a:lnTo>
                  <a:pt x="1100536" y="174364"/>
                </a:lnTo>
                <a:lnTo>
                  <a:pt x="1099266" y="171824"/>
                </a:lnTo>
                <a:lnTo>
                  <a:pt x="1097997" y="169918"/>
                </a:lnTo>
                <a:lnTo>
                  <a:pt x="1096410" y="167695"/>
                </a:lnTo>
                <a:lnTo>
                  <a:pt x="1094824" y="165789"/>
                </a:lnTo>
                <a:lnTo>
                  <a:pt x="1092919" y="163884"/>
                </a:lnTo>
                <a:lnTo>
                  <a:pt x="1090698" y="162613"/>
                </a:lnTo>
                <a:lnTo>
                  <a:pt x="1088794" y="161343"/>
                </a:lnTo>
                <a:lnTo>
                  <a:pt x="1086573" y="160390"/>
                </a:lnTo>
                <a:lnTo>
                  <a:pt x="1083716" y="159119"/>
                </a:lnTo>
                <a:lnTo>
                  <a:pt x="1081178" y="158484"/>
                </a:lnTo>
                <a:lnTo>
                  <a:pt x="1078639" y="158167"/>
                </a:lnTo>
                <a:lnTo>
                  <a:pt x="1076100" y="158167"/>
                </a:lnTo>
                <a:lnTo>
                  <a:pt x="184374" y="158167"/>
                </a:lnTo>
                <a:lnTo>
                  <a:pt x="181836" y="158167"/>
                </a:lnTo>
                <a:close/>
                <a:moveTo>
                  <a:pt x="1414463" y="157162"/>
                </a:moveTo>
                <a:lnTo>
                  <a:pt x="2153497" y="157162"/>
                </a:lnTo>
                <a:lnTo>
                  <a:pt x="2161123" y="157162"/>
                </a:lnTo>
                <a:lnTo>
                  <a:pt x="2169066" y="158114"/>
                </a:lnTo>
                <a:lnTo>
                  <a:pt x="2176374" y="158749"/>
                </a:lnTo>
                <a:lnTo>
                  <a:pt x="2183364" y="160337"/>
                </a:lnTo>
                <a:lnTo>
                  <a:pt x="2190671" y="161924"/>
                </a:lnTo>
                <a:lnTo>
                  <a:pt x="2197661" y="163829"/>
                </a:lnTo>
                <a:lnTo>
                  <a:pt x="2204651" y="166052"/>
                </a:lnTo>
                <a:lnTo>
                  <a:pt x="2211324" y="168909"/>
                </a:lnTo>
                <a:lnTo>
                  <a:pt x="2217996" y="172084"/>
                </a:lnTo>
                <a:lnTo>
                  <a:pt x="2224350" y="174942"/>
                </a:lnTo>
                <a:lnTo>
                  <a:pt x="2230387" y="178752"/>
                </a:lnTo>
                <a:lnTo>
                  <a:pt x="2236424" y="182562"/>
                </a:lnTo>
                <a:lnTo>
                  <a:pt x="2242461" y="186689"/>
                </a:lnTo>
                <a:lnTo>
                  <a:pt x="2247862" y="191134"/>
                </a:lnTo>
                <a:lnTo>
                  <a:pt x="2253264" y="195579"/>
                </a:lnTo>
                <a:lnTo>
                  <a:pt x="2258665" y="200659"/>
                </a:lnTo>
                <a:lnTo>
                  <a:pt x="2263431" y="206057"/>
                </a:lnTo>
                <a:lnTo>
                  <a:pt x="2268197" y="211137"/>
                </a:lnTo>
                <a:lnTo>
                  <a:pt x="2272645" y="216852"/>
                </a:lnTo>
                <a:lnTo>
                  <a:pt x="2276776" y="222567"/>
                </a:lnTo>
                <a:lnTo>
                  <a:pt x="2280270" y="228917"/>
                </a:lnTo>
                <a:lnTo>
                  <a:pt x="2284083" y="234949"/>
                </a:lnTo>
                <a:lnTo>
                  <a:pt x="2287261" y="241299"/>
                </a:lnTo>
                <a:lnTo>
                  <a:pt x="2290438" y="247967"/>
                </a:lnTo>
                <a:lnTo>
                  <a:pt x="2292980" y="254634"/>
                </a:lnTo>
                <a:lnTo>
                  <a:pt x="2295204" y="261619"/>
                </a:lnTo>
                <a:lnTo>
                  <a:pt x="2297428" y="268604"/>
                </a:lnTo>
                <a:lnTo>
                  <a:pt x="2298699" y="275589"/>
                </a:lnTo>
                <a:lnTo>
                  <a:pt x="2300287" y="282892"/>
                </a:lnTo>
                <a:lnTo>
                  <a:pt x="2300923" y="290512"/>
                </a:lnTo>
                <a:lnTo>
                  <a:pt x="2301876" y="297814"/>
                </a:lnTo>
                <a:lnTo>
                  <a:pt x="2301876" y="305434"/>
                </a:lnTo>
                <a:lnTo>
                  <a:pt x="2301876" y="1484630"/>
                </a:lnTo>
                <a:lnTo>
                  <a:pt x="2301876" y="1497013"/>
                </a:lnTo>
                <a:lnTo>
                  <a:pt x="2300923" y="1509078"/>
                </a:lnTo>
                <a:lnTo>
                  <a:pt x="2299652" y="1521143"/>
                </a:lnTo>
                <a:lnTo>
                  <a:pt x="2298063" y="1533208"/>
                </a:lnTo>
                <a:lnTo>
                  <a:pt x="2295839" y="1544638"/>
                </a:lnTo>
                <a:lnTo>
                  <a:pt x="2292980" y="1555433"/>
                </a:lnTo>
                <a:lnTo>
                  <a:pt x="2289802" y="1566545"/>
                </a:lnTo>
                <a:lnTo>
                  <a:pt x="2285990" y="1577340"/>
                </a:lnTo>
                <a:lnTo>
                  <a:pt x="2281859" y="1587500"/>
                </a:lnTo>
                <a:lnTo>
                  <a:pt x="2277093" y="1597660"/>
                </a:lnTo>
                <a:lnTo>
                  <a:pt x="2271374" y="1607503"/>
                </a:lnTo>
                <a:lnTo>
                  <a:pt x="2265655" y="1616710"/>
                </a:lnTo>
                <a:lnTo>
                  <a:pt x="2259300" y="1625918"/>
                </a:lnTo>
                <a:lnTo>
                  <a:pt x="2252310" y="1634808"/>
                </a:lnTo>
                <a:lnTo>
                  <a:pt x="2244685" y="1643063"/>
                </a:lnTo>
                <a:lnTo>
                  <a:pt x="2236424" y="1651000"/>
                </a:lnTo>
                <a:lnTo>
                  <a:pt x="2227846" y="1658938"/>
                </a:lnTo>
                <a:lnTo>
                  <a:pt x="2218631" y="1665923"/>
                </a:lnTo>
                <a:lnTo>
                  <a:pt x="2208782" y="1672908"/>
                </a:lnTo>
                <a:lnTo>
                  <a:pt x="2198297" y="1678940"/>
                </a:lnTo>
                <a:lnTo>
                  <a:pt x="2187494" y="1684973"/>
                </a:lnTo>
                <a:lnTo>
                  <a:pt x="2176056" y="1690370"/>
                </a:lnTo>
                <a:lnTo>
                  <a:pt x="2163664" y="1695450"/>
                </a:lnTo>
                <a:lnTo>
                  <a:pt x="2150955" y="1700213"/>
                </a:lnTo>
                <a:lnTo>
                  <a:pt x="2137611" y="1704023"/>
                </a:lnTo>
                <a:lnTo>
                  <a:pt x="2123631" y="1707515"/>
                </a:lnTo>
                <a:lnTo>
                  <a:pt x="2108698" y="1710373"/>
                </a:lnTo>
                <a:lnTo>
                  <a:pt x="2093764" y="1712913"/>
                </a:lnTo>
                <a:lnTo>
                  <a:pt x="2077878" y="1715135"/>
                </a:lnTo>
                <a:lnTo>
                  <a:pt x="2061038" y="1716405"/>
                </a:lnTo>
                <a:lnTo>
                  <a:pt x="2044199" y="1717358"/>
                </a:lnTo>
                <a:lnTo>
                  <a:pt x="2026406" y="1717675"/>
                </a:lnTo>
                <a:lnTo>
                  <a:pt x="1563159" y="1717675"/>
                </a:lnTo>
                <a:lnTo>
                  <a:pt x="1551721" y="1717358"/>
                </a:lnTo>
                <a:lnTo>
                  <a:pt x="1540601" y="1716723"/>
                </a:lnTo>
                <a:lnTo>
                  <a:pt x="1529163" y="1715453"/>
                </a:lnTo>
                <a:lnTo>
                  <a:pt x="1518042" y="1714500"/>
                </a:lnTo>
                <a:lnTo>
                  <a:pt x="1506922" y="1712913"/>
                </a:lnTo>
                <a:lnTo>
                  <a:pt x="1495801" y="1710690"/>
                </a:lnTo>
                <a:lnTo>
                  <a:pt x="1485634" y="1709103"/>
                </a:lnTo>
                <a:lnTo>
                  <a:pt x="1475149" y="1706880"/>
                </a:lnTo>
                <a:lnTo>
                  <a:pt x="1456085" y="1701800"/>
                </a:lnTo>
                <a:lnTo>
                  <a:pt x="1439246" y="1697038"/>
                </a:lnTo>
                <a:lnTo>
                  <a:pt x="1424948" y="1692593"/>
                </a:lnTo>
                <a:lnTo>
                  <a:pt x="1414463" y="1688783"/>
                </a:lnTo>
                <a:lnTo>
                  <a:pt x="1414463" y="1342708"/>
                </a:lnTo>
                <a:lnTo>
                  <a:pt x="1416687" y="1347470"/>
                </a:lnTo>
                <a:lnTo>
                  <a:pt x="1419229" y="1352233"/>
                </a:lnTo>
                <a:lnTo>
                  <a:pt x="1422088" y="1357630"/>
                </a:lnTo>
                <a:lnTo>
                  <a:pt x="1425583" y="1362393"/>
                </a:lnTo>
                <a:lnTo>
                  <a:pt x="1429078" y="1367473"/>
                </a:lnTo>
                <a:lnTo>
                  <a:pt x="1433209" y="1372235"/>
                </a:lnTo>
                <a:lnTo>
                  <a:pt x="1437657" y="1376998"/>
                </a:lnTo>
                <a:lnTo>
                  <a:pt x="1442105" y="1381760"/>
                </a:lnTo>
                <a:lnTo>
                  <a:pt x="1446871" y="1386523"/>
                </a:lnTo>
                <a:lnTo>
                  <a:pt x="1451637" y="1390968"/>
                </a:lnTo>
                <a:lnTo>
                  <a:pt x="1456721" y="1395413"/>
                </a:lnTo>
                <a:lnTo>
                  <a:pt x="1462440" y="1399540"/>
                </a:lnTo>
                <a:lnTo>
                  <a:pt x="1467523" y="1403350"/>
                </a:lnTo>
                <a:lnTo>
                  <a:pt x="1472925" y="1406525"/>
                </a:lnTo>
                <a:lnTo>
                  <a:pt x="1478644" y="1410018"/>
                </a:lnTo>
                <a:lnTo>
                  <a:pt x="1484045" y="1412558"/>
                </a:lnTo>
                <a:lnTo>
                  <a:pt x="1484045" y="1413510"/>
                </a:lnTo>
                <a:lnTo>
                  <a:pt x="2108062" y="1413510"/>
                </a:lnTo>
                <a:lnTo>
                  <a:pt x="2108062" y="1410335"/>
                </a:lnTo>
                <a:lnTo>
                  <a:pt x="2115370" y="1406208"/>
                </a:lnTo>
                <a:lnTo>
                  <a:pt x="2122360" y="1401763"/>
                </a:lnTo>
                <a:lnTo>
                  <a:pt x="2129032" y="1396683"/>
                </a:lnTo>
                <a:lnTo>
                  <a:pt x="2135387" y="1390968"/>
                </a:lnTo>
                <a:lnTo>
                  <a:pt x="2141106" y="1385253"/>
                </a:lnTo>
                <a:lnTo>
                  <a:pt x="2146825" y="1378903"/>
                </a:lnTo>
                <a:lnTo>
                  <a:pt x="2151909" y="1372235"/>
                </a:lnTo>
                <a:lnTo>
                  <a:pt x="2156357" y="1365568"/>
                </a:lnTo>
                <a:lnTo>
                  <a:pt x="2160805" y="1358900"/>
                </a:lnTo>
                <a:lnTo>
                  <a:pt x="2163982" y="1352233"/>
                </a:lnTo>
                <a:lnTo>
                  <a:pt x="2167477" y="1345883"/>
                </a:lnTo>
                <a:lnTo>
                  <a:pt x="2170019" y="1339215"/>
                </a:lnTo>
                <a:lnTo>
                  <a:pt x="2172243" y="1332865"/>
                </a:lnTo>
                <a:lnTo>
                  <a:pt x="2173832" y="1326515"/>
                </a:lnTo>
                <a:lnTo>
                  <a:pt x="2174467" y="1320800"/>
                </a:lnTo>
                <a:lnTo>
                  <a:pt x="2174785" y="1315085"/>
                </a:lnTo>
                <a:lnTo>
                  <a:pt x="2174785" y="305434"/>
                </a:lnTo>
                <a:lnTo>
                  <a:pt x="2174467" y="301307"/>
                </a:lnTo>
                <a:lnTo>
                  <a:pt x="2172879" y="297497"/>
                </a:lnTo>
                <a:lnTo>
                  <a:pt x="2171290" y="293687"/>
                </a:lnTo>
                <a:lnTo>
                  <a:pt x="2168430" y="290829"/>
                </a:lnTo>
                <a:lnTo>
                  <a:pt x="2165571" y="288289"/>
                </a:lnTo>
                <a:lnTo>
                  <a:pt x="2162076" y="286067"/>
                </a:lnTo>
                <a:lnTo>
                  <a:pt x="2157945" y="284797"/>
                </a:lnTo>
                <a:lnTo>
                  <a:pt x="2153497" y="284479"/>
                </a:lnTo>
                <a:lnTo>
                  <a:pt x="1414463" y="284479"/>
                </a:lnTo>
                <a:lnTo>
                  <a:pt x="1414463" y="157162"/>
                </a:lnTo>
                <a:close/>
                <a:moveTo>
                  <a:pt x="184374" y="0"/>
                </a:moveTo>
                <a:lnTo>
                  <a:pt x="1076100" y="0"/>
                </a:lnTo>
                <a:lnTo>
                  <a:pt x="1085621" y="317"/>
                </a:lnTo>
                <a:lnTo>
                  <a:pt x="1094824" y="953"/>
                </a:lnTo>
                <a:lnTo>
                  <a:pt x="1104026" y="1905"/>
                </a:lnTo>
                <a:lnTo>
                  <a:pt x="1113229" y="3494"/>
                </a:lnTo>
                <a:lnTo>
                  <a:pt x="1122115" y="5717"/>
                </a:lnTo>
                <a:lnTo>
                  <a:pt x="1131000" y="8258"/>
                </a:lnTo>
                <a:lnTo>
                  <a:pt x="1139568" y="11434"/>
                </a:lnTo>
                <a:lnTo>
                  <a:pt x="1147502" y="14610"/>
                </a:lnTo>
                <a:lnTo>
                  <a:pt x="1156070" y="18421"/>
                </a:lnTo>
                <a:lnTo>
                  <a:pt x="1163686" y="22232"/>
                </a:lnTo>
                <a:lnTo>
                  <a:pt x="1171620" y="26679"/>
                </a:lnTo>
                <a:lnTo>
                  <a:pt x="1178919" y="31443"/>
                </a:lnTo>
                <a:lnTo>
                  <a:pt x="1186217" y="36842"/>
                </a:lnTo>
                <a:lnTo>
                  <a:pt x="1193199" y="42241"/>
                </a:lnTo>
                <a:lnTo>
                  <a:pt x="1199863" y="47640"/>
                </a:lnTo>
                <a:lnTo>
                  <a:pt x="1206210" y="53993"/>
                </a:lnTo>
                <a:lnTo>
                  <a:pt x="1212557" y="60345"/>
                </a:lnTo>
                <a:lnTo>
                  <a:pt x="1218269" y="67014"/>
                </a:lnTo>
                <a:lnTo>
                  <a:pt x="1223981" y="74002"/>
                </a:lnTo>
                <a:lnTo>
                  <a:pt x="1229058" y="81306"/>
                </a:lnTo>
                <a:lnTo>
                  <a:pt x="1233818" y="88611"/>
                </a:lnTo>
                <a:lnTo>
                  <a:pt x="1238261" y="96551"/>
                </a:lnTo>
                <a:lnTo>
                  <a:pt x="1242387" y="104492"/>
                </a:lnTo>
                <a:lnTo>
                  <a:pt x="1245877" y="112749"/>
                </a:lnTo>
                <a:lnTo>
                  <a:pt x="1249368" y="121325"/>
                </a:lnTo>
                <a:lnTo>
                  <a:pt x="1252224" y="129582"/>
                </a:lnTo>
                <a:lnTo>
                  <a:pt x="1254446" y="138475"/>
                </a:lnTo>
                <a:lnTo>
                  <a:pt x="1256667" y="147368"/>
                </a:lnTo>
                <a:lnTo>
                  <a:pt x="1258254" y="156261"/>
                </a:lnTo>
                <a:lnTo>
                  <a:pt x="1259523" y="165472"/>
                </a:lnTo>
                <a:lnTo>
                  <a:pt x="1259840" y="175000"/>
                </a:lnTo>
                <a:lnTo>
                  <a:pt x="1260475" y="184210"/>
                </a:lnTo>
                <a:lnTo>
                  <a:pt x="1260475" y="1651541"/>
                </a:lnTo>
                <a:lnTo>
                  <a:pt x="1259840" y="1667103"/>
                </a:lnTo>
                <a:lnTo>
                  <a:pt x="1259206" y="1682348"/>
                </a:lnTo>
                <a:lnTo>
                  <a:pt x="1257936" y="1696958"/>
                </a:lnTo>
                <a:lnTo>
                  <a:pt x="1255715" y="1711886"/>
                </a:lnTo>
                <a:lnTo>
                  <a:pt x="1252542" y="1725860"/>
                </a:lnTo>
                <a:lnTo>
                  <a:pt x="1249368" y="1739835"/>
                </a:lnTo>
                <a:lnTo>
                  <a:pt x="1245243" y="1753492"/>
                </a:lnTo>
                <a:lnTo>
                  <a:pt x="1240483" y="1766831"/>
                </a:lnTo>
                <a:lnTo>
                  <a:pt x="1235405" y="1779535"/>
                </a:lnTo>
                <a:lnTo>
                  <a:pt x="1229376" y="1792239"/>
                </a:lnTo>
                <a:lnTo>
                  <a:pt x="1222712" y="1804308"/>
                </a:lnTo>
                <a:lnTo>
                  <a:pt x="1215413" y="1816060"/>
                </a:lnTo>
                <a:lnTo>
                  <a:pt x="1207162" y="1827493"/>
                </a:lnTo>
                <a:lnTo>
                  <a:pt x="1198594" y="1838292"/>
                </a:lnTo>
                <a:lnTo>
                  <a:pt x="1189391" y="1848773"/>
                </a:lnTo>
                <a:lnTo>
                  <a:pt x="1179236" y="1858619"/>
                </a:lnTo>
                <a:lnTo>
                  <a:pt x="1168129" y="1868147"/>
                </a:lnTo>
                <a:lnTo>
                  <a:pt x="1156705" y="1877040"/>
                </a:lnTo>
                <a:lnTo>
                  <a:pt x="1144646" y="1885615"/>
                </a:lnTo>
                <a:lnTo>
                  <a:pt x="1131635" y="1893555"/>
                </a:lnTo>
                <a:lnTo>
                  <a:pt x="1117989" y="1900860"/>
                </a:lnTo>
                <a:lnTo>
                  <a:pt x="1103709" y="1907530"/>
                </a:lnTo>
                <a:lnTo>
                  <a:pt x="1088794" y="1913882"/>
                </a:lnTo>
                <a:lnTo>
                  <a:pt x="1072927" y="1919599"/>
                </a:lnTo>
                <a:lnTo>
                  <a:pt x="1056108" y="1924680"/>
                </a:lnTo>
                <a:lnTo>
                  <a:pt x="1038654" y="1929127"/>
                </a:lnTo>
                <a:lnTo>
                  <a:pt x="1020566" y="1932620"/>
                </a:lnTo>
                <a:lnTo>
                  <a:pt x="1001526" y="1936114"/>
                </a:lnTo>
                <a:lnTo>
                  <a:pt x="981851" y="1938337"/>
                </a:lnTo>
                <a:lnTo>
                  <a:pt x="961541" y="1940243"/>
                </a:lnTo>
                <a:lnTo>
                  <a:pt x="940279" y="1941196"/>
                </a:lnTo>
                <a:lnTo>
                  <a:pt x="918065" y="1941513"/>
                </a:lnTo>
                <a:lnTo>
                  <a:pt x="342410" y="1941513"/>
                </a:lnTo>
                <a:lnTo>
                  <a:pt x="321148" y="1941196"/>
                </a:lnTo>
                <a:lnTo>
                  <a:pt x="300839" y="1940243"/>
                </a:lnTo>
                <a:lnTo>
                  <a:pt x="280846" y="1938337"/>
                </a:lnTo>
                <a:lnTo>
                  <a:pt x="261806" y="1936114"/>
                </a:lnTo>
                <a:lnTo>
                  <a:pt x="242765" y="1932938"/>
                </a:lnTo>
                <a:lnTo>
                  <a:pt x="225311" y="1929444"/>
                </a:lnTo>
                <a:lnTo>
                  <a:pt x="208175" y="1924998"/>
                </a:lnTo>
                <a:lnTo>
                  <a:pt x="191673" y="1920234"/>
                </a:lnTo>
                <a:lnTo>
                  <a:pt x="175806" y="1914517"/>
                </a:lnTo>
                <a:lnTo>
                  <a:pt x="160574" y="1908800"/>
                </a:lnTo>
                <a:lnTo>
                  <a:pt x="146294" y="1902130"/>
                </a:lnTo>
                <a:lnTo>
                  <a:pt x="132648" y="1894825"/>
                </a:lnTo>
                <a:lnTo>
                  <a:pt x="119954" y="1886885"/>
                </a:lnTo>
                <a:lnTo>
                  <a:pt x="107261" y="1878628"/>
                </a:lnTo>
                <a:lnTo>
                  <a:pt x="95836" y="1869735"/>
                </a:lnTo>
                <a:lnTo>
                  <a:pt x="84730" y="1860524"/>
                </a:lnTo>
                <a:lnTo>
                  <a:pt x="74575" y="1850361"/>
                </a:lnTo>
                <a:lnTo>
                  <a:pt x="64737" y="1840198"/>
                </a:lnTo>
                <a:lnTo>
                  <a:pt x="55534" y="1829399"/>
                </a:lnTo>
                <a:lnTo>
                  <a:pt x="47601" y="1817965"/>
                </a:lnTo>
                <a:lnTo>
                  <a:pt x="39985" y="1806532"/>
                </a:lnTo>
                <a:lnTo>
                  <a:pt x="32686" y="1794463"/>
                </a:lnTo>
                <a:lnTo>
                  <a:pt x="26656" y="1781758"/>
                </a:lnTo>
                <a:lnTo>
                  <a:pt x="20944" y="1768419"/>
                </a:lnTo>
                <a:lnTo>
                  <a:pt x="16184" y="1755397"/>
                </a:lnTo>
                <a:lnTo>
                  <a:pt x="11741" y="1741740"/>
                </a:lnTo>
                <a:lnTo>
                  <a:pt x="8251" y="1727131"/>
                </a:lnTo>
                <a:lnTo>
                  <a:pt x="5077" y="1712838"/>
                </a:lnTo>
                <a:lnTo>
                  <a:pt x="2856" y="1698229"/>
                </a:lnTo>
                <a:lnTo>
                  <a:pt x="1269" y="1682984"/>
                </a:lnTo>
                <a:lnTo>
                  <a:pt x="317" y="1667421"/>
                </a:lnTo>
                <a:lnTo>
                  <a:pt x="0" y="1651541"/>
                </a:lnTo>
                <a:lnTo>
                  <a:pt x="0" y="184210"/>
                </a:lnTo>
                <a:lnTo>
                  <a:pt x="0" y="175000"/>
                </a:lnTo>
                <a:lnTo>
                  <a:pt x="634" y="165472"/>
                </a:lnTo>
                <a:lnTo>
                  <a:pt x="1904" y="156261"/>
                </a:lnTo>
                <a:lnTo>
                  <a:pt x="3808" y="147368"/>
                </a:lnTo>
                <a:lnTo>
                  <a:pt x="6029" y="138475"/>
                </a:lnTo>
                <a:lnTo>
                  <a:pt x="8251" y="129582"/>
                </a:lnTo>
                <a:lnTo>
                  <a:pt x="11107" y="121325"/>
                </a:lnTo>
                <a:lnTo>
                  <a:pt x="14280" y="112749"/>
                </a:lnTo>
                <a:lnTo>
                  <a:pt x="18088" y="104492"/>
                </a:lnTo>
                <a:lnTo>
                  <a:pt x="22214" y="96551"/>
                </a:lnTo>
                <a:lnTo>
                  <a:pt x="26656" y="88611"/>
                </a:lnTo>
                <a:lnTo>
                  <a:pt x="31416" y="81306"/>
                </a:lnTo>
                <a:lnTo>
                  <a:pt x="36494" y="74002"/>
                </a:lnTo>
                <a:lnTo>
                  <a:pt x="41889" y="67014"/>
                </a:lnTo>
                <a:lnTo>
                  <a:pt x="47918" y="60345"/>
                </a:lnTo>
                <a:lnTo>
                  <a:pt x="53948" y="53993"/>
                </a:lnTo>
                <a:lnTo>
                  <a:pt x="60612" y="47640"/>
                </a:lnTo>
                <a:lnTo>
                  <a:pt x="66959" y="42241"/>
                </a:lnTo>
                <a:lnTo>
                  <a:pt x="74257" y="36842"/>
                </a:lnTo>
                <a:lnTo>
                  <a:pt x="81556" y="31443"/>
                </a:lnTo>
                <a:lnTo>
                  <a:pt x="88855" y="26679"/>
                </a:lnTo>
                <a:lnTo>
                  <a:pt x="96471" y="22232"/>
                </a:lnTo>
                <a:lnTo>
                  <a:pt x="104405" y="18421"/>
                </a:lnTo>
                <a:lnTo>
                  <a:pt x="112338" y="14610"/>
                </a:lnTo>
                <a:lnTo>
                  <a:pt x="120906" y="11434"/>
                </a:lnTo>
                <a:lnTo>
                  <a:pt x="129475" y="8258"/>
                </a:lnTo>
                <a:lnTo>
                  <a:pt x="138360" y="5717"/>
                </a:lnTo>
                <a:lnTo>
                  <a:pt x="146928" y="3494"/>
                </a:lnTo>
                <a:lnTo>
                  <a:pt x="156131" y="1905"/>
                </a:lnTo>
                <a:lnTo>
                  <a:pt x="165651" y="953"/>
                </a:lnTo>
                <a:lnTo>
                  <a:pt x="174854" y="317"/>
                </a:lnTo>
                <a:lnTo>
                  <a:pt x="18437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31" name="KSO_Shape"/>
          <p:cNvSpPr>
            <a:spLocks/>
          </p:cNvSpPr>
          <p:nvPr/>
        </p:nvSpPr>
        <p:spPr bwMode="auto">
          <a:xfrm>
            <a:off x="2331985" y="1514519"/>
            <a:ext cx="402018" cy="467464"/>
          </a:xfrm>
          <a:custGeom>
            <a:avLst/>
            <a:gdLst>
              <a:gd name="T0" fmla="*/ 2147483646 w 5822"/>
              <a:gd name="T1" fmla="*/ 2147483646 h 6759"/>
              <a:gd name="T2" fmla="*/ 2147483646 w 5822"/>
              <a:gd name="T3" fmla="*/ 2147483646 h 6759"/>
              <a:gd name="T4" fmla="*/ 2147483646 w 5822"/>
              <a:gd name="T5" fmla="*/ 2147483646 h 6759"/>
              <a:gd name="T6" fmla="*/ 2147483646 w 5822"/>
              <a:gd name="T7" fmla="*/ 2147483646 h 6759"/>
              <a:gd name="T8" fmla="*/ 2147483646 w 5822"/>
              <a:gd name="T9" fmla="*/ 2147483646 h 6759"/>
              <a:gd name="T10" fmla="*/ 2147483646 w 5822"/>
              <a:gd name="T11" fmla="*/ 1253760573 h 6759"/>
              <a:gd name="T12" fmla="*/ 2147483646 w 5822"/>
              <a:gd name="T13" fmla="*/ 2147483646 h 6759"/>
              <a:gd name="T14" fmla="*/ 2147483646 w 5822"/>
              <a:gd name="T15" fmla="*/ 2147483646 h 6759"/>
              <a:gd name="T16" fmla="*/ 2147483646 w 5822"/>
              <a:gd name="T17" fmla="*/ 2147483646 h 6759"/>
              <a:gd name="T18" fmla="*/ 2147483646 w 5822"/>
              <a:gd name="T19" fmla="*/ 2147483646 h 6759"/>
              <a:gd name="T20" fmla="*/ 2147483646 w 5822"/>
              <a:gd name="T21" fmla="*/ 2147483646 h 6759"/>
              <a:gd name="T22" fmla="*/ 2147483646 w 5822"/>
              <a:gd name="T23" fmla="*/ 2147483646 h 6759"/>
              <a:gd name="T24" fmla="*/ 2147483646 w 5822"/>
              <a:gd name="T25" fmla="*/ 2147483646 h 6759"/>
              <a:gd name="T26" fmla="*/ 2147483646 w 5822"/>
              <a:gd name="T27" fmla="*/ 2147483646 h 6759"/>
              <a:gd name="T28" fmla="*/ 2147483646 w 5822"/>
              <a:gd name="T29" fmla="*/ 2147483646 h 6759"/>
              <a:gd name="T30" fmla="*/ 2147483646 w 5822"/>
              <a:gd name="T31" fmla="*/ 2147483646 h 6759"/>
              <a:gd name="T32" fmla="*/ 2147483646 w 5822"/>
              <a:gd name="T33" fmla="*/ 2147483646 h 6759"/>
              <a:gd name="T34" fmla="*/ 2147483646 w 5822"/>
              <a:gd name="T35" fmla="*/ 2147483646 h 6759"/>
              <a:gd name="T36" fmla="*/ 2147483646 w 5822"/>
              <a:gd name="T37" fmla="*/ 2147483646 h 6759"/>
              <a:gd name="T38" fmla="*/ 2147483646 w 5822"/>
              <a:gd name="T39" fmla="*/ 2147483646 h 6759"/>
              <a:gd name="T40" fmla="*/ 0 w 5822"/>
              <a:gd name="T41" fmla="*/ 2147483646 h 6759"/>
              <a:gd name="T42" fmla="*/ 2147483646 w 5822"/>
              <a:gd name="T43" fmla="*/ 2147483646 h 6759"/>
              <a:gd name="T44" fmla="*/ 2147483646 w 5822"/>
              <a:gd name="T45" fmla="*/ 2147483646 h 6759"/>
              <a:gd name="T46" fmla="*/ 2147483646 w 5822"/>
              <a:gd name="T47" fmla="*/ 2147483646 h 6759"/>
              <a:gd name="T48" fmla="*/ 2147483646 w 5822"/>
              <a:gd name="T49" fmla="*/ 2147483646 h 6759"/>
              <a:gd name="T50" fmla="*/ 2147483646 w 5822"/>
              <a:gd name="T51" fmla="*/ 2147483646 h 6759"/>
              <a:gd name="T52" fmla="*/ 2147483646 w 5822"/>
              <a:gd name="T53" fmla="*/ 2147483646 h 6759"/>
              <a:gd name="T54" fmla="*/ 2147483646 w 5822"/>
              <a:gd name="T55" fmla="*/ 2147483646 h 6759"/>
              <a:gd name="T56" fmla="*/ 2147483646 w 5822"/>
              <a:gd name="T57" fmla="*/ 2147483646 h 6759"/>
              <a:gd name="T58" fmla="*/ 2147483646 w 5822"/>
              <a:gd name="T59" fmla="*/ 2147483646 h 6759"/>
              <a:gd name="T60" fmla="*/ 2147483646 w 5822"/>
              <a:gd name="T61" fmla="*/ 2147483646 h 6759"/>
              <a:gd name="T62" fmla="*/ 2147483646 w 5822"/>
              <a:gd name="T63" fmla="*/ 2147483646 h 6759"/>
              <a:gd name="T64" fmla="*/ 2147483646 w 5822"/>
              <a:gd name="T65" fmla="*/ 2147483646 h 6759"/>
              <a:gd name="T66" fmla="*/ 2147483646 w 5822"/>
              <a:gd name="T67" fmla="*/ 2147483646 h 6759"/>
              <a:gd name="T68" fmla="*/ 2147483646 w 5822"/>
              <a:gd name="T69" fmla="*/ 2147483646 h 6759"/>
              <a:gd name="T70" fmla="*/ 2147483646 w 5822"/>
              <a:gd name="T71" fmla="*/ 2147483646 h 6759"/>
              <a:gd name="T72" fmla="*/ 2147483646 w 5822"/>
              <a:gd name="T73" fmla="*/ 2147483646 h 6759"/>
              <a:gd name="T74" fmla="*/ 2147483646 w 5822"/>
              <a:gd name="T75" fmla="*/ 2147483646 h 6759"/>
              <a:gd name="T76" fmla="*/ 2147483646 w 5822"/>
              <a:gd name="T77" fmla="*/ 2147483646 h 6759"/>
              <a:gd name="T78" fmla="*/ 2147483646 w 5822"/>
              <a:gd name="T79" fmla="*/ 2147483646 h 6759"/>
              <a:gd name="T80" fmla="*/ 2147483646 w 5822"/>
              <a:gd name="T81" fmla="*/ 2147483646 h 6759"/>
              <a:gd name="T82" fmla="*/ 2147483646 w 5822"/>
              <a:gd name="T83" fmla="*/ 2147483646 h 6759"/>
              <a:gd name="T84" fmla="*/ 2147483646 w 5822"/>
              <a:gd name="T85" fmla="*/ 2147483646 h 6759"/>
              <a:gd name="T86" fmla="*/ 2147483646 w 5822"/>
              <a:gd name="T87" fmla="*/ 2147483646 h 6759"/>
              <a:gd name="T88" fmla="*/ 2147483646 w 5822"/>
              <a:gd name="T89" fmla="*/ 2147483646 h 6759"/>
              <a:gd name="T90" fmla="*/ 2147483646 w 5822"/>
              <a:gd name="T91" fmla="*/ 2147483646 h 6759"/>
              <a:gd name="T92" fmla="*/ 2147483646 w 5822"/>
              <a:gd name="T93" fmla="*/ 2147483646 h 6759"/>
              <a:gd name="T94" fmla="*/ 2147483646 w 5822"/>
              <a:gd name="T95" fmla="*/ 2147483646 h 6759"/>
              <a:gd name="T96" fmla="*/ 2147483646 w 5822"/>
              <a:gd name="T97" fmla="*/ 2147483646 h 6759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5822" h="6759">
                <a:moveTo>
                  <a:pt x="0" y="6351"/>
                </a:moveTo>
                <a:lnTo>
                  <a:pt x="129" y="6351"/>
                </a:lnTo>
                <a:lnTo>
                  <a:pt x="129" y="3057"/>
                </a:lnTo>
                <a:lnTo>
                  <a:pt x="129" y="2914"/>
                </a:lnTo>
                <a:lnTo>
                  <a:pt x="266" y="2865"/>
                </a:lnTo>
                <a:lnTo>
                  <a:pt x="1775" y="2337"/>
                </a:lnTo>
                <a:lnTo>
                  <a:pt x="1775" y="1515"/>
                </a:lnTo>
                <a:lnTo>
                  <a:pt x="1775" y="1386"/>
                </a:lnTo>
                <a:lnTo>
                  <a:pt x="1892" y="1331"/>
                </a:lnTo>
                <a:lnTo>
                  <a:pt x="4422" y="137"/>
                </a:lnTo>
                <a:lnTo>
                  <a:pt x="4714" y="0"/>
                </a:lnTo>
                <a:lnTo>
                  <a:pt x="4714" y="56"/>
                </a:lnTo>
                <a:lnTo>
                  <a:pt x="5511" y="532"/>
                </a:lnTo>
                <a:lnTo>
                  <a:pt x="5511" y="6326"/>
                </a:lnTo>
                <a:lnTo>
                  <a:pt x="5822" y="6326"/>
                </a:lnTo>
                <a:lnTo>
                  <a:pt x="5822" y="6734"/>
                </a:lnTo>
                <a:lnTo>
                  <a:pt x="4510" y="6734"/>
                </a:lnTo>
                <a:lnTo>
                  <a:pt x="4305" y="6734"/>
                </a:lnTo>
                <a:lnTo>
                  <a:pt x="4305" y="6529"/>
                </a:lnTo>
                <a:lnTo>
                  <a:pt x="4305" y="643"/>
                </a:lnTo>
                <a:lnTo>
                  <a:pt x="2183" y="1644"/>
                </a:lnTo>
                <a:lnTo>
                  <a:pt x="2183" y="2194"/>
                </a:lnTo>
                <a:lnTo>
                  <a:pt x="2798" y="1979"/>
                </a:lnTo>
                <a:lnTo>
                  <a:pt x="3035" y="1895"/>
                </a:lnTo>
                <a:lnTo>
                  <a:pt x="3035" y="1889"/>
                </a:lnTo>
                <a:lnTo>
                  <a:pt x="3042" y="1892"/>
                </a:lnTo>
                <a:lnTo>
                  <a:pt x="3068" y="1884"/>
                </a:lnTo>
                <a:lnTo>
                  <a:pt x="3068" y="1909"/>
                </a:lnTo>
                <a:lnTo>
                  <a:pt x="3862" y="2381"/>
                </a:lnTo>
                <a:lnTo>
                  <a:pt x="3862" y="6313"/>
                </a:lnTo>
                <a:lnTo>
                  <a:pt x="4177" y="6313"/>
                </a:lnTo>
                <a:lnTo>
                  <a:pt x="4177" y="6722"/>
                </a:lnTo>
                <a:lnTo>
                  <a:pt x="2865" y="6722"/>
                </a:lnTo>
                <a:lnTo>
                  <a:pt x="2661" y="6722"/>
                </a:lnTo>
                <a:lnTo>
                  <a:pt x="2661" y="6517"/>
                </a:lnTo>
                <a:lnTo>
                  <a:pt x="2661" y="2458"/>
                </a:lnTo>
                <a:lnTo>
                  <a:pt x="538" y="3202"/>
                </a:lnTo>
                <a:lnTo>
                  <a:pt x="538" y="6556"/>
                </a:lnTo>
                <a:lnTo>
                  <a:pt x="538" y="6759"/>
                </a:lnTo>
                <a:lnTo>
                  <a:pt x="334" y="6759"/>
                </a:lnTo>
                <a:lnTo>
                  <a:pt x="0" y="6759"/>
                </a:lnTo>
                <a:lnTo>
                  <a:pt x="0" y="6351"/>
                </a:lnTo>
                <a:close/>
                <a:moveTo>
                  <a:pt x="776" y="6707"/>
                </a:moveTo>
                <a:lnTo>
                  <a:pt x="776" y="6707"/>
                </a:lnTo>
                <a:lnTo>
                  <a:pt x="1501" y="6707"/>
                </a:lnTo>
                <a:lnTo>
                  <a:pt x="2348" y="6707"/>
                </a:lnTo>
                <a:lnTo>
                  <a:pt x="2348" y="5989"/>
                </a:lnTo>
                <a:lnTo>
                  <a:pt x="1501" y="6044"/>
                </a:lnTo>
                <a:lnTo>
                  <a:pt x="776" y="6092"/>
                </a:lnTo>
                <a:lnTo>
                  <a:pt x="776" y="6707"/>
                </a:lnTo>
                <a:close/>
                <a:moveTo>
                  <a:pt x="776" y="4048"/>
                </a:moveTo>
                <a:lnTo>
                  <a:pt x="776" y="4048"/>
                </a:lnTo>
                <a:lnTo>
                  <a:pt x="1501" y="3842"/>
                </a:lnTo>
                <a:lnTo>
                  <a:pt x="2348" y="3604"/>
                </a:lnTo>
                <a:lnTo>
                  <a:pt x="2348" y="2883"/>
                </a:lnTo>
                <a:lnTo>
                  <a:pt x="1501" y="3178"/>
                </a:lnTo>
                <a:lnTo>
                  <a:pt x="776" y="3431"/>
                </a:lnTo>
                <a:lnTo>
                  <a:pt x="776" y="4048"/>
                </a:lnTo>
                <a:close/>
                <a:moveTo>
                  <a:pt x="776" y="4926"/>
                </a:moveTo>
                <a:lnTo>
                  <a:pt x="776" y="4926"/>
                </a:lnTo>
                <a:lnTo>
                  <a:pt x="1501" y="4788"/>
                </a:lnTo>
                <a:lnTo>
                  <a:pt x="2348" y="4628"/>
                </a:lnTo>
                <a:lnTo>
                  <a:pt x="2348" y="3909"/>
                </a:lnTo>
                <a:lnTo>
                  <a:pt x="1501" y="4124"/>
                </a:lnTo>
                <a:lnTo>
                  <a:pt x="776" y="4310"/>
                </a:lnTo>
                <a:lnTo>
                  <a:pt x="776" y="4926"/>
                </a:lnTo>
                <a:close/>
                <a:moveTo>
                  <a:pt x="776" y="5811"/>
                </a:moveTo>
                <a:lnTo>
                  <a:pt x="776" y="5811"/>
                </a:lnTo>
                <a:lnTo>
                  <a:pt x="1501" y="5741"/>
                </a:lnTo>
                <a:lnTo>
                  <a:pt x="2348" y="5661"/>
                </a:lnTo>
                <a:lnTo>
                  <a:pt x="2348" y="4942"/>
                </a:lnTo>
                <a:lnTo>
                  <a:pt x="1501" y="5078"/>
                </a:lnTo>
                <a:lnTo>
                  <a:pt x="776" y="5194"/>
                </a:lnTo>
                <a:lnTo>
                  <a:pt x="776" y="581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3416340" y="1943398"/>
            <a:ext cx="232744" cy="232744"/>
            <a:chOff x="3264324" y="1749600"/>
            <a:chExt cx="348156" cy="348156"/>
          </a:xfrm>
        </p:grpSpPr>
        <p:sp>
          <p:nvSpPr>
            <p:cNvPr id="33" name="矩形 32"/>
            <p:cNvSpPr/>
            <p:nvPr/>
          </p:nvSpPr>
          <p:spPr>
            <a:xfrm>
              <a:off x="3264324" y="1900818"/>
              <a:ext cx="348156" cy="4571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34" name="矩形 33"/>
            <p:cNvSpPr/>
            <p:nvPr/>
          </p:nvSpPr>
          <p:spPr>
            <a:xfrm rot="5400000">
              <a:off x="3264324" y="1900818"/>
              <a:ext cx="348156" cy="4571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333168" y="1943398"/>
            <a:ext cx="232744" cy="232744"/>
            <a:chOff x="3264324" y="1749600"/>
            <a:chExt cx="348156" cy="348156"/>
          </a:xfrm>
        </p:grpSpPr>
        <p:sp>
          <p:nvSpPr>
            <p:cNvPr id="36" name="矩形 35"/>
            <p:cNvSpPr/>
            <p:nvPr/>
          </p:nvSpPr>
          <p:spPr>
            <a:xfrm>
              <a:off x="3264324" y="1900818"/>
              <a:ext cx="348156" cy="4571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3264324" y="1900818"/>
              <a:ext cx="348156" cy="4571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2156087" y="2376320"/>
            <a:ext cx="777448" cy="1154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75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点击输入说明文字</a:t>
            </a:r>
            <a:endParaRPr lang="zh-CN" altLang="en-US" sz="75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053800" y="2376320"/>
            <a:ext cx="874652" cy="1154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75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点击输入说明文字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5970628" y="2376320"/>
            <a:ext cx="874652" cy="11541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75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点击输入说明文字</a:t>
            </a:r>
          </a:p>
        </p:txBody>
      </p:sp>
      <p:sp>
        <p:nvSpPr>
          <p:cNvPr id="57" name="Freeform 12"/>
          <p:cNvSpPr>
            <a:spLocks/>
          </p:cNvSpPr>
          <p:nvPr/>
        </p:nvSpPr>
        <p:spPr bwMode="auto">
          <a:xfrm>
            <a:off x="1206068" y="3165662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8" name="Freeform 12"/>
          <p:cNvSpPr>
            <a:spLocks/>
          </p:cNvSpPr>
          <p:nvPr/>
        </p:nvSpPr>
        <p:spPr bwMode="auto">
          <a:xfrm flipH="1" flipV="1">
            <a:off x="7541557" y="3867557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476028" y="3401251"/>
            <a:ext cx="6407261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60" name="矩形 59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1" name="矩形 60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2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3" name="矩形 62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4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20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6284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7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7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7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700"/>
                            </p:stCondLst>
                            <p:childTnLst>
                              <p:par>
                                <p:cTn id="77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93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5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1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2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4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5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6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7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8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9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3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3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3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3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2700"/>
                            </p:stCondLst>
                            <p:childTnLst>
                              <p:par>
                                <p:cTn id="142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4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5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7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7" dur="7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3400"/>
                            </p:stCondLst>
                            <p:childTnLst>
                              <p:par>
                                <p:cTn id="14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1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2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5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57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8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9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0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1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62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3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64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6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8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9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0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1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3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74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5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6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7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78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9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80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81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3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4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5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6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8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9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0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1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92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3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4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5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96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97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9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0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3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4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05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6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7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8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9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10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1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2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4400"/>
                            </p:stCondLst>
                            <p:childTnLst>
                              <p:par>
                                <p:cTn id="2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217" dur="500" spd="-999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2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221" dur="500" spd="-999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2" fill="hold">
                            <p:stCondLst>
                              <p:cond delay="4900"/>
                            </p:stCondLst>
                            <p:childTnLst>
                              <p:par>
                                <p:cTn id="22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2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/>
      <p:bldP spid="27" grpId="0"/>
      <p:bldP spid="28" grpId="0"/>
      <p:bldP spid="29" grpId="0" animBg="1"/>
      <p:bldP spid="30" grpId="0" animBg="1"/>
      <p:bldP spid="31" grpId="0" animBg="1"/>
      <p:bldP spid="38" grpId="0"/>
      <p:bldP spid="39" grpId="0"/>
      <p:bldP spid="40" grpId="0"/>
      <p:bldP spid="57" grpId="0" animBg="1"/>
      <p:bldP spid="57" grpId="1" animBg="1"/>
      <p:bldP spid="58" grpId="0" animBg="1"/>
      <p:bldP spid="58" grpId="1" animBg="1"/>
      <p:bldP spid="5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网络营销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227406" y="115106"/>
            <a:ext cx="299965" cy="29696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3" name="Freeform 5"/>
          <p:cNvSpPr>
            <a:spLocks/>
          </p:cNvSpPr>
          <p:nvPr/>
        </p:nvSpPr>
        <p:spPr bwMode="auto">
          <a:xfrm rot="5400000">
            <a:off x="3804067" y="463150"/>
            <a:ext cx="1628889" cy="4442299"/>
          </a:xfrm>
          <a:custGeom>
            <a:avLst/>
            <a:gdLst/>
            <a:ahLst/>
            <a:cxnLst/>
            <a:rect l="l" t="t" r="r" b="b"/>
            <a:pathLst>
              <a:path w="1536700" h="3668713">
                <a:moveTo>
                  <a:pt x="196789" y="0"/>
                </a:moveTo>
                <a:lnTo>
                  <a:pt x="978699" y="0"/>
                </a:lnTo>
                <a:lnTo>
                  <a:pt x="982663" y="0"/>
                </a:lnTo>
                <a:lnTo>
                  <a:pt x="982663" y="401"/>
                </a:lnTo>
                <a:cubicBezTo>
                  <a:pt x="1135160" y="1079"/>
                  <a:pt x="1273070" y="63504"/>
                  <a:pt x="1373318" y="163655"/>
                </a:cubicBezTo>
                <a:cubicBezTo>
                  <a:pt x="1474168" y="264940"/>
                  <a:pt x="1536700" y="404607"/>
                  <a:pt x="1536700" y="558933"/>
                </a:cubicBezTo>
                <a:cubicBezTo>
                  <a:pt x="1536700" y="712993"/>
                  <a:pt x="1474168" y="852926"/>
                  <a:pt x="1373318" y="953945"/>
                </a:cubicBezTo>
                <a:cubicBezTo>
                  <a:pt x="1272202" y="1054963"/>
                  <a:pt x="1132768" y="1117600"/>
                  <a:pt x="978699" y="1117600"/>
                </a:cubicBezTo>
                <a:lnTo>
                  <a:pt x="977900" y="1117600"/>
                </a:lnTo>
                <a:lnTo>
                  <a:pt x="556679" y="1117600"/>
                </a:lnTo>
                <a:cubicBezTo>
                  <a:pt x="476645" y="1117871"/>
                  <a:pt x="404309" y="1150571"/>
                  <a:pt x="351679" y="1202999"/>
                </a:cubicBezTo>
                <a:cubicBezTo>
                  <a:pt x="298967" y="1256040"/>
                  <a:pt x="266222" y="1329072"/>
                  <a:pt x="266222" y="1409833"/>
                </a:cubicBezTo>
                <a:cubicBezTo>
                  <a:pt x="266222" y="1490595"/>
                  <a:pt x="298967" y="1563627"/>
                  <a:pt x="351679" y="1616401"/>
                </a:cubicBezTo>
                <a:cubicBezTo>
                  <a:pt x="404427" y="1669212"/>
                  <a:pt x="476967" y="1701677"/>
                  <a:pt x="557213" y="1701855"/>
                </a:cubicBezTo>
                <a:lnTo>
                  <a:pt x="557213" y="1701800"/>
                </a:lnTo>
                <a:lnTo>
                  <a:pt x="978699" y="1701800"/>
                </a:lnTo>
                <a:lnTo>
                  <a:pt x="982663" y="1701800"/>
                </a:lnTo>
                <a:lnTo>
                  <a:pt x="982663" y="1702201"/>
                </a:lnTo>
                <a:cubicBezTo>
                  <a:pt x="1135160" y="1702879"/>
                  <a:pt x="1273070" y="1765289"/>
                  <a:pt x="1373318" y="1865416"/>
                </a:cubicBezTo>
                <a:cubicBezTo>
                  <a:pt x="1474168" y="1966677"/>
                  <a:pt x="1536700" y="2106311"/>
                  <a:pt x="1536700" y="2260600"/>
                </a:cubicBezTo>
                <a:cubicBezTo>
                  <a:pt x="1536700" y="2414890"/>
                  <a:pt x="1474168" y="2554523"/>
                  <a:pt x="1373318" y="2655517"/>
                </a:cubicBezTo>
                <a:cubicBezTo>
                  <a:pt x="1272202" y="2756778"/>
                  <a:pt x="1132768" y="2819400"/>
                  <a:pt x="978699" y="2819400"/>
                </a:cubicBezTo>
                <a:lnTo>
                  <a:pt x="977900" y="2819400"/>
                </a:lnTo>
                <a:lnTo>
                  <a:pt x="552450" y="2819400"/>
                </a:lnTo>
                <a:lnTo>
                  <a:pt x="552450" y="2819385"/>
                </a:lnTo>
                <a:cubicBezTo>
                  <a:pt x="474092" y="2820390"/>
                  <a:pt x="403379" y="2852806"/>
                  <a:pt x="351679" y="2904481"/>
                </a:cubicBezTo>
                <a:cubicBezTo>
                  <a:pt x="298967" y="2957168"/>
                  <a:pt x="266222" y="3030079"/>
                  <a:pt x="266222" y="3110707"/>
                </a:cubicBezTo>
                <a:cubicBezTo>
                  <a:pt x="266222" y="3191334"/>
                  <a:pt x="298967" y="3264245"/>
                  <a:pt x="351679" y="3316932"/>
                </a:cubicBezTo>
                <a:cubicBezTo>
                  <a:pt x="404658" y="3369886"/>
                  <a:pt x="477602" y="3402616"/>
                  <a:pt x="558268" y="3402616"/>
                </a:cubicBezTo>
                <a:lnTo>
                  <a:pt x="558800" y="3402616"/>
                </a:lnTo>
                <a:lnTo>
                  <a:pt x="558800" y="3403600"/>
                </a:lnTo>
                <a:lnTo>
                  <a:pt x="1343112" y="3403600"/>
                </a:lnTo>
                <a:lnTo>
                  <a:pt x="1428750" y="3536157"/>
                </a:lnTo>
                <a:lnTo>
                  <a:pt x="1343112" y="3668713"/>
                </a:lnTo>
                <a:lnTo>
                  <a:pt x="558800" y="3668713"/>
                </a:lnTo>
                <a:lnTo>
                  <a:pt x="558268" y="3668713"/>
                </a:lnTo>
                <a:lnTo>
                  <a:pt x="557212" y="3668713"/>
                </a:lnTo>
                <a:lnTo>
                  <a:pt x="557212" y="3668607"/>
                </a:lnTo>
                <a:cubicBezTo>
                  <a:pt x="403488" y="3668427"/>
                  <a:pt x="264394" y="3605950"/>
                  <a:pt x="163460" y="3505329"/>
                </a:cubicBezTo>
                <a:cubicBezTo>
                  <a:pt x="62562" y="3404212"/>
                  <a:pt x="0" y="3264777"/>
                  <a:pt x="0" y="3110707"/>
                </a:cubicBezTo>
                <a:cubicBezTo>
                  <a:pt x="0" y="2956636"/>
                  <a:pt x="62562" y="2817201"/>
                  <a:pt x="163460" y="2716350"/>
                </a:cubicBezTo>
                <a:cubicBezTo>
                  <a:pt x="263349" y="2616508"/>
                  <a:pt x="400614" y="2554283"/>
                  <a:pt x="552450" y="2553287"/>
                </a:cubicBezTo>
                <a:lnTo>
                  <a:pt x="552450" y="2552700"/>
                </a:lnTo>
                <a:lnTo>
                  <a:pt x="558268" y="2552700"/>
                </a:lnTo>
                <a:lnTo>
                  <a:pt x="977900" y="2552700"/>
                </a:lnTo>
                <a:lnTo>
                  <a:pt x="977900" y="2552924"/>
                </a:lnTo>
                <a:lnTo>
                  <a:pt x="978699" y="2552924"/>
                </a:lnTo>
                <a:cubicBezTo>
                  <a:pt x="1059325" y="2552924"/>
                  <a:pt x="1132235" y="2520148"/>
                  <a:pt x="1185188" y="2467119"/>
                </a:cubicBezTo>
                <a:cubicBezTo>
                  <a:pt x="1237875" y="2414357"/>
                  <a:pt x="1270605" y="2341342"/>
                  <a:pt x="1270605" y="2260600"/>
                </a:cubicBezTo>
                <a:cubicBezTo>
                  <a:pt x="1270605" y="2179858"/>
                  <a:pt x="1237875" y="2106844"/>
                  <a:pt x="1185188" y="2054081"/>
                </a:cubicBezTo>
                <a:cubicBezTo>
                  <a:pt x="1132721" y="2001539"/>
                  <a:pt x="1060661" y="1968879"/>
                  <a:pt x="980914" y="1968500"/>
                </a:cubicBezTo>
                <a:lnTo>
                  <a:pt x="558800" y="1968500"/>
                </a:lnTo>
                <a:lnTo>
                  <a:pt x="558268" y="1968500"/>
                </a:lnTo>
                <a:lnTo>
                  <a:pt x="557213" y="1968500"/>
                </a:lnTo>
                <a:lnTo>
                  <a:pt x="557213" y="1968394"/>
                </a:lnTo>
                <a:cubicBezTo>
                  <a:pt x="403489" y="1968215"/>
                  <a:pt x="264394" y="1905899"/>
                  <a:pt x="163460" y="1804845"/>
                </a:cubicBezTo>
                <a:cubicBezTo>
                  <a:pt x="62562" y="1703826"/>
                  <a:pt x="0" y="1564160"/>
                  <a:pt x="0" y="1409833"/>
                </a:cubicBezTo>
                <a:cubicBezTo>
                  <a:pt x="0" y="1255507"/>
                  <a:pt x="62562" y="1115840"/>
                  <a:pt x="163460" y="1014555"/>
                </a:cubicBezTo>
                <a:cubicBezTo>
                  <a:pt x="263349" y="914810"/>
                  <a:pt x="400614" y="852486"/>
                  <a:pt x="552450" y="851488"/>
                </a:cubicBezTo>
                <a:lnTo>
                  <a:pt x="552450" y="850900"/>
                </a:lnTo>
                <a:lnTo>
                  <a:pt x="558268" y="850900"/>
                </a:lnTo>
                <a:lnTo>
                  <a:pt x="977900" y="850900"/>
                </a:lnTo>
                <a:lnTo>
                  <a:pt x="977900" y="851061"/>
                </a:lnTo>
                <a:lnTo>
                  <a:pt x="978699" y="851061"/>
                </a:lnTo>
                <a:cubicBezTo>
                  <a:pt x="1059325" y="851061"/>
                  <a:pt x="1132235" y="818276"/>
                  <a:pt x="1185188" y="765501"/>
                </a:cubicBezTo>
                <a:cubicBezTo>
                  <a:pt x="1237875" y="712726"/>
                  <a:pt x="1270605" y="639428"/>
                  <a:pt x="1270605" y="558933"/>
                </a:cubicBezTo>
                <a:cubicBezTo>
                  <a:pt x="1270605" y="478172"/>
                  <a:pt x="1237875" y="405140"/>
                  <a:pt x="1185188" y="352099"/>
                </a:cubicBezTo>
                <a:cubicBezTo>
                  <a:pt x="1132583" y="299671"/>
                  <a:pt x="1060283" y="266971"/>
                  <a:pt x="980287" y="266700"/>
                </a:cubicBezTo>
                <a:lnTo>
                  <a:pt x="196789" y="266700"/>
                </a:lnTo>
                <a:lnTo>
                  <a:pt x="111125" y="13335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74" name="Oval 13"/>
          <p:cNvSpPr>
            <a:spLocks noChangeArrowheads="1"/>
          </p:cNvSpPr>
          <p:nvPr/>
        </p:nvSpPr>
        <p:spPr bwMode="auto">
          <a:xfrm>
            <a:off x="2721314" y="1722521"/>
            <a:ext cx="588573" cy="588571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19050">
            <a:solidFill>
              <a:schemeClr val="bg1"/>
            </a:solidFill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</a:pPr>
            <a:endParaRPr lang="en-US" altLang="zh-CN" sz="1012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Freeform 5"/>
          <p:cNvSpPr>
            <a:spLocks/>
          </p:cNvSpPr>
          <p:nvPr/>
        </p:nvSpPr>
        <p:spPr bwMode="auto">
          <a:xfrm>
            <a:off x="2849353" y="1833158"/>
            <a:ext cx="332495" cy="335640"/>
          </a:xfrm>
          <a:custGeom>
            <a:avLst/>
            <a:gdLst/>
            <a:ahLst/>
            <a:cxnLst/>
            <a:rect l="l" t="t" r="r" b="b"/>
            <a:pathLst>
              <a:path w="1009550" h="1019105">
                <a:moveTo>
                  <a:pt x="506769" y="481673"/>
                </a:moveTo>
                <a:cubicBezTo>
                  <a:pt x="512508" y="481836"/>
                  <a:pt x="515618" y="482073"/>
                  <a:pt x="515622" y="482073"/>
                </a:cubicBezTo>
                <a:cubicBezTo>
                  <a:pt x="500600" y="550346"/>
                  <a:pt x="583221" y="743787"/>
                  <a:pt x="564444" y="887919"/>
                </a:cubicBezTo>
                <a:cubicBezTo>
                  <a:pt x="553177" y="967571"/>
                  <a:pt x="448023" y="1032051"/>
                  <a:pt x="376668" y="1016879"/>
                </a:cubicBezTo>
                <a:cubicBezTo>
                  <a:pt x="271530" y="1001710"/>
                  <a:pt x="264005" y="887954"/>
                  <a:pt x="264003" y="887919"/>
                </a:cubicBezTo>
                <a:cubicBezTo>
                  <a:pt x="196404" y="895505"/>
                  <a:pt x="136316" y="868954"/>
                  <a:pt x="113783" y="823439"/>
                </a:cubicBezTo>
                <a:cubicBezTo>
                  <a:pt x="83738" y="762751"/>
                  <a:pt x="79983" y="660342"/>
                  <a:pt x="162604" y="595861"/>
                </a:cubicBezTo>
                <a:cubicBezTo>
                  <a:pt x="297333" y="483021"/>
                  <a:pt x="466566" y="480532"/>
                  <a:pt x="506769" y="481673"/>
                </a:cubicBezTo>
                <a:close/>
                <a:moveTo>
                  <a:pt x="803569" y="458221"/>
                </a:moveTo>
                <a:cubicBezTo>
                  <a:pt x="843740" y="458754"/>
                  <a:pt x="880387" y="462305"/>
                  <a:pt x="906697" y="470827"/>
                </a:cubicBezTo>
                <a:cubicBezTo>
                  <a:pt x="1008180" y="508702"/>
                  <a:pt x="1042008" y="629902"/>
                  <a:pt x="974353" y="705652"/>
                </a:cubicBezTo>
                <a:cubicBezTo>
                  <a:pt x="948047" y="735947"/>
                  <a:pt x="869138" y="728379"/>
                  <a:pt x="869111" y="728377"/>
                </a:cubicBezTo>
                <a:cubicBezTo>
                  <a:pt x="869118" y="728406"/>
                  <a:pt x="891655" y="811711"/>
                  <a:pt x="846559" y="860940"/>
                </a:cubicBezTo>
                <a:cubicBezTo>
                  <a:pt x="797696" y="910177"/>
                  <a:pt x="707489" y="917752"/>
                  <a:pt x="662385" y="860940"/>
                </a:cubicBezTo>
                <a:cubicBezTo>
                  <a:pt x="583454" y="766252"/>
                  <a:pt x="530833" y="501127"/>
                  <a:pt x="530833" y="482189"/>
                </a:cubicBezTo>
                <a:cubicBezTo>
                  <a:pt x="530874" y="482182"/>
                  <a:pt x="683074" y="456624"/>
                  <a:pt x="803569" y="458221"/>
                </a:cubicBezTo>
                <a:close/>
                <a:moveTo>
                  <a:pt x="324738" y="38090"/>
                </a:moveTo>
                <a:cubicBezTo>
                  <a:pt x="343703" y="39805"/>
                  <a:pt x="361496" y="44772"/>
                  <a:pt x="376480" y="53287"/>
                </a:cubicBezTo>
                <a:cubicBezTo>
                  <a:pt x="503838" y="128975"/>
                  <a:pt x="500100" y="458200"/>
                  <a:pt x="500100" y="458240"/>
                </a:cubicBezTo>
                <a:cubicBezTo>
                  <a:pt x="500072" y="458238"/>
                  <a:pt x="436405" y="454456"/>
                  <a:pt x="380227" y="458240"/>
                </a:cubicBezTo>
                <a:cubicBezTo>
                  <a:pt x="275337" y="465809"/>
                  <a:pt x="192924" y="492301"/>
                  <a:pt x="121750" y="484732"/>
                </a:cubicBezTo>
                <a:cubicBezTo>
                  <a:pt x="110511" y="484732"/>
                  <a:pt x="-16854" y="450670"/>
                  <a:pt x="1876" y="329563"/>
                </a:cubicBezTo>
                <a:cubicBezTo>
                  <a:pt x="20603" y="216044"/>
                  <a:pt x="140441" y="223592"/>
                  <a:pt x="140480" y="223594"/>
                </a:cubicBezTo>
                <a:cubicBezTo>
                  <a:pt x="129242" y="193318"/>
                  <a:pt x="132988" y="140333"/>
                  <a:pt x="166702" y="102487"/>
                </a:cubicBezTo>
                <a:cubicBezTo>
                  <a:pt x="200416" y="57072"/>
                  <a:pt x="267845" y="32945"/>
                  <a:pt x="324738" y="38090"/>
                </a:cubicBezTo>
                <a:close/>
                <a:moveTo>
                  <a:pt x="648144" y="11"/>
                </a:moveTo>
                <a:cubicBezTo>
                  <a:pt x="658363" y="-115"/>
                  <a:pt x="669305" y="893"/>
                  <a:pt x="681009" y="3263"/>
                </a:cubicBezTo>
                <a:cubicBezTo>
                  <a:pt x="763390" y="18430"/>
                  <a:pt x="755914" y="109422"/>
                  <a:pt x="755912" y="109449"/>
                </a:cubicBezTo>
                <a:cubicBezTo>
                  <a:pt x="755935" y="109439"/>
                  <a:pt x="819591" y="82909"/>
                  <a:pt x="879503" y="117034"/>
                </a:cubicBezTo>
                <a:cubicBezTo>
                  <a:pt x="920699" y="143580"/>
                  <a:pt x="1029309" y="348368"/>
                  <a:pt x="800854" y="397669"/>
                </a:cubicBezTo>
                <a:cubicBezTo>
                  <a:pt x="587423" y="443168"/>
                  <a:pt x="531225" y="462131"/>
                  <a:pt x="531202" y="462139"/>
                </a:cubicBezTo>
                <a:cubicBezTo>
                  <a:pt x="531197" y="462089"/>
                  <a:pt x="497499" y="166328"/>
                  <a:pt x="527457" y="90487"/>
                </a:cubicBezTo>
                <a:cubicBezTo>
                  <a:pt x="540565" y="57304"/>
                  <a:pt x="576613" y="893"/>
                  <a:pt x="648144" y="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77" name="TextBox 76"/>
          <p:cNvSpPr txBox="1"/>
          <p:nvPr/>
        </p:nvSpPr>
        <p:spPr>
          <a:xfrm>
            <a:off x="2182561" y="1020069"/>
            <a:ext cx="1741535" cy="155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朋友圈推广</a:t>
            </a:r>
            <a:endParaRPr lang="zh-CN" altLang="en-US" sz="1012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8" name="Oval 13"/>
          <p:cNvSpPr>
            <a:spLocks noChangeArrowheads="1"/>
          </p:cNvSpPr>
          <p:nvPr/>
        </p:nvSpPr>
        <p:spPr bwMode="auto">
          <a:xfrm>
            <a:off x="3653261" y="3017771"/>
            <a:ext cx="579827" cy="579826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19050">
            <a:solidFill>
              <a:schemeClr val="bg1"/>
            </a:solidFill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</a:pPr>
            <a:endParaRPr lang="en-US" altLang="zh-CN" sz="1012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Freeform 9"/>
          <p:cNvSpPr>
            <a:spLocks/>
          </p:cNvSpPr>
          <p:nvPr/>
        </p:nvSpPr>
        <p:spPr bwMode="auto">
          <a:xfrm>
            <a:off x="3716044" y="3179751"/>
            <a:ext cx="467482" cy="269621"/>
          </a:xfrm>
          <a:custGeom>
            <a:avLst/>
            <a:gdLst/>
            <a:ahLst/>
            <a:cxnLst/>
            <a:rect l="l" t="t" r="r" b="b"/>
            <a:pathLst>
              <a:path w="1406526" h="811213">
                <a:moveTo>
                  <a:pt x="998157" y="511175"/>
                </a:moveTo>
                <a:cubicBezTo>
                  <a:pt x="998166" y="511211"/>
                  <a:pt x="1016984" y="583355"/>
                  <a:pt x="1077167" y="659295"/>
                </a:cubicBezTo>
                <a:cubicBezTo>
                  <a:pt x="1099742" y="685881"/>
                  <a:pt x="1159940" y="735254"/>
                  <a:pt x="1193801" y="761840"/>
                </a:cubicBezTo>
                <a:cubicBezTo>
                  <a:pt x="1137365" y="792223"/>
                  <a:pt x="1073405" y="811213"/>
                  <a:pt x="1005682" y="811213"/>
                </a:cubicBezTo>
                <a:cubicBezTo>
                  <a:pt x="937959" y="811213"/>
                  <a:pt x="873999" y="792223"/>
                  <a:pt x="817563" y="761840"/>
                </a:cubicBezTo>
                <a:cubicBezTo>
                  <a:pt x="847662" y="739052"/>
                  <a:pt x="907860" y="689679"/>
                  <a:pt x="937959" y="651699"/>
                </a:cubicBezTo>
                <a:cubicBezTo>
                  <a:pt x="986858" y="587150"/>
                  <a:pt x="998151" y="511213"/>
                  <a:pt x="998157" y="511175"/>
                </a:cubicBezTo>
                <a:close/>
                <a:moveTo>
                  <a:pt x="393319" y="508000"/>
                </a:moveTo>
                <a:cubicBezTo>
                  <a:pt x="393333" y="508068"/>
                  <a:pt x="408396" y="583992"/>
                  <a:pt x="468567" y="656120"/>
                </a:cubicBezTo>
                <a:cubicBezTo>
                  <a:pt x="491141" y="686504"/>
                  <a:pt x="551339" y="732079"/>
                  <a:pt x="588963" y="762463"/>
                </a:cubicBezTo>
                <a:cubicBezTo>
                  <a:pt x="532528" y="789048"/>
                  <a:pt x="468567" y="808038"/>
                  <a:pt x="400844" y="808038"/>
                </a:cubicBezTo>
                <a:cubicBezTo>
                  <a:pt x="333121" y="808038"/>
                  <a:pt x="269160" y="789048"/>
                  <a:pt x="212725" y="758665"/>
                </a:cubicBezTo>
                <a:cubicBezTo>
                  <a:pt x="242824" y="735877"/>
                  <a:pt x="303022" y="690302"/>
                  <a:pt x="333121" y="648524"/>
                </a:cubicBezTo>
                <a:cubicBezTo>
                  <a:pt x="382018" y="583977"/>
                  <a:pt x="393313" y="508041"/>
                  <a:pt x="393319" y="508000"/>
                </a:cubicBezTo>
                <a:close/>
                <a:moveTo>
                  <a:pt x="1065213" y="3175"/>
                </a:moveTo>
                <a:cubicBezTo>
                  <a:pt x="1260249" y="29757"/>
                  <a:pt x="1406526" y="200639"/>
                  <a:pt x="1406526" y="405697"/>
                </a:cubicBezTo>
                <a:cubicBezTo>
                  <a:pt x="1406526" y="508226"/>
                  <a:pt x="1369019" y="599363"/>
                  <a:pt x="1305257" y="671513"/>
                </a:cubicBezTo>
                <a:cubicBezTo>
                  <a:pt x="1275252" y="660121"/>
                  <a:pt x="1211490" y="622147"/>
                  <a:pt x="1143978" y="519618"/>
                </a:cubicBezTo>
                <a:cubicBezTo>
                  <a:pt x="1072733" y="417116"/>
                  <a:pt x="1065217" y="295637"/>
                  <a:pt x="1065213" y="295573"/>
                </a:cubicBezTo>
                <a:cubicBezTo>
                  <a:pt x="1065213" y="295547"/>
                  <a:pt x="1065213" y="292795"/>
                  <a:pt x="1065213" y="3175"/>
                </a:cubicBezTo>
                <a:close/>
                <a:moveTo>
                  <a:pt x="933450" y="3175"/>
                </a:moveTo>
                <a:cubicBezTo>
                  <a:pt x="933450" y="3175"/>
                  <a:pt x="933450" y="3175"/>
                  <a:pt x="933450" y="299370"/>
                </a:cubicBezTo>
                <a:cubicBezTo>
                  <a:pt x="933450" y="299370"/>
                  <a:pt x="918497" y="432278"/>
                  <a:pt x="847469" y="534808"/>
                </a:cubicBezTo>
                <a:cubicBezTo>
                  <a:pt x="802609" y="603160"/>
                  <a:pt x="735320" y="648729"/>
                  <a:pt x="701675" y="671513"/>
                </a:cubicBezTo>
                <a:cubicBezTo>
                  <a:pt x="765226" y="599363"/>
                  <a:pt x="802609" y="504429"/>
                  <a:pt x="802609" y="401899"/>
                </a:cubicBezTo>
                <a:cubicBezTo>
                  <a:pt x="802609" y="299370"/>
                  <a:pt x="765226" y="208233"/>
                  <a:pt x="705414" y="136083"/>
                </a:cubicBezTo>
                <a:cubicBezTo>
                  <a:pt x="761488" y="67730"/>
                  <a:pt x="843731" y="22162"/>
                  <a:pt x="933450" y="3175"/>
                </a:cubicBezTo>
                <a:close/>
                <a:moveTo>
                  <a:pt x="330200" y="3175"/>
                </a:moveTo>
                <a:cubicBezTo>
                  <a:pt x="330200" y="3192"/>
                  <a:pt x="330200" y="5407"/>
                  <a:pt x="330200" y="298940"/>
                </a:cubicBezTo>
                <a:cubicBezTo>
                  <a:pt x="330189" y="299031"/>
                  <a:pt x="315165" y="427899"/>
                  <a:pt x="243897" y="530243"/>
                </a:cubicBezTo>
                <a:cubicBezTo>
                  <a:pt x="198870" y="598497"/>
                  <a:pt x="131329" y="647791"/>
                  <a:pt x="97559" y="666750"/>
                </a:cubicBezTo>
                <a:cubicBezTo>
                  <a:pt x="37522" y="594705"/>
                  <a:pt x="0" y="503700"/>
                  <a:pt x="0" y="401320"/>
                </a:cubicBezTo>
                <a:cubicBezTo>
                  <a:pt x="0" y="200352"/>
                  <a:pt x="142586" y="37302"/>
                  <a:pt x="330200" y="3175"/>
                </a:cubicBezTo>
                <a:close/>
                <a:moveTo>
                  <a:pt x="460375" y="0"/>
                </a:moveTo>
                <a:cubicBezTo>
                  <a:pt x="558165" y="15175"/>
                  <a:pt x="644672" y="64496"/>
                  <a:pt x="704850" y="136579"/>
                </a:cubicBezTo>
                <a:cubicBezTo>
                  <a:pt x="640911" y="208662"/>
                  <a:pt x="603299" y="299715"/>
                  <a:pt x="603299" y="405943"/>
                </a:cubicBezTo>
                <a:cubicBezTo>
                  <a:pt x="603299" y="504583"/>
                  <a:pt x="640911" y="599430"/>
                  <a:pt x="701089" y="671513"/>
                </a:cubicBezTo>
                <a:cubicBezTo>
                  <a:pt x="667239" y="656338"/>
                  <a:pt x="603299" y="618399"/>
                  <a:pt x="539359" y="519759"/>
                </a:cubicBezTo>
                <a:cubicBezTo>
                  <a:pt x="467917" y="413559"/>
                  <a:pt x="460379" y="292193"/>
                  <a:pt x="460375" y="292127"/>
                </a:cubicBezTo>
                <a:cubicBezTo>
                  <a:pt x="460375" y="292093"/>
                  <a:pt x="460375" y="288969"/>
                  <a:pt x="46037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81" name="TextBox 80"/>
          <p:cNvSpPr txBox="1"/>
          <p:nvPr/>
        </p:nvSpPr>
        <p:spPr>
          <a:xfrm>
            <a:off x="3006234" y="3665674"/>
            <a:ext cx="1741535" cy="155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人人网</a:t>
            </a:r>
            <a:endParaRPr lang="zh-CN" altLang="en-US" sz="1012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2" name="Oval 13"/>
          <p:cNvSpPr>
            <a:spLocks noChangeArrowheads="1"/>
          </p:cNvSpPr>
          <p:nvPr/>
        </p:nvSpPr>
        <p:spPr bwMode="auto">
          <a:xfrm>
            <a:off x="4880991" y="1714996"/>
            <a:ext cx="571968" cy="57196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19050">
            <a:solidFill>
              <a:schemeClr val="bg1"/>
            </a:solidFill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</a:pPr>
            <a:endParaRPr lang="en-US" altLang="zh-CN" sz="1012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3" name="Freeform 7"/>
          <p:cNvSpPr>
            <a:spLocks noEditPoints="1"/>
          </p:cNvSpPr>
          <p:nvPr/>
        </p:nvSpPr>
        <p:spPr bwMode="auto">
          <a:xfrm>
            <a:off x="5020727" y="1888484"/>
            <a:ext cx="292496" cy="231806"/>
          </a:xfrm>
          <a:custGeom>
            <a:avLst/>
            <a:gdLst>
              <a:gd name="T0" fmla="*/ 1544 w 3234"/>
              <a:gd name="T1" fmla="*/ 1510 h 2566"/>
              <a:gd name="T2" fmla="*/ 1705 w 3234"/>
              <a:gd name="T3" fmla="*/ 1803 h 2566"/>
              <a:gd name="T4" fmla="*/ 1577 w 3234"/>
              <a:gd name="T5" fmla="*/ 2111 h 2566"/>
              <a:gd name="T6" fmla="*/ 1236 w 3234"/>
              <a:gd name="T7" fmla="*/ 2250 h 2566"/>
              <a:gd name="T8" fmla="*/ 878 w 3234"/>
              <a:gd name="T9" fmla="*/ 2140 h 2566"/>
              <a:gd name="T10" fmla="*/ 716 w 3234"/>
              <a:gd name="T11" fmla="*/ 1847 h 2566"/>
              <a:gd name="T12" fmla="*/ 845 w 3234"/>
              <a:gd name="T13" fmla="*/ 1539 h 2566"/>
              <a:gd name="T14" fmla="*/ 1186 w 3234"/>
              <a:gd name="T15" fmla="*/ 1400 h 2566"/>
              <a:gd name="T16" fmla="*/ 1970 w 3234"/>
              <a:gd name="T17" fmla="*/ 743 h 2566"/>
              <a:gd name="T18" fmla="*/ 2318 w 3234"/>
              <a:gd name="T19" fmla="*/ 824 h 2566"/>
              <a:gd name="T20" fmla="*/ 2351 w 3234"/>
              <a:gd name="T21" fmla="*/ 1079 h 2566"/>
              <a:gd name="T22" fmla="*/ 2310 w 3234"/>
              <a:gd name="T23" fmla="*/ 1229 h 2566"/>
              <a:gd name="T24" fmla="*/ 2669 w 3234"/>
              <a:gd name="T25" fmla="*/ 1458 h 2566"/>
              <a:gd name="T26" fmla="*/ 2697 w 3234"/>
              <a:gd name="T27" fmla="*/ 1893 h 2566"/>
              <a:gd name="T28" fmla="*/ 2009 w 3234"/>
              <a:gd name="T29" fmla="*/ 2454 h 2566"/>
              <a:gd name="T30" fmla="*/ 749 w 3234"/>
              <a:gd name="T31" fmla="*/ 2480 h 2566"/>
              <a:gd name="T32" fmla="*/ 70 w 3234"/>
              <a:gd name="T33" fmla="*/ 1960 h 2566"/>
              <a:gd name="T34" fmla="*/ 104 w 3234"/>
              <a:gd name="T35" fmla="*/ 1357 h 2566"/>
              <a:gd name="T36" fmla="*/ 619 w 3234"/>
              <a:gd name="T37" fmla="*/ 701 h 2566"/>
              <a:gd name="T38" fmla="*/ 1122 w 3234"/>
              <a:gd name="T39" fmla="*/ 398 h 2566"/>
              <a:gd name="T40" fmla="*/ 1472 w 3234"/>
              <a:gd name="T41" fmla="*/ 425 h 2566"/>
              <a:gd name="T42" fmla="*/ 1588 w 3234"/>
              <a:gd name="T43" fmla="*/ 601 h 2566"/>
              <a:gd name="T44" fmla="*/ 2277 w 3234"/>
              <a:gd name="T45" fmla="*/ 678 h 2566"/>
              <a:gd name="T46" fmla="*/ 2208 w 3234"/>
              <a:gd name="T47" fmla="*/ 565 h 2566"/>
              <a:gd name="T48" fmla="*/ 2300 w 3234"/>
              <a:gd name="T49" fmla="*/ 492 h 2566"/>
              <a:gd name="T50" fmla="*/ 2505 w 3234"/>
              <a:gd name="T51" fmla="*/ 533 h 2566"/>
              <a:gd name="T52" fmla="*/ 2715 w 3234"/>
              <a:gd name="T53" fmla="*/ 764 h 2566"/>
              <a:gd name="T54" fmla="*/ 2739 w 3234"/>
              <a:gd name="T55" fmla="*/ 953 h 2566"/>
              <a:gd name="T56" fmla="*/ 2675 w 3234"/>
              <a:gd name="T57" fmla="*/ 1063 h 2566"/>
              <a:gd name="T58" fmla="*/ 2553 w 3234"/>
              <a:gd name="T59" fmla="*/ 1011 h 2566"/>
              <a:gd name="T60" fmla="*/ 2554 w 3234"/>
              <a:gd name="T61" fmla="*/ 907 h 2566"/>
              <a:gd name="T62" fmla="*/ 2486 w 3234"/>
              <a:gd name="T63" fmla="*/ 746 h 2566"/>
              <a:gd name="T64" fmla="*/ 2325 w 3234"/>
              <a:gd name="T65" fmla="*/ 679 h 2566"/>
              <a:gd name="T66" fmla="*/ 2102 w 3234"/>
              <a:gd name="T67" fmla="*/ 298 h 2566"/>
              <a:gd name="T68" fmla="*/ 2038 w 3234"/>
              <a:gd name="T69" fmla="*/ 95 h 2566"/>
              <a:gd name="T70" fmla="*/ 2227 w 3234"/>
              <a:gd name="T71" fmla="*/ 6 h 2566"/>
              <a:gd name="T72" fmla="*/ 2574 w 3234"/>
              <a:gd name="T73" fmla="*/ 35 h 2566"/>
              <a:gd name="T74" fmla="*/ 2886 w 3234"/>
              <a:gd name="T75" fmla="*/ 194 h 2566"/>
              <a:gd name="T76" fmla="*/ 3113 w 3234"/>
              <a:gd name="T77" fmla="*/ 456 h 2566"/>
              <a:gd name="T78" fmla="*/ 3226 w 3234"/>
              <a:gd name="T79" fmla="*/ 791 h 2566"/>
              <a:gd name="T80" fmla="*/ 3225 w 3234"/>
              <a:gd name="T81" fmla="*/ 1029 h 2566"/>
              <a:gd name="T82" fmla="*/ 3090 w 3234"/>
              <a:gd name="T83" fmla="*/ 1227 h 2566"/>
              <a:gd name="T84" fmla="*/ 2916 w 3234"/>
              <a:gd name="T85" fmla="*/ 1107 h 2566"/>
              <a:gd name="T86" fmla="*/ 2933 w 3234"/>
              <a:gd name="T87" fmla="*/ 908 h 2566"/>
              <a:gd name="T88" fmla="*/ 2813 w 3234"/>
              <a:gd name="T89" fmla="*/ 544 h 2566"/>
              <a:gd name="T90" fmla="*/ 2417 w 3234"/>
              <a:gd name="T91" fmla="*/ 306 h 2566"/>
              <a:gd name="T92" fmla="*/ 1278 w 3234"/>
              <a:gd name="T93" fmla="*/ 1152 h 2566"/>
              <a:gd name="T94" fmla="*/ 1943 w 3234"/>
              <a:gd name="T95" fmla="*/ 1302 h 2566"/>
              <a:gd name="T96" fmla="*/ 2218 w 3234"/>
              <a:gd name="T97" fmla="*/ 1719 h 2566"/>
              <a:gd name="T98" fmla="*/ 1937 w 3234"/>
              <a:gd name="T99" fmla="*/ 2152 h 2566"/>
              <a:gd name="T100" fmla="*/ 1263 w 3234"/>
              <a:gd name="T101" fmla="*/ 2353 h 2566"/>
              <a:gd name="T102" fmla="*/ 598 w 3234"/>
              <a:gd name="T103" fmla="*/ 2202 h 2566"/>
              <a:gd name="T104" fmla="*/ 324 w 3234"/>
              <a:gd name="T105" fmla="*/ 1786 h 2566"/>
              <a:gd name="T106" fmla="*/ 604 w 3234"/>
              <a:gd name="T107" fmla="*/ 1353 h 2566"/>
              <a:gd name="T108" fmla="*/ 1306 w 3234"/>
              <a:gd name="T109" fmla="*/ 1702 h 2566"/>
              <a:gd name="T110" fmla="*/ 1363 w 3234"/>
              <a:gd name="T111" fmla="*/ 1760 h 2566"/>
              <a:gd name="T112" fmla="*/ 1306 w 3234"/>
              <a:gd name="T113" fmla="*/ 1818 h 2566"/>
              <a:gd name="T114" fmla="*/ 1248 w 3234"/>
              <a:gd name="T115" fmla="*/ 1760 h 2566"/>
              <a:gd name="T116" fmla="*/ 1306 w 3234"/>
              <a:gd name="T117" fmla="*/ 1702 h 2566"/>
              <a:gd name="T118" fmla="*/ 1192 w 3234"/>
              <a:gd name="T119" fmla="*/ 1900 h 2566"/>
              <a:gd name="T120" fmla="*/ 1060 w 3234"/>
              <a:gd name="T121" fmla="*/ 2062 h 2566"/>
              <a:gd name="T122" fmla="*/ 897 w 3234"/>
              <a:gd name="T123" fmla="*/ 1930 h 2566"/>
              <a:gd name="T124" fmla="*/ 1029 w 3234"/>
              <a:gd name="T125" fmla="*/ 1768 h 25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234" h="2566">
                <a:moveTo>
                  <a:pt x="1211" y="1400"/>
                </a:moveTo>
                <a:lnTo>
                  <a:pt x="1236" y="1400"/>
                </a:lnTo>
                <a:lnTo>
                  <a:pt x="1261" y="1402"/>
                </a:lnTo>
                <a:lnTo>
                  <a:pt x="1287" y="1405"/>
                </a:lnTo>
                <a:lnTo>
                  <a:pt x="1311" y="1408"/>
                </a:lnTo>
                <a:lnTo>
                  <a:pt x="1334" y="1413"/>
                </a:lnTo>
                <a:lnTo>
                  <a:pt x="1358" y="1419"/>
                </a:lnTo>
                <a:lnTo>
                  <a:pt x="1380" y="1426"/>
                </a:lnTo>
                <a:lnTo>
                  <a:pt x="1404" y="1433"/>
                </a:lnTo>
                <a:lnTo>
                  <a:pt x="1425" y="1442"/>
                </a:lnTo>
                <a:lnTo>
                  <a:pt x="1447" y="1451"/>
                </a:lnTo>
                <a:lnTo>
                  <a:pt x="1467" y="1461"/>
                </a:lnTo>
                <a:lnTo>
                  <a:pt x="1487" y="1472"/>
                </a:lnTo>
                <a:lnTo>
                  <a:pt x="1507" y="1484"/>
                </a:lnTo>
                <a:lnTo>
                  <a:pt x="1526" y="1496"/>
                </a:lnTo>
                <a:lnTo>
                  <a:pt x="1544" y="1510"/>
                </a:lnTo>
                <a:lnTo>
                  <a:pt x="1561" y="1525"/>
                </a:lnTo>
                <a:lnTo>
                  <a:pt x="1577" y="1539"/>
                </a:lnTo>
                <a:lnTo>
                  <a:pt x="1592" y="1555"/>
                </a:lnTo>
                <a:lnTo>
                  <a:pt x="1607" y="1571"/>
                </a:lnTo>
                <a:lnTo>
                  <a:pt x="1621" y="1587"/>
                </a:lnTo>
                <a:lnTo>
                  <a:pt x="1634" y="1604"/>
                </a:lnTo>
                <a:lnTo>
                  <a:pt x="1646" y="1622"/>
                </a:lnTo>
                <a:lnTo>
                  <a:pt x="1657" y="1640"/>
                </a:lnTo>
                <a:lnTo>
                  <a:pt x="1667" y="1660"/>
                </a:lnTo>
                <a:lnTo>
                  <a:pt x="1675" y="1679"/>
                </a:lnTo>
                <a:lnTo>
                  <a:pt x="1683" y="1699"/>
                </a:lnTo>
                <a:lnTo>
                  <a:pt x="1690" y="1719"/>
                </a:lnTo>
                <a:lnTo>
                  <a:pt x="1695" y="1739"/>
                </a:lnTo>
                <a:lnTo>
                  <a:pt x="1700" y="1760"/>
                </a:lnTo>
                <a:lnTo>
                  <a:pt x="1703" y="1781"/>
                </a:lnTo>
                <a:lnTo>
                  <a:pt x="1705" y="1803"/>
                </a:lnTo>
                <a:lnTo>
                  <a:pt x="1705" y="1825"/>
                </a:lnTo>
                <a:lnTo>
                  <a:pt x="1705" y="1847"/>
                </a:lnTo>
                <a:lnTo>
                  <a:pt x="1703" y="1868"/>
                </a:lnTo>
                <a:lnTo>
                  <a:pt x="1700" y="1890"/>
                </a:lnTo>
                <a:lnTo>
                  <a:pt x="1695" y="1910"/>
                </a:lnTo>
                <a:lnTo>
                  <a:pt x="1690" y="1931"/>
                </a:lnTo>
                <a:lnTo>
                  <a:pt x="1683" y="1952"/>
                </a:lnTo>
                <a:lnTo>
                  <a:pt x="1675" y="1971"/>
                </a:lnTo>
                <a:lnTo>
                  <a:pt x="1667" y="1991"/>
                </a:lnTo>
                <a:lnTo>
                  <a:pt x="1657" y="2009"/>
                </a:lnTo>
                <a:lnTo>
                  <a:pt x="1646" y="2028"/>
                </a:lnTo>
                <a:lnTo>
                  <a:pt x="1634" y="2045"/>
                </a:lnTo>
                <a:lnTo>
                  <a:pt x="1621" y="2062"/>
                </a:lnTo>
                <a:lnTo>
                  <a:pt x="1607" y="2080"/>
                </a:lnTo>
                <a:lnTo>
                  <a:pt x="1592" y="2096"/>
                </a:lnTo>
                <a:lnTo>
                  <a:pt x="1577" y="2111"/>
                </a:lnTo>
                <a:lnTo>
                  <a:pt x="1561" y="2126"/>
                </a:lnTo>
                <a:lnTo>
                  <a:pt x="1544" y="2140"/>
                </a:lnTo>
                <a:lnTo>
                  <a:pt x="1526" y="2153"/>
                </a:lnTo>
                <a:lnTo>
                  <a:pt x="1507" y="2166"/>
                </a:lnTo>
                <a:lnTo>
                  <a:pt x="1487" y="2177"/>
                </a:lnTo>
                <a:lnTo>
                  <a:pt x="1467" y="2188"/>
                </a:lnTo>
                <a:lnTo>
                  <a:pt x="1447" y="2199"/>
                </a:lnTo>
                <a:lnTo>
                  <a:pt x="1425" y="2208"/>
                </a:lnTo>
                <a:lnTo>
                  <a:pt x="1404" y="2217"/>
                </a:lnTo>
                <a:lnTo>
                  <a:pt x="1380" y="2225"/>
                </a:lnTo>
                <a:lnTo>
                  <a:pt x="1358" y="2232"/>
                </a:lnTo>
                <a:lnTo>
                  <a:pt x="1334" y="2237"/>
                </a:lnTo>
                <a:lnTo>
                  <a:pt x="1311" y="2242"/>
                </a:lnTo>
                <a:lnTo>
                  <a:pt x="1287" y="2246"/>
                </a:lnTo>
                <a:lnTo>
                  <a:pt x="1261" y="2248"/>
                </a:lnTo>
                <a:lnTo>
                  <a:pt x="1236" y="2250"/>
                </a:lnTo>
                <a:lnTo>
                  <a:pt x="1211" y="2250"/>
                </a:lnTo>
                <a:lnTo>
                  <a:pt x="1186" y="2250"/>
                </a:lnTo>
                <a:lnTo>
                  <a:pt x="1160" y="2248"/>
                </a:lnTo>
                <a:lnTo>
                  <a:pt x="1135" y="2246"/>
                </a:lnTo>
                <a:lnTo>
                  <a:pt x="1111" y="2242"/>
                </a:lnTo>
                <a:lnTo>
                  <a:pt x="1087" y="2237"/>
                </a:lnTo>
                <a:lnTo>
                  <a:pt x="1064" y="2232"/>
                </a:lnTo>
                <a:lnTo>
                  <a:pt x="1040" y="2225"/>
                </a:lnTo>
                <a:lnTo>
                  <a:pt x="1018" y="2217"/>
                </a:lnTo>
                <a:lnTo>
                  <a:pt x="996" y="2208"/>
                </a:lnTo>
                <a:lnTo>
                  <a:pt x="975" y="2199"/>
                </a:lnTo>
                <a:lnTo>
                  <a:pt x="955" y="2188"/>
                </a:lnTo>
                <a:lnTo>
                  <a:pt x="934" y="2177"/>
                </a:lnTo>
                <a:lnTo>
                  <a:pt x="914" y="2166"/>
                </a:lnTo>
                <a:lnTo>
                  <a:pt x="896" y="2153"/>
                </a:lnTo>
                <a:lnTo>
                  <a:pt x="878" y="2140"/>
                </a:lnTo>
                <a:lnTo>
                  <a:pt x="861" y="2126"/>
                </a:lnTo>
                <a:lnTo>
                  <a:pt x="845" y="2111"/>
                </a:lnTo>
                <a:lnTo>
                  <a:pt x="828" y="2096"/>
                </a:lnTo>
                <a:lnTo>
                  <a:pt x="814" y="2080"/>
                </a:lnTo>
                <a:lnTo>
                  <a:pt x="800" y="2062"/>
                </a:lnTo>
                <a:lnTo>
                  <a:pt x="787" y="2045"/>
                </a:lnTo>
                <a:lnTo>
                  <a:pt x="776" y="2028"/>
                </a:lnTo>
                <a:lnTo>
                  <a:pt x="765" y="2009"/>
                </a:lnTo>
                <a:lnTo>
                  <a:pt x="755" y="1991"/>
                </a:lnTo>
                <a:lnTo>
                  <a:pt x="746" y="1971"/>
                </a:lnTo>
                <a:lnTo>
                  <a:pt x="739" y="1952"/>
                </a:lnTo>
                <a:lnTo>
                  <a:pt x="732" y="1931"/>
                </a:lnTo>
                <a:lnTo>
                  <a:pt x="726" y="1910"/>
                </a:lnTo>
                <a:lnTo>
                  <a:pt x="721" y="1890"/>
                </a:lnTo>
                <a:lnTo>
                  <a:pt x="718" y="1868"/>
                </a:lnTo>
                <a:lnTo>
                  <a:pt x="716" y="1847"/>
                </a:lnTo>
                <a:lnTo>
                  <a:pt x="716" y="1825"/>
                </a:lnTo>
                <a:lnTo>
                  <a:pt x="716" y="1803"/>
                </a:lnTo>
                <a:lnTo>
                  <a:pt x="718" y="1781"/>
                </a:lnTo>
                <a:lnTo>
                  <a:pt x="721" y="1760"/>
                </a:lnTo>
                <a:lnTo>
                  <a:pt x="726" y="1739"/>
                </a:lnTo>
                <a:lnTo>
                  <a:pt x="732" y="1719"/>
                </a:lnTo>
                <a:lnTo>
                  <a:pt x="739" y="1699"/>
                </a:lnTo>
                <a:lnTo>
                  <a:pt x="746" y="1679"/>
                </a:lnTo>
                <a:lnTo>
                  <a:pt x="755" y="1660"/>
                </a:lnTo>
                <a:lnTo>
                  <a:pt x="765" y="1640"/>
                </a:lnTo>
                <a:lnTo>
                  <a:pt x="776" y="1622"/>
                </a:lnTo>
                <a:lnTo>
                  <a:pt x="787" y="1604"/>
                </a:lnTo>
                <a:lnTo>
                  <a:pt x="800" y="1587"/>
                </a:lnTo>
                <a:lnTo>
                  <a:pt x="814" y="1571"/>
                </a:lnTo>
                <a:lnTo>
                  <a:pt x="828" y="1555"/>
                </a:lnTo>
                <a:lnTo>
                  <a:pt x="845" y="1539"/>
                </a:lnTo>
                <a:lnTo>
                  <a:pt x="861" y="1525"/>
                </a:lnTo>
                <a:lnTo>
                  <a:pt x="878" y="1510"/>
                </a:lnTo>
                <a:lnTo>
                  <a:pt x="896" y="1496"/>
                </a:lnTo>
                <a:lnTo>
                  <a:pt x="914" y="1484"/>
                </a:lnTo>
                <a:lnTo>
                  <a:pt x="934" y="1472"/>
                </a:lnTo>
                <a:lnTo>
                  <a:pt x="955" y="1461"/>
                </a:lnTo>
                <a:lnTo>
                  <a:pt x="975" y="1451"/>
                </a:lnTo>
                <a:lnTo>
                  <a:pt x="996" y="1442"/>
                </a:lnTo>
                <a:lnTo>
                  <a:pt x="1018" y="1433"/>
                </a:lnTo>
                <a:lnTo>
                  <a:pt x="1040" y="1426"/>
                </a:lnTo>
                <a:lnTo>
                  <a:pt x="1064" y="1419"/>
                </a:lnTo>
                <a:lnTo>
                  <a:pt x="1087" y="1413"/>
                </a:lnTo>
                <a:lnTo>
                  <a:pt x="1111" y="1408"/>
                </a:lnTo>
                <a:lnTo>
                  <a:pt x="1135" y="1405"/>
                </a:lnTo>
                <a:lnTo>
                  <a:pt x="1160" y="1402"/>
                </a:lnTo>
                <a:lnTo>
                  <a:pt x="1186" y="1400"/>
                </a:lnTo>
                <a:lnTo>
                  <a:pt x="1211" y="1400"/>
                </a:lnTo>
                <a:close/>
                <a:moveTo>
                  <a:pt x="1573" y="848"/>
                </a:moveTo>
                <a:lnTo>
                  <a:pt x="1575" y="850"/>
                </a:lnTo>
                <a:lnTo>
                  <a:pt x="1579" y="851"/>
                </a:lnTo>
                <a:lnTo>
                  <a:pt x="1585" y="851"/>
                </a:lnTo>
                <a:lnTo>
                  <a:pt x="1591" y="851"/>
                </a:lnTo>
                <a:lnTo>
                  <a:pt x="1608" y="847"/>
                </a:lnTo>
                <a:lnTo>
                  <a:pt x="1629" y="840"/>
                </a:lnTo>
                <a:lnTo>
                  <a:pt x="1682" y="821"/>
                </a:lnTo>
                <a:lnTo>
                  <a:pt x="1751" y="796"/>
                </a:lnTo>
                <a:lnTo>
                  <a:pt x="1789" y="783"/>
                </a:lnTo>
                <a:lnTo>
                  <a:pt x="1830" y="771"/>
                </a:lnTo>
                <a:lnTo>
                  <a:pt x="1875" y="760"/>
                </a:lnTo>
                <a:lnTo>
                  <a:pt x="1921" y="751"/>
                </a:lnTo>
                <a:lnTo>
                  <a:pt x="1945" y="747"/>
                </a:lnTo>
                <a:lnTo>
                  <a:pt x="1970" y="743"/>
                </a:lnTo>
                <a:lnTo>
                  <a:pt x="1995" y="741"/>
                </a:lnTo>
                <a:lnTo>
                  <a:pt x="2020" y="739"/>
                </a:lnTo>
                <a:lnTo>
                  <a:pt x="2045" y="737"/>
                </a:lnTo>
                <a:lnTo>
                  <a:pt x="2072" y="737"/>
                </a:lnTo>
                <a:lnTo>
                  <a:pt x="2098" y="738"/>
                </a:lnTo>
                <a:lnTo>
                  <a:pt x="2125" y="739"/>
                </a:lnTo>
                <a:lnTo>
                  <a:pt x="2152" y="742"/>
                </a:lnTo>
                <a:lnTo>
                  <a:pt x="2178" y="746"/>
                </a:lnTo>
                <a:lnTo>
                  <a:pt x="2202" y="752"/>
                </a:lnTo>
                <a:lnTo>
                  <a:pt x="2223" y="759"/>
                </a:lnTo>
                <a:lnTo>
                  <a:pt x="2243" y="767"/>
                </a:lnTo>
                <a:lnTo>
                  <a:pt x="2261" y="776"/>
                </a:lnTo>
                <a:lnTo>
                  <a:pt x="2277" y="787"/>
                </a:lnTo>
                <a:lnTo>
                  <a:pt x="2293" y="798"/>
                </a:lnTo>
                <a:lnTo>
                  <a:pt x="2306" y="810"/>
                </a:lnTo>
                <a:lnTo>
                  <a:pt x="2318" y="824"/>
                </a:lnTo>
                <a:lnTo>
                  <a:pt x="2328" y="837"/>
                </a:lnTo>
                <a:lnTo>
                  <a:pt x="2337" y="852"/>
                </a:lnTo>
                <a:lnTo>
                  <a:pt x="2345" y="866"/>
                </a:lnTo>
                <a:lnTo>
                  <a:pt x="2351" y="882"/>
                </a:lnTo>
                <a:lnTo>
                  <a:pt x="2356" y="898"/>
                </a:lnTo>
                <a:lnTo>
                  <a:pt x="2360" y="914"/>
                </a:lnTo>
                <a:lnTo>
                  <a:pt x="2363" y="930"/>
                </a:lnTo>
                <a:lnTo>
                  <a:pt x="2365" y="947"/>
                </a:lnTo>
                <a:lnTo>
                  <a:pt x="2366" y="965"/>
                </a:lnTo>
                <a:lnTo>
                  <a:pt x="2366" y="981"/>
                </a:lnTo>
                <a:lnTo>
                  <a:pt x="2365" y="998"/>
                </a:lnTo>
                <a:lnTo>
                  <a:pt x="2364" y="1015"/>
                </a:lnTo>
                <a:lnTo>
                  <a:pt x="2361" y="1031"/>
                </a:lnTo>
                <a:lnTo>
                  <a:pt x="2359" y="1048"/>
                </a:lnTo>
                <a:lnTo>
                  <a:pt x="2355" y="1064"/>
                </a:lnTo>
                <a:lnTo>
                  <a:pt x="2351" y="1079"/>
                </a:lnTo>
                <a:lnTo>
                  <a:pt x="2347" y="1094"/>
                </a:lnTo>
                <a:lnTo>
                  <a:pt x="2342" y="1110"/>
                </a:lnTo>
                <a:lnTo>
                  <a:pt x="2336" y="1124"/>
                </a:lnTo>
                <a:lnTo>
                  <a:pt x="2331" y="1137"/>
                </a:lnTo>
                <a:lnTo>
                  <a:pt x="2325" y="1149"/>
                </a:lnTo>
                <a:lnTo>
                  <a:pt x="2319" y="1161"/>
                </a:lnTo>
                <a:lnTo>
                  <a:pt x="2313" y="1172"/>
                </a:lnTo>
                <a:lnTo>
                  <a:pt x="2306" y="1182"/>
                </a:lnTo>
                <a:lnTo>
                  <a:pt x="2301" y="1192"/>
                </a:lnTo>
                <a:lnTo>
                  <a:pt x="2298" y="1201"/>
                </a:lnTo>
                <a:lnTo>
                  <a:pt x="2298" y="1206"/>
                </a:lnTo>
                <a:lnTo>
                  <a:pt x="2298" y="1211"/>
                </a:lnTo>
                <a:lnTo>
                  <a:pt x="2300" y="1215"/>
                </a:lnTo>
                <a:lnTo>
                  <a:pt x="2302" y="1220"/>
                </a:lnTo>
                <a:lnTo>
                  <a:pt x="2306" y="1224"/>
                </a:lnTo>
                <a:lnTo>
                  <a:pt x="2310" y="1229"/>
                </a:lnTo>
                <a:lnTo>
                  <a:pt x="2316" y="1234"/>
                </a:lnTo>
                <a:lnTo>
                  <a:pt x="2324" y="1240"/>
                </a:lnTo>
                <a:lnTo>
                  <a:pt x="2356" y="1255"/>
                </a:lnTo>
                <a:lnTo>
                  <a:pt x="2407" y="1277"/>
                </a:lnTo>
                <a:lnTo>
                  <a:pt x="2437" y="1290"/>
                </a:lnTo>
                <a:lnTo>
                  <a:pt x="2469" y="1306"/>
                </a:lnTo>
                <a:lnTo>
                  <a:pt x="2503" y="1324"/>
                </a:lnTo>
                <a:lnTo>
                  <a:pt x="2538" y="1344"/>
                </a:lnTo>
                <a:lnTo>
                  <a:pt x="2555" y="1356"/>
                </a:lnTo>
                <a:lnTo>
                  <a:pt x="2572" y="1368"/>
                </a:lnTo>
                <a:lnTo>
                  <a:pt x="2589" y="1382"/>
                </a:lnTo>
                <a:lnTo>
                  <a:pt x="2606" y="1395"/>
                </a:lnTo>
                <a:lnTo>
                  <a:pt x="2623" y="1410"/>
                </a:lnTo>
                <a:lnTo>
                  <a:pt x="2639" y="1425"/>
                </a:lnTo>
                <a:lnTo>
                  <a:pt x="2654" y="1441"/>
                </a:lnTo>
                <a:lnTo>
                  <a:pt x="2669" y="1458"/>
                </a:lnTo>
                <a:lnTo>
                  <a:pt x="2682" y="1476"/>
                </a:lnTo>
                <a:lnTo>
                  <a:pt x="2695" y="1495"/>
                </a:lnTo>
                <a:lnTo>
                  <a:pt x="2707" y="1516"/>
                </a:lnTo>
                <a:lnTo>
                  <a:pt x="2719" y="1537"/>
                </a:lnTo>
                <a:lnTo>
                  <a:pt x="2728" y="1559"/>
                </a:lnTo>
                <a:lnTo>
                  <a:pt x="2738" y="1582"/>
                </a:lnTo>
                <a:lnTo>
                  <a:pt x="2746" y="1606"/>
                </a:lnTo>
                <a:lnTo>
                  <a:pt x="2752" y="1631"/>
                </a:lnTo>
                <a:lnTo>
                  <a:pt x="2756" y="1659"/>
                </a:lnTo>
                <a:lnTo>
                  <a:pt x="2757" y="1688"/>
                </a:lnTo>
                <a:lnTo>
                  <a:pt x="2754" y="1719"/>
                </a:lnTo>
                <a:lnTo>
                  <a:pt x="2749" y="1751"/>
                </a:lnTo>
                <a:lnTo>
                  <a:pt x="2741" y="1784"/>
                </a:lnTo>
                <a:lnTo>
                  <a:pt x="2729" y="1820"/>
                </a:lnTo>
                <a:lnTo>
                  <a:pt x="2715" y="1856"/>
                </a:lnTo>
                <a:lnTo>
                  <a:pt x="2697" y="1893"/>
                </a:lnTo>
                <a:lnTo>
                  <a:pt x="2677" y="1930"/>
                </a:lnTo>
                <a:lnTo>
                  <a:pt x="2654" y="1969"/>
                </a:lnTo>
                <a:lnTo>
                  <a:pt x="2628" y="2007"/>
                </a:lnTo>
                <a:lnTo>
                  <a:pt x="2597" y="2046"/>
                </a:lnTo>
                <a:lnTo>
                  <a:pt x="2565" y="2085"/>
                </a:lnTo>
                <a:lnTo>
                  <a:pt x="2530" y="2123"/>
                </a:lnTo>
                <a:lnTo>
                  <a:pt x="2491" y="2161"/>
                </a:lnTo>
                <a:lnTo>
                  <a:pt x="2450" y="2198"/>
                </a:lnTo>
                <a:lnTo>
                  <a:pt x="2405" y="2235"/>
                </a:lnTo>
                <a:lnTo>
                  <a:pt x="2357" y="2271"/>
                </a:lnTo>
                <a:lnTo>
                  <a:pt x="2307" y="2305"/>
                </a:lnTo>
                <a:lnTo>
                  <a:pt x="2253" y="2338"/>
                </a:lnTo>
                <a:lnTo>
                  <a:pt x="2197" y="2370"/>
                </a:lnTo>
                <a:lnTo>
                  <a:pt x="2137" y="2400"/>
                </a:lnTo>
                <a:lnTo>
                  <a:pt x="2075" y="2428"/>
                </a:lnTo>
                <a:lnTo>
                  <a:pt x="2009" y="2454"/>
                </a:lnTo>
                <a:lnTo>
                  <a:pt x="1940" y="2478"/>
                </a:lnTo>
                <a:lnTo>
                  <a:pt x="1869" y="2500"/>
                </a:lnTo>
                <a:lnTo>
                  <a:pt x="1794" y="2518"/>
                </a:lnTo>
                <a:lnTo>
                  <a:pt x="1716" y="2534"/>
                </a:lnTo>
                <a:lnTo>
                  <a:pt x="1636" y="2547"/>
                </a:lnTo>
                <a:lnTo>
                  <a:pt x="1552" y="2557"/>
                </a:lnTo>
                <a:lnTo>
                  <a:pt x="1466" y="2563"/>
                </a:lnTo>
                <a:lnTo>
                  <a:pt x="1376" y="2566"/>
                </a:lnTo>
                <a:lnTo>
                  <a:pt x="1287" y="2565"/>
                </a:lnTo>
                <a:lnTo>
                  <a:pt x="1201" y="2562"/>
                </a:lnTo>
                <a:lnTo>
                  <a:pt x="1117" y="2555"/>
                </a:lnTo>
                <a:lnTo>
                  <a:pt x="1037" y="2545"/>
                </a:lnTo>
                <a:lnTo>
                  <a:pt x="961" y="2533"/>
                </a:lnTo>
                <a:lnTo>
                  <a:pt x="887" y="2518"/>
                </a:lnTo>
                <a:lnTo>
                  <a:pt x="816" y="2501"/>
                </a:lnTo>
                <a:lnTo>
                  <a:pt x="749" y="2480"/>
                </a:lnTo>
                <a:lnTo>
                  <a:pt x="684" y="2458"/>
                </a:lnTo>
                <a:lnTo>
                  <a:pt x="623" y="2434"/>
                </a:lnTo>
                <a:lnTo>
                  <a:pt x="564" y="2409"/>
                </a:lnTo>
                <a:lnTo>
                  <a:pt x="509" y="2381"/>
                </a:lnTo>
                <a:lnTo>
                  <a:pt x="456" y="2351"/>
                </a:lnTo>
                <a:lnTo>
                  <a:pt x="406" y="2320"/>
                </a:lnTo>
                <a:lnTo>
                  <a:pt x="359" y="2288"/>
                </a:lnTo>
                <a:lnTo>
                  <a:pt x="316" y="2255"/>
                </a:lnTo>
                <a:lnTo>
                  <a:pt x="274" y="2220"/>
                </a:lnTo>
                <a:lnTo>
                  <a:pt x="237" y="2184"/>
                </a:lnTo>
                <a:lnTo>
                  <a:pt x="202" y="2148"/>
                </a:lnTo>
                <a:lnTo>
                  <a:pt x="170" y="2111"/>
                </a:lnTo>
                <a:lnTo>
                  <a:pt x="140" y="2073"/>
                </a:lnTo>
                <a:lnTo>
                  <a:pt x="114" y="2036"/>
                </a:lnTo>
                <a:lnTo>
                  <a:pt x="91" y="1998"/>
                </a:lnTo>
                <a:lnTo>
                  <a:pt x="70" y="1960"/>
                </a:lnTo>
                <a:lnTo>
                  <a:pt x="51" y="1921"/>
                </a:lnTo>
                <a:lnTo>
                  <a:pt x="36" y="1883"/>
                </a:lnTo>
                <a:lnTo>
                  <a:pt x="23" y="1846"/>
                </a:lnTo>
                <a:lnTo>
                  <a:pt x="13" y="1808"/>
                </a:lnTo>
                <a:lnTo>
                  <a:pt x="6" y="1771"/>
                </a:lnTo>
                <a:lnTo>
                  <a:pt x="2" y="1735"/>
                </a:lnTo>
                <a:lnTo>
                  <a:pt x="0" y="1701"/>
                </a:lnTo>
                <a:lnTo>
                  <a:pt x="1" y="1667"/>
                </a:lnTo>
                <a:lnTo>
                  <a:pt x="4" y="1632"/>
                </a:lnTo>
                <a:lnTo>
                  <a:pt x="11" y="1596"/>
                </a:lnTo>
                <a:lnTo>
                  <a:pt x="20" y="1559"/>
                </a:lnTo>
                <a:lnTo>
                  <a:pt x="32" y="1521"/>
                </a:lnTo>
                <a:lnTo>
                  <a:pt x="47" y="1481"/>
                </a:lnTo>
                <a:lnTo>
                  <a:pt x="64" y="1441"/>
                </a:lnTo>
                <a:lnTo>
                  <a:pt x="83" y="1400"/>
                </a:lnTo>
                <a:lnTo>
                  <a:pt x="104" y="1357"/>
                </a:lnTo>
                <a:lnTo>
                  <a:pt x="127" y="1315"/>
                </a:lnTo>
                <a:lnTo>
                  <a:pt x="152" y="1272"/>
                </a:lnTo>
                <a:lnTo>
                  <a:pt x="179" y="1228"/>
                </a:lnTo>
                <a:lnTo>
                  <a:pt x="207" y="1185"/>
                </a:lnTo>
                <a:lnTo>
                  <a:pt x="237" y="1142"/>
                </a:lnTo>
                <a:lnTo>
                  <a:pt x="267" y="1099"/>
                </a:lnTo>
                <a:lnTo>
                  <a:pt x="300" y="1056"/>
                </a:lnTo>
                <a:lnTo>
                  <a:pt x="333" y="1013"/>
                </a:lnTo>
                <a:lnTo>
                  <a:pt x="367" y="971"/>
                </a:lnTo>
                <a:lnTo>
                  <a:pt x="402" y="929"/>
                </a:lnTo>
                <a:lnTo>
                  <a:pt x="437" y="889"/>
                </a:lnTo>
                <a:lnTo>
                  <a:pt x="473" y="849"/>
                </a:lnTo>
                <a:lnTo>
                  <a:pt x="510" y="810"/>
                </a:lnTo>
                <a:lnTo>
                  <a:pt x="546" y="772"/>
                </a:lnTo>
                <a:lnTo>
                  <a:pt x="582" y="736"/>
                </a:lnTo>
                <a:lnTo>
                  <a:pt x="619" y="701"/>
                </a:lnTo>
                <a:lnTo>
                  <a:pt x="655" y="667"/>
                </a:lnTo>
                <a:lnTo>
                  <a:pt x="690" y="636"/>
                </a:lnTo>
                <a:lnTo>
                  <a:pt x="726" y="606"/>
                </a:lnTo>
                <a:lnTo>
                  <a:pt x="761" y="579"/>
                </a:lnTo>
                <a:lnTo>
                  <a:pt x="794" y="553"/>
                </a:lnTo>
                <a:lnTo>
                  <a:pt x="827" y="529"/>
                </a:lnTo>
                <a:lnTo>
                  <a:pt x="860" y="508"/>
                </a:lnTo>
                <a:lnTo>
                  <a:pt x="891" y="490"/>
                </a:lnTo>
                <a:lnTo>
                  <a:pt x="921" y="473"/>
                </a:lnTo>
                <a:lnTo>
                  <a:pt x="951" y="458"/>
                </a:lnTo>
                <a:lnTo>
                  <a:pt x="981" y="445"/>
                </a:lnTo>
                <a:lnTo>
                  <a:pt x="1010" y="433"/>
                </a:lnTo>
                <a:lnTo>
                  <a:pt x="1038" y="422"/>
                </a:lnTo>
                <a:lnTo>
                  <a:pt x="1067" y="413"/>
                </a:lnTo>
                <a:lnTo>
                  <a:pt x="1095" y="405"/>
                </a:lnTo>
                <a:lnTo>
                  <a:pt x="1122" y="398"/>
                </a:lnTo>
                <a:lnTo>
                  <a:pt x="1149" y="391"/>
                </a:lnTo>
                <a:lnTo>
                  <a:pt x="1176" y="387"/>
                </a:lnTo>
                <a:lnTo>
                  <a:pt x="1202" y="384"/>
                </a:lnTo>
                <a:lnTo>
                  <a:pt x="1227" y="381"/>
                </a:lnTo>
                <a:lnTo>
                  <a:pt x="1251" y="380"/>
                </a:lnTo>
                <a:lnTo>
                  <a:pt x="1275" y="380"/>
                </a:lnTo>
                <a:lnTo>
                  <a:pt x="1299" y="381"/>
                </a:lnTo>
                <a:lnTo>
                  <a:pt x="1321" y="383"/>
                </a:lnTo>
                <a:lnTo>
                  <a:pt x="1343" y="385"/>
                </a:lnTo>
                <a:lnTo>
                  <a:pt x="1364" y="389"/>
                </a:lnTo>
                <a:lnTo>
                  <a:pt x="1384" y="393"/>
                </a:lnTo>
                <a:lnTo>
                  <a:pt x="1404" y="399"/>
                </a:lnTo>
                <a:lnTo>
                  <a:pt x="1423" y="404"/>
                </a:lnTo>
                <a:lnTo>
                  <a:pt x="1440" y="411"/>
                </a:lnTo>
                <a:lnTo>
                  <a:pt x="1457" y="418"/>
                </a:lnTo>
                <a:lnTo>
                  <a:pt x="1472" y="425"/>
                </a:lnTo>
                <a:lnTo>
                  <a:pt x="1487" y="433"/>
                </a:lnTo>
                <a:lnTo>
                  <a:pt x="1501" y="442"/>
                </a:lnTo>
                <a:lnTo>
                  <a:pt x="1514" y="451"/>
                </a:lnTo>
                <a:lnTo>
                  <a:pt x="1526" y="460"/>
                </a:lnTo>
                <a:lnTo>
                  <a:pt x="1536" y="470"/>
                </a:lnTo>
                <a:lnTo>
                  <a:pt x="1546" y="480"/>
                </a:lnTo>
                <a:lnTo>
                  <a:pt x="1554" y="490"/>
                </a:lnTo>
                <a:lnTo>
                  <a:pt x="1561" y="501"/>
                </a:lnTo>
                <a:lnTo>
                  <a:pt x="1567" y="512"/>
                </a:lnTo>
                <a:lnTo>
                  <a:pt x="1572" y="523"/>
                </a:lnTo>
                <a:lnTo>
                  <a:pt x="1576" y="536"/>
                </a:lnTo>
                <a:lnTo>
                  <a:pt x="1580" y="549"/>
                </a:lnTo>
                <a:lnTo>
                  <a:pt x="1583" y="561"/>
                </a:lnTo>
                <a:lnTo>
                  <a:pt x="1585" y="574"/>
                </a:lnTo>
                <a:lnTo>
                  <a:pt x="1587" y="588"/>
                </a:lnTo>
                <a:lnTo>
                  <a:pt x="1588" y="601"/>
                </a:lnTo>
                <a:lnTo>
                  <a:pt x="1590" y="629"/>
                </a:lnTo>
                <a:lnTo>
                  <a:pt x="1590" y="656"/>
                </a:lnTo>
                <a:lnTo>
                  <a:pt x="1589" y="685"/>
                </a:lnTo>
                <a:lnTo>
                  <a:pt x="1586" y="711"/>
                </a:lnTo>
                <a:lnTo>
                  <a:pt x="1580" y="761"/>
                </a:lnTo>
                <a:lnTo>
                  <a:pt x="1574" y="802"/>
                </a:lnTo>
                <a:lnTo>
                  <a:pt x="1572" y="820"/>
                </a:lnTo>
                <a:lnTo>
                  <a:pt x="1571" y="833"/>
                </a:lnTo>
                <a:lnTo>
                  <a:pt x="1571" y="838"/>
                </a:lnTo>
                <a:lnTo>
                  <a:pt x="1571" y="842"/>
                </a:lnTo>
                <a:lnTo>
                  <a:pt x="1572" y="845"/>
                </a:lnTo>
                <a:lnTo>
                  <a:pt x="1573" y="848"/>
                </a:lnTo>
                <a:close/>
                <a:moveTo>
                  <a:pt x="2306" y="680"/>
                </a:moveTo>
                <a:lnTo>
                  <a:pt x="2296" y="680"/>
                </a:lnTo>
                <a:lnTo>
                  <a:pt x="2287" y="679"/>
                </a:lnTo>
                <a:lnTo>
                  <a:pt x="2277" y="678"/>
                </a:lnTo>
                <a:lnTo>
                  <a:pt x="2268" y="675"/>
                </a:lnTo>
                <a:lnTo>
                  <a:pt x="2260" y="671"/>
                </a:lnTo>
                <a:lnTo>
                  <a:pt x="2252" y="667"/>
                </a:lnTo>
                <a:lnTo>
                  <a:pt x="2244" y="662"/>
                </a:lnTo>
                <a:lnTo>
                  <a:pt x="2238" y="656"/>
                </a:lnTo>
                <a:lnTo>
                  <a:pt x="2231" y="650"/>
                </a:lnTo>
                <a:lnTo>
                  <a:pt x="2225" y="643"/>
                </a:lnTo>
                <a:lnTo>
                  <a:pt x="2220" y="636"/>
                </a:lnTo>
                <a:lnTo>
                  <a:pt x="2216" y="628"/>
                </a:lnTo>
                <a:lnTo>
                  <a:pt x="2212" y="620"/>
                </a:lnTo>
                <a:lnTo>
                  <a:pt x="2209" y="611"/>
                </a:lnTo>
                <a:lnTo>
                  <a:pt x="2207" y="602"/>
                </a:lnTo>
                <a:lnTo>
                  <a:pt x="2206" y="593"/>
                </a:lnTo>
                <a:lnTo>
                  <a:pt x="2206" y="583"/>
                </a:lnTo>
                <a:lnTo>
                  <a:pt x="2206" y="574"/>
                </a:lnTo>
                <a:lnTo>
                  <a:pt x="2208" y="565"/>
                </a:lnTo>
                <a:lnTo>
                  <a:pt x="2210" y="556"/>
                </a:lnTo>
                <a:lnTo>
                  <a:pt x="2214" y="548"/>
                </a:lnTo>
                <a:lnTo>
                  <a:pt x="2218" y="540"/>
                </a:lnTo>
                <a:lnTo>
                  <a:pt x="2223" y="531"/>
                </a:lnTo>
                <a:lnTo>
                  <a:pt x="2228" y="524"/>
                </a:lnTo>
                <a:lnTo>
                  <a:pt x="2234" y="518"/>
                </a:lnTo>
                <a:lnTo>
                  <a:pt x="2241" y="512"/>
                </a:lnTo>
                <a:lnTo>
                  <a:pt x="2248" y="507"/>
                </a:lnTo>
                <a:lnTo>
                  <a:pt x="2256" y="502"/>
                </a:lnTo>
                <a:lnTo>
                  <a:pt x="2265" y="499"/>
                </a:lnTo>
                <a:lnTo>
                  <a:pt x="2273" y="496"/>
                </a:lnTo>
                <a:lnTo>
                  <a:pt x="2282" y="494"/>
                </a:lnTo>
                <a:lnTo>
                  <a:pt x="2293" y="493"/>
                </a:lnTo>
                <a:lnTo>
                  <a:pt x="2295" y="492"/>
                </a:lnTo>
                <a:lnTo>
                  <a:pt x="2297" y="492"/>
                </a:lnTo>
                <a:lnTo>
                  <a:pt x="2300" y="492"/>
                </a:lnTo>
                <a:lnTo>
                  <a:pt x="2301" y="492"/>
                </a:lnTo>
                <a:lnTo>
                  <a:pt x="2304" y="492"/>
                </a:lnTo>
                <a:lnTo>
                  <a:pt x="2305" y="492"/>
                </a:lnTo>
                <a:lnTo>
                  <a:pt x="2317" y="492"/>
                </a:lnTo>
                <a:lnTo>
                  <a:pt x="2325" y="491"/>
                </a:lnTo>
                <a:lnTo>
                  <a:pt x="2325" y="491"/>
                </a:lnTo>
                <a:lnTo>
                  <a:pt x="2325" y="492"/>
                </a:lnTo>
                <a:lnTo>
                  <a:pt x="2346" y="492"/>
                </a:lnTo>
                <a:lnTo>
                  <a:pt x="2367" y="494"/>
                </a:lnTo>
                <a:lnTo>
                  <a:pt x="2388" y="497"/>
                </a:lnTo>
                <a:lnTo>
                  <a:pt x="2409" y="500"/>
                </a:lnTo>
                <a:lnTo>
                  <a:pt x="2429" y="505"/>
                </a:lnTo>
                <a:lnTo>
                  <a:pt x="2448" y="510"/>
                </a:lnTo>
                <a:lnTo>
                  <a:pt x="2468" y="517"/>
                </a:lnTo>
                <a:lnTo>
                  <a:pt x="2486" y="524"/>
                </a:lnTo>
                <a:lnTo>
                  <a:pt x="2505" y="533"/>
                </a:lnTo>
                <a:lnTo>
                  <a:pt x="2524" y="543"/>
                </a:lnTo>
                <a:lnTo>
                  <a:pt x="2541" y="553"/>
                </a:lnTo>
                <a:lnTo>
                  <a:pt x="2558" y="563"/>
                </a:lnTo>
                <a:lnTo>
                  <a:pt x="2574" y="575"/>
                </a:lnTo>
                <a:lnTo>
                  <a:pt x="2589" y="587"/>
                </a:lnTo>
                <a:lnTo>
                  <a:pt x="2604" y="600"/>
                </a:lnTo>
                <a:lnTo>
                  <a:pt x="2619" y="614"/>
                </a:lnTo>
                <a:lnTo>
                  <a:pt x="2633" y="628"/>
                </a:lnTo>
                <a:lnTo>
                  <a:pt x="2646" y="643"/>
                </a:lnTo>
                <a:lnTo>
                  <a:pt x="2659" y="659"/>
                </a:lnTo>
                <a:lnTo>
                  <a:pt x="2670" y="676"/>
                </a:lnTo>
                <a:lnTo>
                  <a:pt x="2681" y="692"/>
                </a:lnTo>
                <a:lnTo>
                  <a:pt x="2691" y="710"/>
                </a:lnTo>
                <a:lnTo>
                  <a:pt x="2700" y="727"/>
                </a:lnTo>
                <a:lnTo>
                  <a:pt x="2708" y="746"/>
                </a:lnTo>
                <a:lnTo>
                  <a:pt x="2715" y="764"/>
                </a:lnTo>
                <a:lnTo>
                  <a:pt x="2722" y="784"/>
                </a:lnTo>
                <a:lnTo>
                  <a:pt x="2727" y="803"/>
                </a:lnTo>
                <a:lnTo>
                  <a:pt x="2733" y="824"/>
                </a:lnTo>
                <a:lnTo>
                  <a:pt x="2737" y="844"/>
                </a:lnTo>
                <a:lnTo>
                  <a:pt x="2739" y="865"/>
                </a:lnTo>
                <a:lnTo>
                  <a:pt x="2741" y="886"/>
                </a:lnTo>
                <a:lnTo>
                  <a:pt x="2741" y="907"/>
                </a:lnTo>
                <a:lnTo>
                  <a:pt x="2742" y="907"/>
                </a:lnTo>
                <a:lnTo>
                  <a:pt x="2742" y="908"/>
                </a:lnTo>
                <a:lnTo>
                  <a:pt x="2742" y="909"/>
                </a:lnTo>
                <a:lnTo>
                  <a:pt x="2741" y="909"/>
                </a:lnTo>
                <a:lnTo>
                  <a:pt x="2741" y="920"/>
                </a:lnTo>
                <a:lnTo>
                  <a:pt x="2741" y="932"/>
                </a:lnTo>
                <a:lnTo>
                  <a:pt x="2740" y="942"/>
                </a:lnTo>
                <a:lnTo>
                  <a:pt x="2739" y="953"/>
                </a:lnTo>
                <a:lnTo>
                  <a:pt x="2739" y="953"/>
                </a:lnTo>
                <a:lnTo>
                  <a:pt x="2739" y="959"/>
                </a:lnTo>
                <a:lnTo>
                  <a:pt x="2738" y="961"/>
                </a:lnTo>
                <a:lnTo>
                  <a:pt x="2737" y="971"/>
                </a:lnTo>
                <a:lnTo>
                  <a:pt x="2735" y="980"/>
                </a:lnTo>
                <a:lnTo>
                  <a:pt x="2734" y="989"/>
                </a:lnTo>
                <a:lnTo>
                  <a:pt x="2731" y="996"/>
                </a:lnTo>
                <a:lnTo>
                  <a:pt x="2729" y="1006"/>
                </a:lnTo>
                <a:lnTo>
                  <a:pt x="2725" y="1014"/>
                </a:lnTo>
                <a:lnTo>
                  <a:pt x="2721" y="1023"/>
                </a:lnTo>
                <a:lnTo>
                  <a:pt x="2716" y="1030"/>
                </a:lnTo>
                <a:lnTo>
                  <a:pt x="2711" y="1037"/>
                </a:lnTo>
                <a:lnTo>
                  <a:pt x="2705" y="1044"/>
                </a:lnTo>
                <a:lnTo>
                  <a:pt x="2698" y="1050"/>
                </a:lnTo>
                <a:lnTo>
                  <a:pt x="2691" y="1055"/>
                </a:lnTo>
                <a:lnTo>
                  <a:pt x="2683" y="1059"/>
                </a:lnTo>
                <a:lnTo>
                  <a:pt x="2675" y="1063"/>
                </a:lnTo>
                <a:lnTo>
                  <a:pt x="2666" y="1066"/>
                </a:lnTo>
                <a:lnTo>
                  <a:pt x="2658" y="1068"/>
                </a:lnTo>
                <a:lnTo>
                  <a:pt x="2649" y="1069"/>
                </a:lnTo>
                <a:lnTo>
                  <a:pt x="2640" y="1070"/>
                </a:lnTo>
                <a:lnTo>
                  <a:pt x="2630" y="1069"/>
                </a:lnTo>
                <a:lnTo>
                  <a:pt x="2620" y="1068"/>
                </a:lnTo>
                <a:lnTo>
                  <a:pt x="2611" y="1065"/>
                </a:lnTo>
                <a:lnTo>
                  <a:pt x="2602" y="1062"/>
                </a:lnTo>
                <a:lnTo>
                  <a:pt x="2594" y="1058"/>
                </a:lnTo>
                <a:lnTo>
                  <a:pt x="2586" y="1053"/>
                </a:lnTo>
                <a:lnTo>
                  <a:pt x="2579" y="1047"/>
                </a:lnTo>
                <a:lnTo>
                  <a:pt x="2572" y="1041"/>
                </a:lnTo>
                <a:lnTo>
                  <a:pt x="2567" y="1034"/>
                </a:lnTo>
                <a:lnTo>
                  <a:pt x="2561" y="1027"/>
                </a:lnTo>
                <a:lnTo>
                  <a:pt x="2557" y="1019"/>
                </a:lnTo>
                <a:lnTo>
                  <a:pt x="2553" y="1011"/>
                </a:lnTo>
                <a:lnTo>
                  <a:pt x="2550" y="1003"/>
                </a:lnTo>
                <a:lnTo>
                  <a:pt x="2548" y="994"/>
                </a:lnTo>
                <a:lnTo>
                  <a:pt x="2547" y="985"/>
                </a:lnTo>
                <a:lnTo>
                  <a:pt x="2547" y="976"/>
                </a:lnTo>
                <a:lnTo>
                  <a:pt x="2547" y="967"/>
                </a:lnTo>
                <a:lnTo>
                  <a:pt x="2549" y="957"/>
                </a:lnTo>
                <a:lnTo>
                  <a:pt x="2551" y="946"/>
                </a:lnTo>
                <a:lnTo>
                  <a:pt x="2552" y="937"/>
                </a:lnTo>
                <a:lnTo>
                  <a:pt x="2552" y="937"/>
                </a:lnTo>
                <a:lnTo>
                  <a:pt x="2553" y="932"/>
                </a:lnTo>
                <a:lnTo>
                  <a:pt x="2554" y="919"/>
                </a:lnTo>
                <a:lnTo>
                  <a:pt x="2554" y="909"/>
                </a:lnTo>
                <a:lnTo>
                  <a:pt x="2554" y="909"/>
                </a:lnTo>
                <a:lnTo>
                  <a:pt x="2554" y="908"/>
                </a:lnTo>
                <a:lnTo>
                  <a:pt x="2554" y="907"/>
                </a:lnTo>
                <a:lnTo>
                  <a:pt x="2554" y="907"/>
                </a:lnTo>
                <a:lnTo>
                  <a:pt x="2554" y="896"/>
                </a:lnTo>
                <a:lnTo>
                  <a:pt x="2553" y="884"/>
                </a:lnTo>
                <a:lnTo>
                  <a:pt x="2552" y="873"/>
                </a:lnTo>
                <a:lnTo>
                  <a:pt x="2550" y="862"/>
                </a:lnTo>
                <a:lnTo>
                  <a:pt x="2547" y="851"/>
                </a:lnTo>
                <a:lnTo>
                  <a:pt x="2544" y="840"/>
                </a:lnTo>
                <a:lnTo>
                  <a:pt x="2540" y="829"/>
                </a:lnTo>
                <a:lnTo>
                  <a:pt x="2536" y="819"/>
                </a:lnTo>
                <a:lnTo>
                  <a:pt x="2532" y="808"/>
                </a:lnTo>
                <a:lnTo>
                  <a:pt x="2527" y="798"/>
                </a:lnTo>
                <a:lnTo>
                  <a:pt x="2521" y="789"/>
                </a:lnTo>
                <a:lnTo>
                  <a:pt x="2515" y="779"/>
                </a:lnTo>
                <a:lnTo>
                  <a:pt x="2508" y="770"/>
                </a:lnTo>
                <a:lnTo>
                  <a:pt x="2501" y="762"/>
                </a:lnTo>
                <a:lnTo>
                  <a:pt x="2494" y="753"/>
                </a:lnTo>
                <a:lnTo>
                  <a:pt x="2486" y="746"/>
                </a:lnTo>
                <a:lnTo>
                  <a:pt x="2478" y="738"/>
                </a:lnTo>
                <a:lnTo>
                  <a:pt x="2470" y="731"/>
                </a:lnTo>
                <a:lnTo>
                  <a:pt x="2462" y="724"/>
                </a:lnTo>
                <a:lnTo>
                  <a:pt x="2453" y="718"/>
                </a:lnTo>
                <a:lnTo>
                  <a:pt x="2443" y="712"/>
                </a:lnTo>
                <a:lnTo>
                  <a:pt x="2434" y="706"/>
                </a:lnTo>
                <a:lnTo>
                  <a:pt x="2424" y="701"/>
                </a:lnTo>
                <a:lnTo>
                  <a:pt x="2414" y="697"/>
                </a:lnTo>
                <a:lnTo>
                  <a:pt x="2404" y="693"/>
                </a:lnTo>
                <a:lnTo>
                  <a:pt x="2392" y="689"/>
                </a:lnTo>
                <a:lnTo>
                  <a:pt x="2381" y="686"/>
                </a:lnTo>
                <a:lnTo>
                  <a:pt x="2370" y="684"/>
                </a:lnTo>
                <a:lnTo>
                  <a:pt x="2359" y="682"/>
                </a:lnTo>
                <a:lnTo>
                  <a:pt x="2348" y="680"/>
                </a:lnTo>
                <a:lnTo>
                  <a:pt x="2336" y="679"/>
                </a:lnTo>
                <a:lnTo>
                  <a:pt x="2325" y="679"/>
                </a:lnTo>
                <a:lnTo>
                  <a:pt x="2325" y="679"/>
                </a:lnTo>
                <a:lnTo>
                  <a:pt x="2325" y="679"/>
                </a:lnTo>
                <a:lnTo>
                  <a:pt x="2314" y="679"/>
                </a:lnTo>
                <a:lnTo>
                  <a:pt x="2311" y="679"/>
                </a:lnTo>
                <a:lnTo>
                  <a:pt x="2311" y="679"/>
                </a:lnTo>
                <a:lnTo>
                  <a:pt x="2309" y="680"/>
                </a:lnTo>
                <a:lnTo>
                  <a:pt x="2309" y="680"/>
                </a:lnTo>
                <a:lnTo>
                  <a:pt x="2306" y="680"/>
                </a:lnTo>
                <a:close/>
                <a:moveTo>
                  <a:pt x="2202" y="312"/>
                </a:moveTo>
                <a:lnTo>
                  <a:pt x="2187" y="314"/>
                </a:lnTo>
                <a:lnTo>
                  <a:pt x="2171" y="315"/>
                </a:lnTo>
                <a:lnTo>
                  <a:pt x="2156" y="314"/>
                </a:lnTo>
                <a:lnTo>
                  <a:pt x="2142" y="312"/>
                </a:lnTo>
                <a:lnTo>
                  <a:pt x="2128" y="309"/>
                </a:lnTo>
                <a:lnTo>
                  <a:pt x="2115" y="304"/>
                </a:lnTo>
                <a:lnTo>
                  <a:pt x="2102" y="298"/>
                </a:lnTo>
                <a:lnTo>
                  <a:pt x="2089" y="290"/>
                </a:lnTo>
                <a:lnTo>
                  <a:pt x="2078" y="282"/>
                </a:lnTo>
                <a:lnTo>
                  <a:pt x="2067" y="273"/>
                </a:lnTo>
                <a:lnTo>
                  <a:pt x="2056" y="262"/>
                </a:lnTo>
                <a:lnTo>
                  <a:pt x="2048" y="250"/>
                </a:lnTo>
                <a:lnTo>
                  <a:pt x="2040" y="237"/>
                </a:lnTo>
                <a:lnTo>
                  <a:pt x="2034" y="224"/>
                </a:lnTo>
                <a:lnTo>
                  <a:pt x="2028" y="210"/>
                </a:lnTo>
                <a:lnTo>
                  <a:pt x="2025" y="196"/>
                </a:lnTo>
                <a:lnTo>
                  <a:pt x="2022" y="181"/>
                </a:lnTo>
                <a:lnTo>
                  <a:pt x="2021" y="166"/>
                </a:lnTo>
                <a:lnTo>
                  <a:pt x="2022" y="151"/>
                </a:lnTo>
                <a:lnTo>
                  <a:pt x="2024" y="137"/>
                </a:lnTo>
                <a:lnTo>
                  <a:pt x="2028" y="123"/>
                </a:lnTo>
                <a:lnTo>
                  <a:pt x="2032" y="108"/>
                </a:lnTo>
                <a:lnTo>
                  <a:pt x="2038" y="95"/>
                </a:lnTo>
                <a:lnTo>
                  <a:pt x="2046" y="83"/>
                </a:lnTo>
                <a:lnTo>
                  <a:pt x="2054" y="72"/>
                </a:lnTo>
                <a:lnTo>
                  <a:pt x="2065" y="61"/>
                </a:lnTo>
                <a:lnTo>
                  <a:pt x="2075" y="51"/>
                </a:lnTo>
                <a:lnTo>
                  <a:pt x="2086" y="42"/>
                </a:lnTo>
                <a:lnTo>
                  <a:pt x="2099" y="35"/>
                </a:lnTo>
                <a:lnTo>
                  <a:pt x="2112" y="28"/>
                </a:lnTo>
                <a:lnTo>
                  <a:pt x="2126" y="23"/>
                </a:lnTo>
                <a:lnTo>
                  <a:pt x="2141" y="19"/>
                </a:lnTo>
                <a:lnTo>
                  <a:pt x="2142" y="19"/>
                </a:lnTo>
                <a:lnTo>
                  <a:pt x="2143" y="19"/>
                </a:lnTo>
                <a:lnTo>
                  <a:pt x="2161" y="15"/>
                </a:lnTo>
                <a:lnTo>
                  <a:pt x="2167" y="14"/>
                </a:lnTo>
                <a:lnTo>
                  <a:pt x="2178" y="12"/>
                </a:lnTo>
                <a:lnTo>
                  <a:pt x="2194" y="10"/>
                </a:lnTo>
                <a:lnTo>
                  <a:pt x="2227" y="6"/>
                </a:lnTo>
                <a:lnTo>
                  <a:pt x="2259" y="3"/>
                </a:lnTo>
                <a:lnTo>
                  <a:pt x="2293" y="1"/>
                </a:lnTo>
                <a:lnTo>
                  <a:pt x="2325" y="0"/>
                </a:lnTo>
                <a:lnTo>
                  <a:pt x="2325" y="0"/>
                </a:lnTo>
                <a:lnTo>
                  <a:pt x="2325" y="1"/>
                </a:lnTo>
                <a:lnTo>
                  <a:pt x="2348" y="1"/>
                </a:lnTo>
                <a:lnTo>
                  <a:pt x="2371" y="2"/>
                </a:lnTo>
                <a:lnTo>
                  <a:pt x="2394" y="3"/>
                </a:lnTo>
                <a:lnTo>
                  <a:pt x="2418" y="5"/>
                </a:lnTo>
                <a:lnTo>
                  <a:pt x="2441" y="8"/>
                </a:lnTo>
                <a:lnTo>
                  <a:pt x="2463" y="11"/>
                </a:lnTo>
                <a:lnTo>
                  <a:pt x="2485" y="15"/>
                </a:lnTo>
                <a:lnTo>
                  <a:pt x="2507" y="19"/>
                </a:lnTo>
                <a:lnTo>
                  <a:pt x="2530" y="24"/>
                </a:lnTo>
                <a:lnTo>
                  <a:pt x="2552" y="29"/>
                </a:lnTo>
                <a:lnTo>
                  <a:pt x="2574" y="35"/>
                </a:lnTo>
                <a:lnTo>
                  <a:pt x="2595" y="41"/>
                </a:lnTo>
                <a:lnTo>
                  <a:pt x="2616" y="48"/>
                </a:lnTo>
                <a:lnTo>
                  <a:pt x="2638" y="55"/>
                </a:lnTo>
                <a:lnTo>
                  <a:pt x="2658" y="63"/>
                </a:lnTo>
                <a:lnTo>
                  <a:pt x="2679" y="72"/>
                </a:lnTo>
                <a:lnTo>
                  <a:pt x="2699" y="80"/>
                </a:lnTo>
                <a:lnTo>
                  <a:pt x="2719" y="90"/>
                </a:lnTo>
                <a:lnTo>
                  <a:pt x="2739" y="99"/>
                </a:lnTo>
                <a:lnTo>
                  <a:pt x="2758" y="109"/>
                </a:lnTo>
                <a:lnTo>
                  <a:pt x="2777" y="121"/>
                </a:lnTo>
                <a:lnTo>
                  <a:pt x="2796" y="132"/>
                </a:lnTo>
                <a:lnTo>
                  <a:pt x="2815" y="144"/>
                </a:lnTo>
                <a:lnTo>
                  <a:pt x="2833" y="155"/>
                </a:lnTo>
                <a:lnTo>
                  <a:pt x="2852" y="168"/>
                </a:lnTo>
                <a:lnTo>
                  <a:pt x="2869" y="181"/>
                </a:lnTo>
                <a:lnTo>
                  <a:pt x="2886" y="194"/>
                </a:lnTo>
                <a:lnTo>
                  <a:pt x="2903" y="207"/>
                </a:lnTo>
                <a:lnTo>
                  <a:pt x="2920" y="221"/>
                </a:lnTo>
                <a:lnTo>
                  <a:pt x="2936" y="236"/>
                </a:lnTo>
                <a:lnTo>
                  <a:pt x="2951" y="250"/>
                </a:lnTo>
                <a:lnTo>
                  <a:pt x="2968" y="266"/>
                </a:lnTo>
                <a:lnTo>
                  <a:pt x="2983" y="282"/>
                </a:lnTo>
                <a:lnTo>
                  <a:pt x="2998" y="298"/>
                </a:lnTo>
                <a:lnTo>
                  <a:pt x="3012" y="314"/>
                </a:lnTo>
                <a:lnTo>
                  <a:pt x="3026" y="330"/>
                </a:lnTo>
                <a:lnTo>
                  <a:pt x="3039" y="347"/>
                </a:lnTo>
                <a:lnTo>
                  <a:pt x="3053" y="364"/>
                </a:lnTo>
                <a:lnTo>
                  <a:pt x="3065" y="382"/>
                </a:lnTo>
                <a:lnTo>
                  <a:pt x="3079" y="400"/>
                </a:lnTo>
                <a:lnTo>
                  <a:pt x="3091" y="419"/>
                </a:lnTo>
                <a:lnTo>
                  <a:pt x="3102" y="437"/>
                </a:lnTo>
                <a:lnTo>
                  <a:pt x="3113" y="456"/>
                </a:lnTo>
                <a:lnTo>
                  <a:pt x="3124" y="475"/>
                </a:lnTo>
                <a:lnTo>
                  <a:pt x="3134" y="494"/>
                </a:lnTo>
                <a:lnTo>
                  <a:pt x="3144" y="514"/>
                </a:lnTo>
                <a:lnTo>
                  <a:pt x="3153" y="533"/>
                </a:lnTo>
                <a:lnTo>
                  <a:pt x="3162" y="554"/>
                </a:lnTo>
                <a:lnTo>
                  <a:pt x="3170" y="575"/>
                </a:lnTo>
                <a:lnTo>
                  <a:pt x="3179" y="595"/>
                </a:lnTo>
                <a:lnTo>
                  <a:pt x="3186" y="616"/>
                </a:lnTo>
                <a:lnTo>
                  <a:pt x="3193" y="637"/>
                </a:lnTo>
                <a:lnTo>
                  <a:pt x="3199" y="658"/>
                </a:lnTo>
                <a:lnTo>
                  <a:pt x="3205" y="681"/>
                </a:lnTo>
                <a:lnTo>
                  <a:pt x="3210" y="703"/>
                </a:lnTo>
                <a:lnTo>
                  <a:pt x="3215" y="725"/>
                </a:lnTo>
                <a:lnTo>
                  <a:pt x="3219" y="747"/>
                </a:lnTo>
                <a:lnTo>
                  <a:pt x="3223" y="769"/>
                </a:lnTo>
                <a:lnTo>
                  <a:pt x="3226" y="791"/>
                </a:lnTo>
                <a:lnTo>
                  <a:pt x="3229" y="815"/>
                </a:lnTo>
                <a:lnTo>
                  <a:pt x="3231" y="838"/>
                </a:lnTo>
                <a:lnTo>
                  <a:pt x="3232" y="861"/>
                </a:lnTo>
                <a:lnTo>
                  <a:pt x="3233" y="884"/>
                </a:lnTo>
                <a:lnTo>
                  <a:pt x="3233" y="907"/>
                </a:lnTo>
                <a:lnTo>
                  <a:pt x="3234" y="907"/>
                </a:lnTo>
                <a:lnTo>
                  <a:pt x="3234" y="908"/>
                </a:lnTo>
                <a:lnTo>
                  <a:pt x="3234" y="908"/>
                </a:lnTo>
                <a:lnTo>
                  <a:pt x="3233" y="908"/>
                </a:lnTo>
                <a:lnTo>
                  <a:pt x="3233" y="936"/>
                </a:lnTo>
                <a:lnTo>
                  <a:pt x="3232" y="963"/>
                </a:lnTo>
                <a:lnTo>
                  <a:pt x="3230" y="988"/>
                </a:lnTo>
                <a:lnTo>
                  <a:pt x="3228" y="1012"/>
                </a:lnTo>
                <a:lnTo>
                  <a:pt x="3228" y="1013"/>
                </a:lnTo>
                <a:lnTo>
                  <a:pt x="3226" y="1027"/>
                </a:lnTo>
                <a:lnTo>
                  <a:pt x="3225" y="1029"/>
                </a:lnTo>
                <a:lnTo>
                  <a:pt x="3222" y="1050"/>
                </a:lnTo>
                <a:lnTo>
                  <a:pt x="3219" y="1072"/>
                </a:lnTo>
                <a:lnTo>
                  <a:pt x="3215" y="1092"/>
                </a:lnTo>
                <a:lnTo>
                  <a:pt x="3210" y="1114"/>
                </a:lnTo>
                <a:lnTo>
                  <a:pt x="3206" y="1128"/>
                </a:lnTo>
                <a:lnTo>
                  <a:pt x="3201" y="1142"/>
                </a:lnTo>
                <a:lnTo>
                  <a:pt x="3194" y="1155"/>
                </a:lnTo>
                <a:lnTo>
                  <a:pt x="3186" y="1168"/>
                </a:lnTo>
                <a:lnTo>
                  <a:pt x="3176" y="1179"/>
                </a:lnTo>
                <a:lnTo>
                  <a:pt x="3166" y="1189"/>
                </a:lnTo>
                <a:lnTo>
                  <a:pt x="3155" y="1198"/>
                </a:lnTo>
                <a:lnTo>
                  <a:pt x="3143" y="1206"/>
                </a:lnTo>
                <a:lnTo>
                  <a:pt x="3131" y="1213"/>
                </a:lnTo>
                <a:lnTo>
                  <a:pt x="3118" y="1219"/>
                </a:lnTo>
                <a:lnTo>
                  <a:pt x="3104" y="1224"/>
                </a:lnTo>
                <a:lnTo>
                  <a:pt x="3090" y="1227"/>
                </a:lnTo>
                <a:lnTo>
                  <a:pt x="3076" y="1229"/>
                </a:lnTo>
                <a:lnTo>
                  <a:pt x="3060" y="1229"/>
                </a:lnTo>
                <a:lnTo>
                  <a:pt x="3045" y="1228"/>
                </a:lnTo>
                <a:lnTo>
                  <a:pt x="3030" y="1225"/>
                </a:lnTo>
                <a:lnTo>
                  <a:pt x="3016" y="1221"/>
                </a:lnTo>
                <a:lnTo>
                  <a:pt x="3002" y="1216"/>
                </a:lnTo>
                <a:lnTo>
                  <a:pt x="2989" y="1209"/>
                </a:lnTo>
                <a:lnTo>
                  <a:pt x="2977" y="1201"/>
                </a:lnTo>
                <a:lnTo>
                  <a:pt x="2965" y="1192"/>
                </a:lnTo>
                <a:lnTo>
                  <a:pt x="2954" y="1182"/>
                </a:lnTo>
                <a:lnTo>
                  <a:pt x="2945" y="1171"/>
                </a:lnTo>
                <a:lnTo>
                  <a:pt x="2937" y="1160"/>
                </a:lnTo>
                <a:lnTo>
                  <a:pt x="2930" y="1147"/>
                </a:lnTo>
                <a:lnTo>
                  <a:pt x="2924" y="1134"/>
                </a:lnTo>
                <a:lnTo>
                  <a:pt x="2919" y="1121"/>
                </a:lnTo>
                <a:lnTo>
                  <a:pt x="2916" y="1107"/>
                </a:lnTo>
                <a:lnTo>
                  <a:pt x="2914" y="1091"/>
                </a:lnTo>
                <a:lnTo>
                  <a:pt x="2914" y="1076"/>
                </a:lnTo>
                <a:lnTo>
                  <a:pt x="2915" y="1062"/>
                </a:lnTo>
                <a:lnTo>
                  <a:pt x="2918" y="1047"/>
                </a:lnTo>
                <a:lnTo>
                  <a:pt x="2921" y="1032"/>
                </a:lnTo>
                <a:lnTo>
                  <a:pt x="2924" y="1018"/>
                </a:lnTo>
                <a:lnTo>
                  <a:pt x="2926" y="1005"/>
                </a:lnTo>
                <a:lnTo>
                  <a:pt x="2928" y="991"/>
                </a:lnTo>
                <a:lnTo>
                  <a:pt x="2928" y="991"/>
                </a:lnTo>
                <a:lnTo>
                  <a:pt x="2930" y="977"/>
                </a:lnTo>
                <a:lnTo>
                  <a:pt x="2930" y="977"/>
                </a:lnTo>
                <a:lnTo>
                  <a:pt x="2932" y="959"/>
                </a:lnTo>
                <a:lnTo>
                  <a:pt x="2933" y="941"/>
                </a:lnTo>
                <a:lnTo>
                  <a:pt x="2934" y="924"/>
                </a:lnTo>
                <a:lnTo>
                  <a:pt x="2934" y="908"/>
                </a:lnTo>
                <a:lnTo>
                  <a:pt x="2933" y="908"/>
                </a:lnTo>
                <a:lnTo>
                  <a:pt x="2933" y="908"/>
                </a:lnTo>
                <a:lnTo>
                  <a:pt x="2933" y="907"/>
                </a:lnTo>
                <a:lnTo>
                  <a:pt x="2934" y="907"/>
                </a:lnTo>
                <a:lnTo>
                  <a:pt x="2933" y="876"/>
                </a:lnTo>
                <a:lnTo>
                  <a:pt x="2931" y="846"/>
                </a:lnTo>
                <a:lnTo>
                  <a:pt x="2927" y="816"/>
                </a:lnTo>
                <a:lnTo>
                  <a:pt x="2922" y="785"/>
                </a:lnTo>
                <a:lnTo>
                  <a:pt x="2915" y="756"/>
                </a:lnTo>
                <a:lnTo>
                  <a:pt x="2907" y="727"/>
                </a:lnTo>
                <a:lnTo>
                  <a:pt x="2897" y="699"/>
                </a:lnTo>
                <a:lnTo>
                  <a:pt x="2886" y="671"/>
                </a:lnTo>
                <a:lnTo>
                  <a:pt x="2874" y="644"/>
                </a:lnTo>
                <a:lnTo>
                  <a:pt x="2861" y="618"/>
                </a:lnTo>
                <a:lnTo>
                  <a:pt x="2846" y="593"/>
                </a:lnTo>
                <a:lnTo>
                  <a:pt x="2830" y="568"/>
                </a:lnTo>
                <a:lnTo>
                  <a:pt x="2813" y="544"/>
                </a:lnTo>
                <a:lnTo>
                  <a:pt x="2795" y="521"/>
                </a:lnTo>
                <a:lnTo>
                  <a:pt x="2776" y="499"/>
                </a:lnTo>
                <a:lnTo>
                  <a:pt x="2756" y="478"/>
                </a:lnTo>
                <a:lnTo>
                  <a:pt x="2735" y="458"/>
                </a:lnTo>
                <a:lnTo>
                  <a:pt x="2712" y="439"/>
                </a:lnTo>
                <a:lnTo>
                  <a:pt x="2689" y="421"/>
                </a:lnTo>
                <a:lnTo>
                  <a:pt x="2665" y="404"/>
                </a:lnTo>
                <a:lnTo>
                  <a:pt x="2640" y="387"/>
                </a:lnTo>
                <a:lnTo>
                  <a:pt x="2614" y="372"/>
                </a:lnTo>
                <a:lnTo>
                  <a:pt x="2588" y="359"/>
                </a:lnTo>
                <a:lnTo>
                  <a:pt x="2561" y="347"/>
                </a:lnTo>
                <a:lnTo>
                  <a:pt x="2534" y="336"/>
                </a:lnTo>
                <a:lnTo>
                  <a:pt x="2505" y="326"/>
                </a:lnTo>
                <a:lnTo>
                  <a:pt x="2476" y="318"/>
                </a:lnTo>
                <a:lnTo>
                  <a:pt x="2447" y="311"/>
                </a:lnTo>
                <a:lnTo>
                  <a:pt x="2417" y="306"/>
                </a:lnTo>
                <a:lnTo>
                  <a:pt x="2386" y="302"/>
                </a:lnTo>
                <a:lnTo>
                  <a:pt x="2356" y="300"/>
                </a:lnTo>
                <a:lnTo>
                  <a:pt x="2325" y="299"/>
                </a:lnTo>
                <a:lnTo>
                  <a:pt x="2325" y="300"/>
                </a:lnTo>
                <a:lnTo>
                  <a:pt x="2325" y="300"/>
                </a:lnTo>
                <a:lnTo>
                  <a:pt x="2302" y="300"/>
                </a:lnTo>
                <a:lnTo>
                  <a:pt x="2279" y="301"/>
                </a:lnTo>
                <a:lnTo>
                  <a:pt x="2257" y="303"/>
                </a:lnTo>
                <a:lnTo>
                  <a:pt x="2236" y="306"/>
                </a:lnTo>
                <a:lnTo>
                  <a:pt x="2219" y="309"/>
                </a:lnTo>
                <a:lnTo>
                  <a:pt x="2207" y="311"/>
                </a:lnTo>
                <a:lnTo>
                  <a:pt x="2203" y="311"/>
                </a:lnTo>
                <a:lnTo>
                  <a:pt x="2203" y="311"/>
                </a:lnTo>
                <a:lnTo>
                  <a:pt x="2202" y="312"/>
                </a:lnTo>
                <a:close/>
                <a:moveTo>
                  <a:pt x="1230" y="1154"/>
                </a:moveTo>
                <a:lnTo>
                  <a:pt x="1278" y="1152"/>
                </a:lnTo>
                <a:lnTo>
                  <a:pt x="1327" y="1151"/>
                </a:lnTo>
                <a:lnTo>
                  <a:pt x="1374" y="1151"/>
                </a:lnTo>
                <a:lnTo>
                  <a:pt x="1421" y="1153"/>
                </a:lnTo>
                <a:lnTo>
                  <a:pt x="1467" y="1157"/>
                </a:lnTo>
                <a:lnTo>
                  <a:pt x="1513" y="1162"/>
                </a:lnTo>
                <a:lnTo>
                  <a:pt x="1557" y="1168"/>
                </a:lnTo>
                <a:lnTo>
                  <a:pt x="1601" y="1176"/>
                </a:lnTo>
                <a:lnTo>
                  <a:pt x="1644" y="1185"/>
                </a:lnTo>
                <a:lnTo>
                  <a:pt x="1685" y="1195"/>
                </a:lnTo>
                <a:lnTo>
                  <a:pt x="1726" y="1207"/>
                </a:lnTo>
                <a:lnTo>
                  <a:pt x="1766" y="1220"/>
                </a:lnTo>
                <a:lnTo>
                  <a:pt x="1804" y="1234"/>
                </a:lnTo>
                <a:lnTo>
                  <a:pt x="1841" y="1250"/>
                </a:lnTo>
                <a:lnTo>
                  <a:pt x="1877" y="1266"/>
                </a:lnTo>
                <a:lnTo>
                  <a:pt x="1910" y="1284"/>
                </a:lnTo>
                <a:lnTo>
                  <a:pt x="1943" y="1302"/>
                </a:lnTo>
                <a:lnTo>
                  <a:pt x="1975" y="1322"/>
                </a:lnTo>
                <a:lnTo>
                  <a:pt x="2004" y="1342"/>
                </a:lnTo>
                <a:lnTo>
                  <a:pt x="2032" y="1364"/>
                </a:lnTo>
                <a:lnTo>
                  <a:pt x="2058" y="1387"/>
                </a:lnTo>
                <a:lnTo>
                  <a:pt x="2083" y="1411"/>
                </a:lnTo>
                <a:lnTo>
                  <a:pt x="2106" y="1435"/>
                </a:lnTo>
                <a:lnTo>
                  <a:pt x="2126" y="1460"/>
                </a:lnTo>
                <a:lnTo>
                  <a:pt x="2145" y="1486"/>
                </a:lnTo>
                <a:lnTo>
                  <a:pt x="2162" y="1512"/>
                </a:lnTo>
                <a:lnTo>
                  <a:pt x="2177" y="1541"/>
                </a:lnTo>
                <a:lnTo>
                  <a:pt x="2190" y="1569"/>
                </a:lnTo>
                <a:lnTo>
                  <a:pt x="2200" y="1597"/>
                </a:lnTo>
                <a:lnTo>
                  <a:pt x="2208" y="1627"/>
                </a:lnTo>
                <a:lnTo>
                  <a:pt x="2214" y="1658"/>
                </a:lnTo>
                <a:lnTo>
                  <a:pt x="2217" y="1688"/>
                </a:lnTo>
                <a:lnTo>
                  <a:pt x="2218" y="1719"/>
                </a:lnTo>
                <a:lnTo>
                  <a:pt x="2216" y="1749"/>
                </a:lnTo>
                <a:lnTo>
                  <a:pt x="2212" y="1779"/>
                </a:lnTo>
                <a:lnTo>
                  <a:pt x="2206" y="1810"/>
                </a:lnTo>
                <a:lnTo>
                  <a:pt x="2197" y="1840"/>
                </a:lnTo>
                <a:lnTo>
                  <a:pt x="2187" y="1869"/>
                </a:lnTo>
                <a:lnTo>
                  <a:pt x="2173" y="1897"/>
                </a:lnTo>
                <a:lnTo>
                  <a:pt x="2158" y="1925"/>
                </a:lnTo>
                <a:lnTo>
                  <a:pt x="2141" y="1954"/>
                </a:lnTo>
                <a:lnTo>
                  <a:pt x="2122" y="1981"/>
                </a:lnTo>
                <a:lnTo>
                  <a:pt x="2101" y="2007"/>
                </a:lnTo>
                <a:lnTo>
                  <a:pt x="2079" y="2033"/>
                </a:lnTo>
                <a:lnTo>
                  <a:pt x="2053" y="2058"/>
                </a:lnTo>
                <a:lnTo>
                  <a:pt x="2027" y="2084"/>
                </a:lnTo>
                <a:lnTo>
                  <a:pt x="1999" y="2107"/>
                </a:lnTo>
                <a:lnTo>
                  <a:pt x="1969" y="2130"/>
                </a:lnTo>
                <a:lnTo>
                  <a:pt x="1937" y="2152"/>
                </a:lnTo>
                <a:lnTo>
                  <a:pt x="1904" y="2173"/>
                </a:lnTo>
                <a:lnTo>
                  <a:pt x="1870" y="2193"/>
                </a:lnTo>
                <a:lnTo>
                  <a:pt x="1833" y="2212"/>
                </a:lnTo>
                <a:lnTo>
                  <a:pt x="1796" y="2231"/>
                </a:lnTo>
                <a:lnTo>
                  <a:pt x="1758" y="2248"/>
                </a:lnTo>
                <a:lnTo>
                  <a:pt x="1718" y="2264"/>
                </a:lnTo>
                <a:lnTo>
                  <a:pt x="1677" y="2279"/>
                </a:lnTo>
                <a:lnTo>
                  <a:pt x="1635" y="2292"/>
                </a:lnTo>
                <a:lnTo>
                  <a:pt x="1591" y="2305"/>
                </a:lnTo>
                <a:lnTo>
                  <a:pt x="1547" y="2316"/>
                </a:lnTo>
                <a:lnTo>
                  <a:pt x="1501" y="2325"/>
                </a:lnTo>
                <a:lnTo>
                  <a:pt x="1455" y="2334"/>
                </a:lnTo>
                <a:lnTo>
                  <a:pt x="1409" y="2341"/>
                </a:lnTo>
                <a:lnTo>
                  <a:pt x="1360" y="2346"/>
                </a:lnTo>
                <a:lnTo>
                  <a:pt x="1312" y="2350"/>
                </a:lnTo>
                <a:lnTo>
                  <a:pt x="1263" y="2353"/>
                </a:lnTo>
                <a:lnTo>
                  <a:pt x="1215" y="2354"/>
                </a:lnTo>
                <a:lnTo>
                  <a:pt x="1167" y="2353"/>
                </a:lnTo>
                <a:lnTo>
                  <a:pt x="1120" y="2351"/>
                </a:lnTo>
                <a:lnTo>
                  <a:pt x="1075" y="2348"/>
                </a:lnTo>
                <a:lnTo>
                  <a:pt x="1029" y="2343"/>
                </a:lnTo>
                <a:lnTo>
                  <a:pt x="984" y="2337"/>
                </a:lnTo>
                <a:lnTo>
                  <a:pt x="940" y="2329"/>
                </a:lnTo>
                <a:lnTo>
                  <a:pt x="898" y="2320"/>
                </a:lnTo>
                <a:lnTo>
                  <a:pt x="856" y="2309"/>
                </a:lnTo>
                <a:lnTo>
                  <a:pt x="815" y="2298"/>
                </a:lnTo>
                <a:lnTo>
                  <a:pt x="776" y="2285"/>
                </a:lnTo>
                <a:lnTo>
                  <a:pt x="738" y="2271"/>
                </a:lnTo>
                <a:lnTo>
                  <a:pt x="701" y="2256"/>
                </a:lnTo>
                <a:lnTo>
                  <a:pt x="665" y="2239"/>
                </a:lnTo>
                <a:lnTo>
                  <a:pt x="631" y="2222"/>
                </a:lnTo>
                <a:lnTo>
                  <a:pt x="598" y="2202"/>
                </a:lnTo>
                <a:lnTo>
                  <a:pt x="567" y="2183"/>
                </a:lnTo>
                <a:lnTo>
                  <a:pt x="538" y="2162"/>
                </a:lnTo>
                <a:lnTo>
                  <a:pt x="510" y="2141"/>
                </a:lnTo>
                <a:lnTo>
                  <a:pt x="483" y="2118"/>
                </a:lnTo>
                <a:lnTo>
                  <a:pt x="459" y="2095"/>
                </a:lnTo>
                <a:lnTo>
                  <a:pt x="436" y="2070"/>
                </a:lnTo>
                <a:lnTo>
                  <a:pt x="416" y="2045"/>
                </a:lnTo>
                <a:lnTo>
                  <a:pt x="397" y="2019"/>
                </a:lnTo>
                <a:lnTo>
                  <a:pt x="379" y="1992"/>
                </a:lnTo>
                <a:lnTo>
                  <a:pt x="365" y="1965"/>
                </a:lnTo>
                <a:lnTo>
                  <a:pt x="352" y="1937"/>
                </a:lnTo>
                <a:lnTo>
                  <a:pt x="342" y="1907"/>
                </a:lnTo>
                <a:lnTo>
                  <a:pt x="334" y="1878"/>
                </a:lnTo>
                <a:lnTo>
                  <a:pt x="328" y="1848"/>
                </a:lnTo>
                <a:lnTo>
                  <a:pt x="325" y="1818"/>
                </a:lnTo>
                <a:lnTo>
                  <a:pt x="324" y="1786"/>
                </a:lnTo>
                <a:lnTo>
                  <a:pt x="326" y="1756"/>
                </a:lnTo>
                <a:lnTo>
                  <a:pt x="330" y="1725"/>
                </a:lnTo>
                <a:lnTo>
                  <a:pt x="336" y="1696"/>
                </a:lnTo>
                <a:lnTo>
                  <a:pt x="344" y="1666"/>
                </a:lnTo>
                <a:lnTo>
                  <a:pt x="355" y="1636"/>
                </a:lnTo>
                <a:lnTo>
                  <a:pt x="368" y="1607"/>
                </a:lnTo>
                <a:lnTo>
                  <a:pt x="383" y="1579"/>
                </a:lnTo>
                <a:lnTo>
                  <a:pt x="401" y="1552"/>
                </a:lnTo>
                <a:lnTo>
                  <a:pt x="420" y="1525"/>
                </a:lnTo>
                <a:lnTo>
                  <a:pt x="441" y="1497"/>
                </a:lnTo>
                <a:lnTo>
                  <a:pt x="463" y="1472"/>
                </a:lnTo>
                <a:lnTo>
                  <a:pt x="488" y="1446"/>
                </a:lnTo>
                <a:lnTo>
                  <a:pt x="515" y="1422"/>
                </a:lnTo>
                <a:lnTo>
                  <a:pt x="543" y="1399"/>
                </a:lnTo>
                <a:lnTo>
                  <a:pt x="573" y="1376"/>
                </a:lnTo>
                <a:lnTo>
                  <a:pt x="604" y="1353"/>
                </a:lnTo>
                <a:lnTo>
                  <a:pt x="638" y="1332"/>
                </a:lnTo>
                <a:lnTo>
                  <a:pt x="672" y="1312"/>
                </a:lnTo>
                <a:lnTo>
                  <a:pt x="708" y="1293"/>
                </a:lnTo>
                <a:lnTo>
                  <a:pt x="746" y="1275"/>
                </a:lnTo>
                <a:lnTo>
                  <a:pt x="784" y="1258"/>
                </a:lnTo>
                <a:lnTo>
                  <a:pt x="823" y="1242"/>
                </a:lnTo>
                <a:lnTo>
                  <a:pt x="865" y="1226"/>
                </a:lnTo>
                <a:lnTo>
                  <a:pt x="907" y="1212"/>
                </a:lnTo>
                <a:lnTo>
                  <a:pt x="951" y="1200"/>
                </a:lnTo>
                <a:lnTo>
                  <a:pt x="995" y="1189"/>
                </a:lnTo>
                <a:lnTo>
                  <a:pt x="1040" y="1179"/>
                </a:lnTo>
                <a:lnTo>
                  <a:pt x="1086" y="1171"/>
                </a:lnTo>
                <a:lnTo>
                  <a:pt x="1133" y="1164"/>
                </a:lnTo>
                <a:lnTo>
                  <a:pt x="1182" y="1158"/>
                </a:lnTo>
                <a:lnTo>
                  <a:pt x="1230" y="1154"/>
                </a:lnTo>
                <a:close/>
                <a:moveTo>
                  <a:pt x="1306" y="1702"/>
                </a:moveTo>
                <a:lnTo>
                  <a:pt x="1312" y="1703"/>
                </a:lnTo>
                <a:lnTo>
                  <a:pt x="1317" y="1704"/>
                </a:lnTo>
                <a:lnTo>
                  <a:pt x="1323" y="1705"/>
                </a:lnTo>
                <a:lnTo>
                  <a:pt x="1328" y="1707"/>
                </a:lnTo>
                <a:lnTo>
                  <a:pt x="1333" y="1709"/>
                </a:lnTo>
                <a:lnTo>
                  <a:pt x="1338" y="1712"/>
                </a:lnTo>
                <a:lnTo>
                  <a:pt x="1342" y="1716"/>
                </a:lnTo>
                <a:lnTo>
                  <a:pt x="1347" y="1719"/>
                </a:lnTo>
                <a:lnTo>
                  <a:pt x="1350" y="1723"/>
                </a:lnTo>
                <a:lnTo>
                  <a:pt x="1354" y="1728"/>
                </a:lnTo>
                <a:lnTo>
                  <a:pt x="1356" y="1733"/>
                </a:lnTo>
                <a:lnTo>
                  <a:pt x="1359" y="1738"/>
                </a:lnTo>
                <a:lnTo>
                  <a:pt x="1361" y="1743"/>
                </a:lnTo>
                <a:lnTo>
                  <a:pt x="1362" y="1748"/>
                </a:lnTo>
                <a:lnTo>
                  <a:pt x="1363" y="1754"/>
                </a:lnTo>
                <a:lnTo>
                  <a:pt x="1363" y="1760"/>
                </a:lnTo>
                <a:lnTo>
                  <a:pt x="1363" y="1766"/>
                </a:lnTo>
                <a:lnTo>
                  <a:pt x="1362" y="1771"/>
                </a:lnTo>
                <a:lnTo>
                  <a:pt x="1361" y="1777"/>
                </a:lnTo>
                <a:lnTo>
                  <a:pt x="1359" y="1782"/>
                </a:lnTo>
                <a:lnTo>
                  <a:pt x="1356" y="1787"/>
                </a:lnTo>
                <a:lnTo>
                  <a:pt x="1354" y="1792"/>
                </a:lnTo>
                <a:lnTo>
                  <a:pt x="1350" y="1797"/>
                </a:lnTo>
                <a:lnTo>
                  <a:pt x="1347" y="1801"/>
                </a:lnTo>
                <a:lnTo>
                  <a:pt x="1342" y="1805"/>
                </a:lnTo>
                <a:lnTo>
                  <a:pt x="1338" y="1808"/>
                </a:lnTo>
                <a:lnTo>
                  <a:pt x="1333" y="1811"/>
                </a:lnTo>
                <a:lnTo>
                  <a:pt x="1328" y="1814"/>
                </a:lnTo>
                <a:lnTo>
                  <a:pt x="1323" y="1816"/>
                </a:lnTo>
                <a:lnTo>
                  <a:pt x="1317" y="1817"/>
                </a:lnTo>
                <a:lnTo>
                  <a:pt x="1312" y="1818"/>
                </a:lnTo>
                <a:lnTo>
                  <a:pt x="1306" y="1818"/>
                </a:lnTo>
                <a:lnTo>
                  <a:pt x="1300" y="1818"/>
                </a:lnTo>
                <a:lnTo>
                  <a:pt x="1294" y="1817"/>
                </a:lnTo>
                <a:lnTo>
                  <a:pt x="1289" y="1816"/>
                </a:lnTo>
                <a:lnTo>
                  <a:pt x="1284" y="1814"/>
                </a:lnTo>
                <a:lnTo>
                  <a:pt x="1278" y="1811"/>
                </a:lnTo>
                <a:lnTo>
                  <a:pt x="1273" y="1808"/>
                </a:lnTo>
                <a:lnTo>
                  <a:pt x="1268" y="1805"/>
                </a:lnTo>
                <a:lnTo>
                  <a:pt x="1264" y="1801"/>
                </a:lnTo>
                <a:lnTo>
                  <a:pt x="1261" y="1797"/>
                </a:lnTo>
                <a:lnTo>
                  <a:pt x="1257" y="1792"/>
                </a:lnTo>
                <a:lnTo>
                  <a:pt x="1254" y="1787"/>
                </a:lnTo>
                <a:lnTo>
                  <a:pt x="1252" y="1782"/>
                </a:lnTo>
                <a:lnTo>
                  <a:pt x="1250" y="1777"/>
                </a:lnTo>
                <a:lnTo>
                  <a:pt x="1249" y="1771"/>
                </a:lnTo>
                <a:lnTo>
                  <a:pt x="1248" y="1766"/>
                </a:lnTo>
                <a:lnTo>
                  <a:pt x="1248" y="1760"/>
                </a:lnTo>
                <a:lnTo>
                  <a:pt x="1248" y="1754"/>
                </a:lnTo>
                <a:lnTo>
                  <a:pt x="1249" y="1748"/>
                </a:lnTo>
                <a:lnTo>
                  <a:pt x="1250" y="1743"/>
                </a:lnTo>
                <a:lnTo>
                  <a:pt x="1252" y="1738"/>
                </a:lnTo>
                <a:lnTo>
                  <a:pt x="1254" y="1733"/>
                </a:lnTo>
                <a:lnTo>
                  <a:pt x="1257" y="1728"/>
                </a:lnTo>
                <a:lnTo>
                  <a:pt x="1261" y="1723"/>
                </a:lnTo>
                <a:lnTo>
                  <a:pt x="1264" y="1719"/>
                </a:lnTo>
                <a:lnTo>
                  <a:pt x="1268" y="1716"/>
                </a:lnTo>
                <a:lnTo>
                  <a:pt x="1273" y="1712"/>
                </a:lnTo>
                <a:lnTo>
                  <a:pt x="1278" y="1709"/>
                </a:lnTo>
                <a:lnTo>
                  <a:pt x="1284" y="1707"/>
                </a:lnTo>
                <a:lnTo>
                  <a:pt x="1289" y="1705"/>
                </a:lnTo>
                <a:lnTo>
                  <a:pt x="1294" y="1704"/>
                </a:lnTo>
                <a:lnTo>
                  <a:pt x="1300" y="1703"/>
                </a:lnTo>
                <a:lnTo>
                  <a:pt x="1306" y="1702"/>
                </a:lnTo>
                <a:close/>
                <a:moveTo>
                  <a:pt x="1044" y="1767"/>
                </a:moveTo>
                <a:lnTo>
                  <a:pt x="1060" y="1768"/>
                </a:lnTo>
                <a:lnTo>
                  <a:pt x="1075" y="1770"/>
                </a:lnTo>
                <a:lnTo>
                  <a:pt x="1089" y="1774"/>
                </a:lnTo>
                <a:lnTo>
                  <a:pt x="1102" y="1778"/>
                </a:lnTo>
                <a:lnTo>
                  <a:pt x="1115" y="1785"/>
                </a:lnTo>
                <a:lnTo>
                  <a:pt x="1127" y="1792"/>
                </a:lnTo>
                <a:lnTo>
                  <a:pt x="1139" y="1801"/>
                </a:lnTo>
                <a:lnTo>
                  <a:pt x="1149" y="1811"/>
                </a:lnTo>
                <a:lnTo>
                  <a:pt x="1158" y="1821"/>
                </a:lnTo>
                <a:lnTo>
                  <a:pt x="1167" y="1833"/>
                </a:lnTo>
                <a:lnTo>
                  <a:pt x="1175" y="1845"/>
                </a:lnTo>
                <a:lnTo>
                  <a:pt x="1181" y="1858"/>
                </a:lnTo>
                <a:lnTo>
                  <a:pt x="1186" y="1871"/>
                </a:lnTo>
                <a:lnTo>
                  <a:pt x="1190" y="1885"/>
                </a:lnTo>
                <a:lnTo>
                  <a:pt x="1192" y="1900"/>
                </a:lnTo>
                <a:lnTo>
                  <a:pt x="1193" y="1915"/>
                </a:lnTo>
                <a:lnTo>
                  <a:pt x="1192" y="1930"/>
                </a:lnTo>
                <a:lnTo>
                  <a:pt x="1190" y="1945"/>
                </a:lnTo>
                <a:lnTo>
                  <a:pt x="1186" y="1959"/>
                </a:lnTo>
                <a:lnTo>
                  <a:pt x="1181" y="1973"/>
                </a:lnTo>
                <a:lnTo>
                  <a:pt x="1175" y="1986"/>
                </a:lnTo>
                <a:lnTo>
                  <a:pt x="1167" y="1998"/>
                </a:lnTo>
                <a:lnTo>
                  <a:pt x="1158" y="2009"/>
                </a:lnTo>
                <a:lnTo>
                  <a:pt x="1149" y="2019"/>
                </a:lnTo>
                <a:lnTo>
                  <a:pt x="1139" y="2029"/>
                </a:lnTo>
                <a:lnTo>
                  <a:pt x="1127" y="2037"/>
                </a:lnTo>
                <a:lnTo>
                  <a:pt x="1115" y="2045"/>
                </a:lnTo>
                <a:lnTo>
                  <a:pt x="1102" y="2051"/>
                </a:lnTo>
                <a:lnTo>
                  <a:pt x="1089" y="2056"/>
                </a:lnTo>
                <a:lnTo>
                  <a:pt x="1075" y="2059"/>
                </a:lnTo>
                <a:lnTo>
                  <a:pt x="1060" y="2062"/>
                </a:lnTo>
                <a:lnTo>
                  <a:pt x="1044" y="2062"/>
                </a:lnTo>
                <a:lnTo>
                  <a:pt x="1029" y="2062"/>
                </a:lnTo>
                <a:lnTo>
                  <a:pt x="1015" y="2059"/>
                </a:lnTo>
                <a:lnTo>
                  <a:pt x="1001" y="2056"/>
                </a:lnTo>
                <a:lnTo>
                  <a:pt x="987" y="2051"/>
                </a:lnTo>
                <a:lnTo>
                  <a:pt x="974" y="2045"/>
                </a:lnTo>
                <a:lnTo>
                  <a:pt x="962" y="2037"/>
                </a:lnTo>
                <a:lnTo>
                  <a:pt x="951" y="2029"/>
                </a:lnTo>
                <a:lnTo>
                  <a:pt x="939" y="2019"/>
                </a:lnTo>
                <a:lnTo>
                  <a:pt x="930" y="2009"/>
                </a:lnTo>
                <a:lnTo>
                  <a:pt x="922" y="1998"/>
                </a:lnTo>
                <a:lnTo>
                  <a:pt x="914" y="1986"/>
                </a:lnTo>
                <a:lnTo>
                  <a:pt x="908" y="1973"/>
                </a:lnTo>
                <a:lnTo>
                  <a:pt x="903" y="1959"/>
                </a:lnTo>
                <a:lnTo>
                  <a:pt x="899" y="1945"/>
                </a:lnTo>
                <a:lnTo>
                  <a:pt x="897" y="1930"/>
                </a:lnTo>
                <a:lnTo>
                  <a:pt x="897" y="1915"/>
                </a:lnTo>
                <a:lnTo>
                  <a:pt x="897" y="1900"/>
                </a:lnTo>
                <a:lnTo>
                  <a:pt x="899" y="1885"/>
                </a:lnTo>
                <a:lnTo>
                  <a:pt x="903" y="1871"/>
                </a:lnTo>
                <a:lnTo>
                  <a:pt x="908" y="1858"/>
                </a:lnTo>
                <a:lnTo>
                  <a:pt x="914" y="1845"/>
                </a:lnTo>
                <a:lnTo>
                  <a:pt x="922" y="1833"/>
                </a:lnTo>
                <a:lnTo>
                  <a:pt x="930" y="1821"/>
                </a:lnTo>
                <a:lnTo>
                  <a:pt x="939" y="1811"/>
                </a:lnTo>
                <a:lnTo>
                  <a:pt x="951" y="1801"/>
                </a:lnTo>
                <a:lnTo>
                  <a:pt x="962" y="1792"/>
                </a:lnTo>
                <a:lnTo>
                  <a:pt x="974" y="1785"/>
                </a:lnTo>
                <a:lnTo>
                  <a:pt x="987" y="1778"/>
                </a:lnTo>
                <a:lnTo>
                  <a:pt x="1001" y="1774"/>
                </a:lnTo>
                <a:lnTo>
                  <a:pt x="1015" y="1770"/>
                </a:lnTo>
                <a:lnTo>
                  <a:pt x="1029" y="1768"/>
                </a:lnTo>
                <a:lnTo>
                  <a:pt x="1044" y="176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85" name="TextBox 84"/>
          <p:cNvSpPr txBox="1"/>
          <p:nvPr/>
        </p:nvSpPr>
        <p:spPr>
          <a:xfrm>
            <a:off x="4248049" y="1005984"/>
            <a:ext cx="1741535" cy="155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微博营销</a:t>
            </a:r>
            <a:endParaRPr lang="zh-CN" altLang="en-US" sz="1012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6" name="Oval 13"/>
          <p:cNvSpPr>
            <a:spLocks noChangeArrowheads="1"/>
          </p:cNvSpPr>
          <p:nvPr/>
        </p:nvSpPr>
        <p:spPr bwMode="auto">
          <a:xfrm>
            <a:off x="6014822" y="3028716"/>
            <a:ext cx="571694" cy="571692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19050">
            <a:solidFill>
              <a:schemeClr val="bg1"/>
            </a:solidFill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50000"/>
              </a:lnSpc>
            </a:pPr>
            <a:endParaRPr lang="en-US" altLang="zh-CN" sz="1012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87" name="组合 86"/>
          <p:cNvGrpSpPr/>
          <p:nvPr/>
        </p:nvGrpSpPr>
        <p:grpSpPr>
          <a:xfrm>
            <a:off x="6135458" y="3172308"/>
            <a:ext cx="331128" cy="277064"/>
            <a:chOff x="4178300" y="4422775"/>
            <a:chExt cx="388938" cy="325438"/>
          </a:xfrm>
          <a:solidFill>
            <a:srgbClr val="1E90B4"/>
          </a:solidFill>
        </p:grpSpPr>
        <p:sp>
          <p:nvSpPr>
            <p:cNvPr id="88" name="Freeform 5"/>
            <p:cNvSpPr>
              <a:spLocks noEditPoints="1"/>
            </p:cNvSpPr>
            <p:nvPr/>
          </p:nvSpPr>
          <p:spPr bwMode="auto">
            <a:xfrm>
              <a:off x="4330700" y="4530725"/>
              <a:ext cx="236538" cy="217488"/>
            </a:xfrm>
            <a:custGeom>
              <a:avLst/>
              <a:gdLst>
                <a:gd name="T0" fmla="*/ 742 w 744"/>
                <a:gd name="T1" fmla="*/ 283 h 683"/>
                <a:gd name="T2" fmla="*/ 727 w 744"/>
                <a:gd name="T3" fmla="*/ 221 h 683"/>
                <a:gd name="T4" fmla="*/ 699 w 744"/>
                <a:gd name="T5" fmla="*/ 164 h 683"/>
                <a:gd name="T6" fmla="*/ 659 w 744"/>
                <a:gd name="T7" fmla="*/ 114 h 683"/>
                <a:gd name="T8" fmla="*/ 608 w 744"/>
                <a:gd name="T9" fmla="*/ 72 h 683"/>
                <a:gd name="T10" fmla="*/ 549 w 744"/>
                <a:gd name="T11" fmla="*/ 37 h 683"/>
                <a:gd name="T12" fmla="*/ 483 w 744"/>
                <a:gd name="T13" fmla="*/ 14 h 683"/>
                <a:gd name="T14" fmla="*/ 410 w 744"/>
                <a:gd name="T15" fmla="*/ 1 h 683"/>
                <a:gd name="T16" fmla="*/ 353 w 744"/>
                <a:gd name="T17" fmla="*/ 0 h 683"/>
                <a:gd name="T18" fmla="*/ 278 w 744"/>
                <a:gd name="T19" fmla="*/ 9 h 683"/>
                <a:gd name="T20" fmla="*/ 210 w 744"/>
                <a:gd name="T21" fmla="*/ 30 h 683"/>
                <a:gd name="T22" fmla="*/ 148 w 744"/>
                <a:gd name="T23" fmla="*/ 63 h 683"/>
                <a:gd name="T24" fmla="*/ 96 w 744"/>
                <a:gd name="T25" fmla="*/ 102 h 683"/>
                <a:gd name="T26" fmla="*/ 53 w 744"/>
                <a:gd name="T27" fmla="*/ 151 h 683"/>
                <a:gd name="T28" fmla="*/ 22 w 744"/>
                <a:gd name="T29" fmla="*/ 206 h 683"/>
                <a:gd name="T30" fmla="*/ 3 w 744"/>
                <a:gd name="T31" fmla="*/ 267 h 683"/>
                <a:gd name="T32" fmla="*/ 0 w 744"/>
                <a:gd name="T33" fmla="*/ 316 h 683"/>
                <a:gd name="T34" fmla="*/ 7 w 744"/>
                <a:gd name="T35" fmla="*/ 379 h 683"/>
                <a:gd name="T36" fmla="*/ 29 w 744"/>
                <a:gd name="T37" fmla="*/ 438 h 683"/>
                <a:gd name="T38" fmla="*/ 62 w 744"/>
                <a:gd name="T39" fmla="*/ 492 h 683"/>
                <a:gd name="T40" fmla="*/ 108 w 744"/>
                <a:gd name="T41" fmla="*/ 538 h 683"/>
                <a:gd name="T42" fmla="*/ 163 w 744"/>
                <a:gd name="T43" fmla="*/ 577 h 683"/>
                <a:gd name="T44" fmla="*/ 226 w 744"/>
                <a:gd name="T45" fmla="*/ 606 h 683"/>
                <a:gd name="T46" fmla="*/ 297 w 744"/>
                <a:gd name="T47" fmla="*/ 625 h 683"/>
                <a:gd name="T48" fmla="*/ 371 w 744"/>
                <a:gd name="T49" fmla="*/ 631 h 683"/>
                <a:gd name="T50" fmla="*/ 462 w 744"/>
                <a:gd name="T51" fmla="*/ 621 h 683"/>
                <a:gd name="T52" fmla="*/ 593 w 744"/>
                <a:gd name="T53" fmla="*/ 569 h 683"/>
                <a:gd name="T54" fmla="*/ 656 w 744"/>
                <a:gd name="T55" fmla="*/ 520 h 683"/>
                <a:gd name="T56" fmla="*/ 703 w 744"/>
                <a:gd name="T57" fmla="*/ 459 h 683"/>
                <a:gd name="T58" fmla="*/ 734 w 744"/>
                <a:gd name="T59" fmla="*/ 390 h 683"/>
                <a:gd name="T60" fmla="*/ 744 w 744"/>
                <a:gd name="T61" fmla="*/ 316 h 683"/>
                <a:gd name="T62" fmla="*/ 248 w 744"/>
                <a:gd name="T63" fmla="*/ 273 h 683"/>
                <a:gd name="T64" fmla="*/ 217 w 744"/>
                <a:gd name="T65" fmla="*/ 252 h 683"/>
                <a:gd name="T66" fmla="*/ 208 w 744"/>
                <a:gd name="T67" fmla="*/ 224 h 683"/>
                <a:gd name="T68" fmla="*/ 223 w 744"/>
                <a:gd name="T69" fmla="*/ 187 h 683"/>
                <a:gd name="T70" fmla="*/ 257 w 744"/>
                <a:gd name="T71" fmla="*/ 173 h 683"/>
                <a:gd name="T72" fmla="*/ 285 w 744"/>
                <a:gd name="T73" fmla="*/ 182 h 683"/>
                <a:gd name="T74" fmla="*/ 306 w 744"/>
                <a:gd name="T75" fmla="*/ 213 h 683"/>
                <a:gd name="T76" fmla="*/ 304 w 744"/>
                <a:gd name="T77" fmla="*/ 242 h 683"/>
                <a:gd name="T78" fmla="*/ 277 w 744"/>
                <a:gd name="T79" fmla="*/ 269 h 683"/>
                <a:gd name="T80" fmla="*/ 499 w 744"/>
                <a:gd name="T81" fmla="*/ 274 h 683"/>
                <a:gd name="T82" fmla="*/ 471 w 744"/>
                <a:gd name="T83" fmla="*/ 264 h 683"/>
                <a:gd name="T84" fmla="*/ 450 w 744"/>
                <a:gd name="T85" fmla="*/ 233 h 683"/>
                <a:gd name="T86" fmla="*/ 453 w 744"/>
                <a:gd name="T87" fmla="*/ 204 h 683"/>
                <a:gd name="T88" fmla="*/ 479 w 744"/>
                <a:gd name="T89" fmla="*/ 177 h 683"/>
                <a:gd name="T90" fmla="*/ 509 w 744"/>
                <a:gd name="T91" fmla="*/ 173 h 683"/>
                <a:gd name="T92" fmla="*/ 541 w 744"/>
                <a:gd name="T93" fmla="*/ 194 h 683"/>
                <a:gd name="T94" fmla="*/ 549 w 744"/>
                <a:gd name="T95" fmla="*/ 224 h 683"/>
                <a:gd name="T96" fmla="*/ 534 w 744"/>
                <a:gd name="T97" fmla="*/ 259 h 683"/>
                <a:gd name="T98" fmla="*/ 499 w 744"/>
                <a:gd name="T99" fmla="*/ 274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744" h="683">
                  <a:moveTo>
                    <a:pt x="744" y="316"/>
                  </a:moveTo>
                  <a:lnTo>
                    <a:pt x="744" y="316"/>
                  </a:lnTo>
                  <a:lnTo>
                    <a:pt x="743" y="299"/>
                  </a:lnTo>
                  <a:lnTo>
                    <a:pt x="742" y="283"/>
                  </a:lnTo>
                  <a:lnTo>
                    <a:pt x="739" y="267"/>
                  </a:lnTo>
                  <a:lnTo>
                    <a:pt x="736" y="252"/>
                  </a:lnTo>
                  <a:lnTo>
                    <a:pt x="732" y="236"/>
                  </a:lnTo>
                  <a:lnTo>
                    <a:pt x="727" y="221"/>
                  </a:lnTo>
                  <a:lnTo>
                    <a:pt x="721" y="206"/>
                  </a:lnTo>
                  <a:lnTo>
                    <a:pt x="715" y="192"/>
                  </a:lnTo>
                  <a:lnTo>
                    <a:pt x="707" y="178"/>
                  </a:lnTo>
                  <a:lnTo>
                    <a:pt x="699" y="164"/>
                  </a:lnTo>
                  <a:lnTo>
                    <a:pt x="689" y="151"/>
                  </a:lnTo>
                  <a:lnTo>
                    <a:pt x="680" y="138"/>
                  </a:lnTo>
                  <a:lnTo>
                    <a:pt x="670" y="127"/>
                  </a:lnTo>
                  <a:lnTo>
                    <a:pt x="659" y="114"/>
                  </a:lnTo>
                  <a:lnTo>
                    <a:pt x="648" y="102"/>
                  </a:lnTo>
                  <a:lnTo>
                    <a:pt x="635" y="92"/>
                  </a:lnTo>
                  <a:lnTo>
                    <a:pt x="622" y="81"/>
                  </a:lnTo>
                  <a:lnTo>
                    <a:pt x="608" y="72"/>
                  </a:lnTo>
                  <a:lnTo>
                    <a:pt x="594" y="63"/>
                  </a:lnTo>
                  <a:lnTo>
                    <a:pt x="579" y="53"/>
                  </a:lnTo>
                  <a:lnTo>
                    <a:pt x="564" y="45"/>
                  </a:lnTo>
                  <a:lnTo>
                    <a:pt x="549" y="37"/>
                  </a:lnTo>
                  <a:lnTo>
                    <a:pt x="533" y="30"/>
                  </a:lnTo>
                  <a:lnTo>
                    <a:pt x="516" y="24"/>
                  </a:lnTo>
                  <a:lnTo>
                    <a:pt x="499" y="18"/>
                  </a:lnTo>
                  <a:lnTo>
                    <a:pt x="483" y="14"/>
                  </a:lnTo>
                  <a:lnTo>
                    <a:pt x="464" y="9"/>
                  </a:lnTo>
                  <a:lnTo>
                    <a:pt x="447" y="5"/>
                  </a:lnTo>
                  <a:lnTo>
                    <a:pt x="428" y="3"/>
                  </a:lnTo>
                  <a:lnTo>
                    <a:pt x="410" y="1"/>
                  </a:lnTo>
                  <a:lnTo>
                    <a:pt x="391" y="0"/>
                  </a:lnTo>
                  <a:lnTo>
                    <a:pt x="371" y="0"/>
                  </a:lnTo>
                  <a:lnTo>
                    <a:pt x="371" y="0"/>
                  </a:lnTo>
                  <a:lnTo>
                    <a:pt x="353" y="0"/>
                  </a:lnTo>
                  <a:lnTo>
                    <a:pt x="333" y="1"/>
                  </a:lnTo>
                  <a:lnTo>
                    <a:pt x="314" y="3"/>
                  </a:lnTo>
                  <a:lnTo>
                    <a:pt x="297" y="5"/>
                  </a:lnTo>
                  <a:lnTo>
                    <a:pt x="278" y="9"/>
                  </a:lnTo>
                  <a:lnTo>
                    <a:pt x="261" y="14"/>
                  </a:lnTo>
                  <a:lnTo>
                    <a:pt x="244" y="18"/>
                  </a:lnTo>
                  <a:lnTo>
                    <a:pt x="226" y="24"/>
                  </a:lnTo>
                  <a:lnTo>
                    <a:pt x="210" y="30"/>
                  </a:lnTo>
                  <a:lnTo>
                    <a:pt x="194" y="37"/>
                  </a:lnTo>
                  <a:lnTo>
                    <a:pt x="179" y="45"/>
                  </a:lnTo>
                  <a:lnTo>
                    <a:pt x="163" y="53"/>
                  </a:lnTo>
                  <a:lnTo>
                    <a:pt x="148" y="63"/>
                  </a:lnTo>
                  <a:lnTo>
                    <a:pt x="134" y="72"/>
                  </a:lnTo>
                  <a:lnTo>
                    <a:pt x="122" y="81"/>
                  </a:lnTo>
                  <a:lnTo>
                    <a:pt x="108" y="92"/>
                  </a:lnTo>
                  <a:lnTo>
                    <a:pt x="96" y="102"/>
                  </a:lnTo>
                  <a:lnTo>
                    <a:pt x="84" y="114"/>
                  </a:lnTo>
                  <a:lnTo>
                    <a:pt x="73" y="127"/>
                  </a:lnTo>
                  <a:lnTo>
                    <a:pt x="62" y="138"/>
                  </a:lnTo>
                  <a:lnTo>
                    <a:pt x="53" y="151"/>
                  </a:lnTo>
                  <a:lnTo>
                    <a:pt x="44" y="164"/>
                  </a:lnTo>
                  <a:lnTo>
                    <a:pt x="36" y="178"/>
                  </a:lnTo>
                  <a:lnTo>
                    <a:pt x="29" y="192"/>
                  </a:lnTo>
                  <a:lnTo>
                    <a:pt x="22" y="206"/>
                  </a:lnTo>
                  <a:lnTo>
                    <a:pt x="16" y="221"/>
                  </a:lnTo>
                  <a:lnTo>
                    <a:pt x="11" y="236"/>
                  </a:lnTo>
                  <a:lnTo>
                    <a:pt x="7" y="252"/>
                  </a:lnTo>
                  <a:lnTo>
                    <a:pt x="3" y="267"/>
                  </a:lnTo>
                  <a:lnTo>
                    <a:pt x="1" y="283"/>
                  </a:lnTo>
                  <a:lnTo>
                    <a:pt x="0" y="299"/>
                  </a:lnTo>
                  <a:lnTo>
                    <a:pt x="0" y="316"/>
                  </a:lnTo>
                  <a:lnTo>
                    <a:pt x="0" y="316"/>
                  </a:lnTo>
                  <a:lnTo>
                    <a:pt x="0" y="331"/>
                  </a:lnTo>
                  <a:lnTo>
                    <a:pt x="1" y="347"/>
                  </a:lnTo>
                  <a:lnTo>
                    <a:pt x="3" y="363"/>
                  </a:lnTo>
                  <a:lnTo>
                    <a:pt x="7" y="379"/>
                  </a:lnTo>
                  <a:lnTo>
                    <a:pt x="11" y="394"/>
                  </a:lnTo>
                  <a:lnTo>
                    <a:pt x="16" y="409"/>
                  </a:lnTo>
                  <a:lnTo>
                    <a:pt x="22" y="424"/>
                  </a:lnTo>
                  <a:lnTo>
                    <a:pt x="29" y="438"/>
                  </a:lnTo>
                  <a:lnTo>
                    <a:pt x="36" y="452"/>
                  </a:lnTo>
                  <a:lnTo>
                    <a:pt x="44" y="466"/>
                  </a:lnTo>
                  <a:lnTo>
                    <a:pt x="53" y="479"/>
                  </a:lnTo>
                  <a:lnTo>
                    <a:pt x="62" y="492"/>
                  </a:lnTo>
                  <a:lnTo>
                    <a:pt x="73" y="505"/>
                  </a:lnTo>
                  <a:lnTo>
                    <a:pt x="84" y="516"/>
                  </a:lnTo>
                  <a:lnTo>
                    <a:pt x="96" y="528"/>
                  </a:lnTo>
                  <a:lnTo>
                    <a:pt x="108" y="538"/>
                  </a:lnTo>
                  <a:lnTo>
                    <a:pt x="122" y="549"/>
                  </a:lnTo>
                  <a:lnTo>
                    <a:pt x="134" y="559"/>
                  </a:lnTo>
                  <a:lnTo>
                    <a:pt x="148" y="569"/>
                  </a:lnTo>
                  <a:lnTo>
                    <a:pt x="163" y="577"/>
                  </a:lnTo>
                  <a:lnTo>
                    <a:pt x="179" y="585"/>
                  </a:lnTo>
                  <a:lnTo>
                    <a:pt x="194" y="593"/>
                  </a:lnTo>
                  <a:lnTo>
                    <a:pt x="210" y="600"/>
                  </a:lnTo>
                  <a:lnTo>
                    <a:pt x="226" y="606"/>
                  </a:lnTo>
                  <a:lnTo>
                    <a:pt x="244" y="612"/>
                  </a:lnTo>
                  <a:lnTo>
                    <a:pt x="261" y="617"/>
                  </a:lnTo>
                  <a:lnTo>
                    <a:pt x="278" y="621"/>
                  </a:lnTo>
                  <a:lnTo>
                    <a:pt x="297" y="625"/>
                  </a:lnTo>
                  <a:lnTo>
                    <a:pt x="314" y="627"/>
                  </a:lnTo>
                  <a:lnTo>
                    <a:pt x="333" y="629"/>
                  </a:lnTo>
                  <a:lnTo>
                    <a:pt x="353" y="631"/>
                  </a:lnTo>
                  <a:lnTo>
                    <a:pt x="371" y="631"/>
                  </a:lnTo>
                  <a:lnTo>
                    <a:pt x="371" y="631"/>
                  </a:lnTo>
                  <a:lnTo>
                    <a:pt x="403" y="629"/>
                  </a:lnTo>
                  <a:lnTo>
                    <a:pt x="433" y="627"/>
                  </a:lnTo>
                  <a:lnTo>
                    <a:pt x="462" y="621"/>
                  </a:lnTo>
                  <a:lnTo>
                    <a:pt x="491" y="614"/>
                  </a:lnTo>
                  <a:lnTo>
                    <a:pt x="635" y="683"/>
                  </a:lnTo>
                  <a:lnTo>
                    <a:pt x="593" y="569"/>
                  </a:lnTo>
                  <a:lnTo>
                    <a:pt x="593" y="569"/>
                  </a:lnTo>
                  <a:lnTo>
                    <a:pt x="610" y="557"/>
                  </a:lnTo>
                  <a:lnTo>
                    <a:pt x="626" y="545"/>
                  </a:lnTo>
                  <a:lnTo>
                    <a:pt x="641" y="533"/>
                  </a:lnTo>
                  <a:lnTo>
                    <a:pt x="656" y="520"/>
                  </a:lnTo>
                  <a:lnTo>
                    <a:pt x="669" y="506"/>
                  </a:lnTo>
                  <a:lnTo>
                    <a:pt x="681" y="491"/>
                  </a:lnTo>
                  <a:lnTo>
                    <a:pt x="693" y="475"/>
                  </a:lnTo>
                  <a:lnTo>
                    <a:pt x="703" y="459"/>
                  </a:lnTo>
                  <a:lnTo>
                    <a:pt x="713" y="443"/>
                  </a:lnTo>
                  <a:lnTo>
                    <a:pt x="721" y="425"/>
                  </a:lnTo>
                  <a:lnTo>
                    <a:pt x="728" y="408"/>
                  </a:lnTo>
                  <a:lnTo>
                    <a:pt x="734" y="390"/>
                  </a:lnTo>
                  <a:lnTo>
                    <a:pt x="738" y="372"/>
                  </a:lnTo>
                  <a:lnTo>
                    <a:pt x="741" y="353"/>
                  </a:lnTo>
                  <a:lnTo>
                    <a:pt x="743" y="334"/>
                  </a:lnTo>
                  <a:lnTo>
                    <a:pt x="744" y="316"/>
                  </a:lnTo>
                  <a:lnTo>
                    <a:pt x="744" y="316"/>
                  </a:lnTo>
                  <a:close/>
                  <a:moveTo>
                    <a:pt x="257" y="274"/>
                  </a:moveTo>
                  <a:lnTo>
                    <a:pt x="257" y="274"/>
                  </a:lnTo>
                  <a:lnTo>
                    <a:pt x="248" y="273"/>
                  </a:lnTo>
                  <a:lnTo>
                    <a:pt x="239" y="269"/>
                  </a:lnTo>
                  <a:lnTo>
                    <a:pt x="230" y="264"/>
                  </a:lnTo>
                  <a:lnTo>
                    <a:pt x="223" y="259"/>
                  </a:lnTo>
                  <a:lnTo>
                    <a:pt x="217" y="252"/>
                  </a:lnTo>
                  <a:lnTo>
                    <a:pt x="212" y="242"/>
                  </a:lnTo>
                  <a:lnTo>
                    <a:pt x="209" y="233"/>
                  </a:lnTo>
                  <a:lnTo>
                    <a:pt x="208" y="224"/>
                  </a:lnTo>
                  <a:lnTo>
                    <a:pt x="208" y="224"/>
                  </a:lnTo>
                  <a:lnTo>
                    <a:pt x="209" y="213"/>
                  </a:lnTo>
                  <a:lnTo>
                    <a:pt x="212" y="204"/>
                  </a:lnTo>
                  <a:lnTo>
                    <a:pt x="217" y="194"/>
                  </a:lnTo>
                  <a:lnTo>
                    <a:pt x="223" y="187"/>
                  </a:lnTo>
                  <a:lnTo>
                    <a:pt x="230" y="182"/>
                  </a:lnTo>
                  <a:lnTo>
                    <a:pt x="239" y="177"/>
                  </a:lnTo>
                  <a:lnTo>
                    <a:pt x="248" y="173"/>
                  </a:lnTo>
                  <a:lnTo>
                    <a:pt x="257" y="173"/>
                  </a:lnTo>
                  <a:lnTo>
                    <a:pt x="257" y="173"/>
                  </a:lnTo>
                  <a:lnTo>
                    <a:pt x="268" y="173"/>
                  </a:lnTo>
                  <a:lnTo>
                    <a:pt x="277" y="177"/>
                  </a:lnTo>
                  <a:lnTo>
                    <a:pt x="285" y="182"/>
                  </a:lnTo>
                  <a:lnTo>
                    <a:pt x="293" y="187"/>
                  </a:lnTo>
                  <a:lnTo>
                    <a:pt x="299" y="194"/>
                  </a:lnTo>
                  <a:lnTo>
                    <a:pt x="304" y="204"/>
                  </a:lnTo>
                  <a:lnTo>
                    <a:pt x="306" y="213"/>
                  </a:lnTo>
                  <a:lnTo>
                    <a:pt x="307" y="224"/>
                  </a:lnTo>
                  <a:lnTo>
                    <a:pt x="307" y="224"/>
                  </a:lnTo>
                  <a:lnTo>
                    <a:pt x="306" y="233"/>
                  </a:lnTo>
                  <a:lnTo>
                    <a:pt x="304" y="242"/>
                  </a:lnTo>
                  <a:lnTo>
                    <a:pt x="299" y="252"/>
                  </a:lnTo>
                  <a:lnTo>
                    <a:pt x="293" y="259"/>
                  </a:lnTo>
                  <a:lnTo>
                    <a:pt x="285" y="264"/>
                  </a:lnTo>
                  <a:lnTo>
                    <a:pt x="277" y="269"/>
                  </a:lnTo>
                  <a:lnTo>
                    <a:pt x="268" y="273"/>
                  </a:lnTo>
                  <a:lnTo>
                    <a:pt x="257" y="274"/>
                  </a:lnTo>
                  <a:lnTo>
                    <a:pt x="257" y="274"/>
                  </a:lnTo>
                  <a:close/>
                  <a:moveTo>
                    <a:pt x="499" y="274"/>
                  </a:moveTo>
                  <a:lnTo>
                    <a:pt x="499" y="274"/>
                  </a:lnTo>
                  <a:lnTo>
                    <a:pt x="489" y="273"/>
                  </a:lnTo>
                  <a:lnTo>
                    <a:pt x="479" y="269"/>
                  </a:lnTo>
                  <a:lnTo>
                    <a:pt x="471" y="264"/>
                  </a:lnTo>
                  <a:lnTo>
                    <a:pt x="464" y="259"/>
                  </a:lnTo>
                  <a:lnTo>
                    <a:pt x="457" y="252"/>
                  </a:lnTo>
                  <a:lnTo>
                    <a:pt x="453" y="242"/>
                  </a:lnTo>
                  <a:lnTo>
                    <a:pt x="450" y="233"/>
                  </a:lnTo>
                  <a:lnTo>
                    <a:pt x="449" y="224"/>
                  </a:lnTo>
                  <a:lnTo>
                    <a:pt x="449" y="224"/>
                  </a:lnTo>
                  <a:lnTo>
                    <a:pt x="450" y="213"/>
                  </a:lnTo>
                  <a:lnTo>
                    <a:pt x="453" y="204"/>
                  </a:lnTo>
                  <a:lnTo>
                    <a:pt x="457" y="194"/>
                  </a:lnTo>
                  <a:lnTo>
                    <a:pt x="464" y="187"/>
                  </a:lnTo>
                  <a:lnTo>
                    <a:pt x="471" y="182"/>
                  </a:lnTo>
                  <a:lnTo>
                    <a:pt x="479" y="177"/>
                  </a:lnTo>
                  <a:lnTo>
                    <a:pt x="489" y="173"/>
                  </a:lnTo>
                  <a:lnTo>
                    <a:pt x="499" y="173"/>
                  </a:lnTo>
                  <a:lnTo>
                    <a:pt x="499" y="173"/>
                  </a:lnTo>
                  <a:lnTo>
                    <a:pt x="509" y="173"/>
                  </a:lnTo>
                  <a:lnTo>
                    <a:pt x="519" y="177"/>
                  </a:lnTo>
                  <a:lnTo>
                    <a:pt x="527" y="182"/>
                  </a:lnTo>
                  <a:lnTo>
                    <a:pt x="534" y="187"/>
                  </a:lnTo>
                  <a:lnTo>
                    <a:pt x="541" y="194"/>
                  </a:lnTo>
                  <a:lnTo>
                    <a:pt x="545" y="204"/>
                  </a:lnTo>
                  <a:lnTo>
                    <a:pt x="548" y="213"/>
                  </a:lnTo>
                  <a:lnTo>
                    <a:pt x="549" y="224"/>
                  </a:lnTo>
                  <a:lnTo>
                    <a:pt x="549" y="224"/>
                  </a:lnTo>
                  <a:lnTo>
                    <a:pt x="548" y="233"/>
                  </a:lnTo>
                  <a:lnTo>
                    <a:pt x="545" y="242"/>
                  </a:lnTo>
                  <a:lnTo>
                    <a:pt x="541" y="252"/>
                  </a:lnTo>
                  <a:lnTo>
                    <a:pt x="534" y="259"/>
                  </a:lnTo>
                  <a:lnTo>
                    <a:pt x="527" y="264"/>
                  </a:lnTo>
                  <a:lnTo>
                    <a:pt x="519" y="269"/>
                  </a:lnTo>
                  <a:lnTo>
                    <a:pt x="509" y="273"/>
                  </a:lnTo>
                  <a:lnTo>
                    <a:pt x="499" y="274"/>
                  </a:lnTo>
                  <a:lnTo>
                    <a:pt x="499" y="2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sp>
          <p:nvSpPr>
            <p:cNvPr id="89" name="Freeform 6"/>
            <p:cNvSpPr>
              <a:spLocks noEditPoints="1"/>
            </p:cNvSpPr>
            <p:nvPr/>
          </p:nvSpPr>
          <p:spPr bwMode="auto">
            <a:xfrm>
              <a:off x="4178300" y="4422775"/>
              <a:ext cx="282575" cy="260350"/>
            </a:xfrm>
            <a:custGeom>
              <a:avLst/>
              <a:gdLst>
                <a:gd name="T0" fmla="*/ 456 w 889"/>
                <a:gd name="T1" fmla="*/ 620 h 821"/>
                <a:gd name="T2" fmla="*/ 473 w 889"/>
                <a:gd name="T3" fmla="*/ 555 h 821"/>
                <a:gd name="T4" fmla="*/ 503 w 889"/>
                <a:gd name="T5" fmla="*/ 494 h 821"/>
                <a:gd name="T6" fmla="*/ 546 w 889"/>
                <a:gd name="T7" fmla="*/ 441 h 821"/>
                <a:gd name="T8" fmla="*/ 599 w 889"/>
                <a:gd name="T9" fmla="*/ 395 h 821"/>
                <a:gd name="T10" fmla="*/ 663 w 889"/>
                <a:gd name="T11" fmla="*/ 358 h 821"/>
                <a:gd name="T12" fmla="*/ 734 w 889"/>
                <a:gd name="T13" fmla="*/ 334 h 821"/>
                <a:gd name="T14" fmla="*/ 812 w 889"/>
                <a:gd name="T15" fmla="*/ 320 h 821"/>
                <a:gd name="T16" fmla="*/ 871 w 889"/>
                <a:gd name="T17" fmla="*/ 318 h 821"/>
                <a:gd name="T18" fmla="*/ 881 w 889"/>
                <a:gd name="T19" fmla="*/ 286 h 821"/>
                <a:gd name="T20" fmla="*/ 855 w 889"/>
                <a:gd name="T21" fmla="*/ 223 h 821"/>
                <a:gd name="T22" fmla="*/ 816 w 889"/>
                <a:gd name="T23" fmla="*/ 166 h 821"/>
                <a:gd name="T24" fmla="*/ 768 w 889"/>
                <a:gd name="T25" fmla="*/ 114 h 821"/>
                <a:gd name="T26" fmla="*/ 708 w 889"/>
                <a:gd name="T27" fmla="*/ 71 h 821"/>
                <a:gd name="T28" fmla="*/ 642 w 889"/>
                <a:gd name="T29" fmla="*/ 37 h 821"/>
                <a:gd name="T30" fmla="*/ 568 w 889"/>
                <a:gd name="T31" fmla="*/ 14 h 821"/>
                <a:gd name="T32" fmla="*/ 489 w 889"/>
                <a:gd name="T33" fmla="*/ 1 h 821"/>
                <a:gd name="T34" fmla="*/ 424 w 889"/>
                <a:gd name="T35" fmla="*/ 0 h 821"/>
                <a:gd name="T36" fmla="*/ 336 w 889"/>
                <a:gd name="T37" fmla="*/ 12 h 821"/>
                <a:gd name="T38" fmla="*/ 253 w 889"/>
                <a:gd name="T39" fmla="*/ 37 h 821"/>
                <a:gd name="T40" fmla="*/ 180 w 889"/>
                <a:gd name="T41" fmla="*/ 76 h 821"/>
                <a:gd name="T42" fmla="*/ 116 w 889"/>
                <a:gd name="T43" fmla="*/ 125 h 821"/>
                <a:gd name="T44" fmla="*/ 65 w 889"/>
                <a:gd name="T45" fmla="*/ 183 h 821"/>
                <a:gd name="T46" fmla="*/ 27 w 889"/>
                <a:gd name="T47" fmla="*/ 248 h 821"/>
                <a:gd name="T48" fmla="*/ 5 w 889"/>
                <a:gd name="T49" fmla="*/ 322 h 821"/>
                <a:gd name="T50" fmla="*/ 0 w 889"/>
                <a:gd name="T51" fmla="*/ 379 h 821"/>
                <a:gd name="T52" fmla="*/ 13 w 889"/>
                <a:gd name="T53" fmla="*/ 470 h 821"/>
                <a:gd name="T54" fmla="*/ 49 w 889"/>
                <a:gd name="T55" fmla="*/ 553 h 821"/>
                <a:gd name="T56" fmla="*/ 106 w 889"/>
                <a:gd name="T57" fmla="*/ 625 h 821"/>
                <a:gd name="T58" fmla="*/ 180 w 889"/>
                <a:gd name="T59" fmla="*/ 684 h 821"/>
                <a:gd name="T60" fmla="*/ 339 w 889"/>
                <a:gd name="T61" fmla="*/ 747 h 821"/>
                <a:gd name="T62" fmla="*/ 447 w 889"/>
                <a:gd name="T63" fmla="*/ 759 h 821"/>
                <a:gd name="T64" fmla="*/ 460 w 889"/>
                <a:gd name="T65" fmla="*/ 708 h 821"/>
                <a:gd name="T66" fmla="*/ 584 w 889"/>
                <a:gd name="T67" fmla="*/ 209 h 821"/>
                <a:gd name="T68" fmla="*/ 618 w 889"/>
                <a:gd name="T69" fmla="*/ 219 h 821"/>
                <a:gd name="T70" fmla="*/ 642 w 889"/>
                <a:gd name="T71" fmla="*/ 257 h 821"/>
                <a:gd name="T72" fmla="*/ 639 w 889"/>
                <a:gd name="T73" fmla="*/ 293 h 821"/>
                <a:gd name="T74" fmla="*/ 607 w 889"/>
                <a:gd name="T75" fmla="*/ 324 h 821"/>
                <a:gd name="T76" fmla="*/ 571 w 889"/>
                <a:gd name="T77" fmla="*/ 328 h 821"/>
                <a:gd name="T78" fmla="*/ 534 w 889"/>
                <a:gd name="T79" fmla="*/ 302 h 821"/>
                <a:gd name="T80" fmla="*/ 524 w 889"/>
                <a:gd name="T81" fmla="*/ 268 h 821"/>
                <a:gd name="T82" fmla="*/ 541 w 889"/>
                <a:gd name="T83" fmla="*/ 226 h 821"/>
                <a:gd name="T84" fmla="*/ 584 w 889"/>
                <a:gd name="T85" fmla="*/ 209 h 821"/>
                <a:gd name="T86" fmla="*/ 282 w 889"/>
                <a:gd name="T87" fmla="*/ 328 h 821"/>
                <a:gd name="T88" fmla="*/ 244 w 889"/>
                <a:gd name="T89" fmla="*/ 302 h 821"/>
                <a:gd name="T90" fmla="*/ 235 w 889"/>
                <a:gd name="T91" fmla="*/ 268 h 821"/>
                <a:gd name="T92" fmla="*/ 252 w 889"/>
                <a:gd name="T93" fmla="*/ 226 h 821"/>
                <a:gd name="T94" fmla="*/ 294 w 889"/>
                <a:gd name="T95" fmla="*/ 209 h 821"/>
                <a:gd name="T96" fmla="*/ 327 w 889"/>
                <a:gd name="T97" fmla="*/ 219 h 821"/>
                <a:gd name="T98" fmla="*/ 353 w 889"/>
                <a:gd name="T99" fmla="*/ 257 h 821"/>
                <a:gd name="T100" fmla="*/ 350 w 889"/>
                <a:gd name="T101" fmla="*/ 293 h 821"/>
                <a:gd name="T102" fmla="*/ 317 w 889"/>
                <a:gd name="T103" fmla="*/ 324 h 8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889" h="821">
                  <a:moveTo>
                    <a:pt x="454" y="655"/>
                  </a:moveTo>
                  <a:lnTo>
                    <a:pt x="454" y="655"/>
                  </a:lnTo>
                  <a:lnTo>
                    <a:pt x="455" y="638"/>
                  </a:lnTo>
                  <a:lnTo>
                    <a:pt x="456" y="620"/>
                  </a:lnTo>
                  <a:lnTo>
                    <a:pt x="459" y="604"/>
                  </a:lnTo>
                  <a:lnTo>
                    <a:pt x="462" y="588"/>
                  </a:lnTo>
                  <a:lnTo>
                    <a:pt x="467" y="571"/>
                  </a:lnTo>
                  <a:lnTo>
                    <a:pt x="473" y="555"/>
                  </a:lnTo>
                  <a:lnTo>
                    <a:pt x="478" y="539"/>
                  </a:lnTo>
                  <a:lnTo>
                    <a:pt x="485" y="524"/>
                  </a:lnTo>
                  <a:lnTo>
                    <a:pt x="493" y="510"/>
                  </a:lnTo>
                  <a:lnTo>
                    <a:pt x="503" y="494"/>
                  </a:lnTo>
                  <a:lnTo>
                    <a:pt x="512" y="480"/>
                  </a:lnTo>
                  <a:lnTo>
                    <a:pt x="523" y="466"/>
                  </a:lnTo>
                  <a:lnTo>
                    <a:pt x="534" y="454"/>
                  </a:lnTo>
                  <a:lnTo>
                    <a:pt x="546" y="441"/>
                  </a:lnTo>
                  <a:lnTo>
                    <a:pt x="557" y="428"/>
                  </a:lnTo>
                  <a:lnTo>
                    <a:pt x="571" y="416"/>
                  </a:lnTo>
                  <a:lnTo>
                    <a:pt x="585" y="406"/>
                  </a:lnTo>
                  <a:lnTo>
                    <a:pt x="599" y="395"/>
                  </a:lnTo>
                  <a:lnTo>
                    <a:pt x="614" y="385"/>
                  </a:lnTo>
                  <a:lnTo>
                    <a:pt x="630" y="375"/>
                  </a:lnTo>
                  <a:lnTo>
                    <a:pt x="646" y="366"/>
                  </a:lnTo>
                  <a:lnTo>
                    <a:pt x="663" y="358"/>
                  </a:lnTo>
                  <a:lnTo>
                    <a:pt x="680" y="351"/>
                  </a:lnTo>
                  <a:lnTo>
                    <a:pt x="698" y="344"/>
                  </a:lnTo>
                  <a:lnTo>
                    <a:pt x="715" y="338"/>
                  </a:lnTo>
                  <a:lnTo>
                    <a:pt x="734" y="334"/>
                  </a:lnTo>
                  <a:lnTo>
                    <a:pt x="754" y="329"/>
                  </a:lnTo>
                  <a:lnTo>
                    <a:pt x="772" y="324"/>
                  </a:lnTo>
                  <a:lnTo>
                    <a:pt x="792" y="322"/>
                  </a:lnTo>
                  <a:lnTo>
                    <a:pt x="812" y="320"/>
                  </a:lnTo>
                  <a:lnTo>
                    <a:pt x="833" y="318"/>
                  </a:lnTo>
                  <a:lnTo>
                    <a:pt x="852" y="318"/>
                  </a:lnTo>
                  <a:lnTo>
                    <a:pt x="852" y="318"/>
                  </a:lnTo>
                  <a:lnTo>
                    <a:pt x="871" y="318"/>
                  </a:lnTo>
                  <a:lnTo>
                    <a:pt x="889" y="320"/>
                  </a:lnTo>
                  <a:lnTo>
                    <a:pt x="889" y="320"/>
                  </a:lnTo>
                  <a:lnTo>
                    <a:pt x="885" y="302"/>
                  </a:lnTo>
                  <a:lnTo>
                    <a:pt x="881" y="286"/>
                  </a:lnTo>
                  <a:lnTo>
                    <a:pt x="875" y="269"/>
                  </a:lnTo>
                  <a:lnTo>
                    <a:pt x="870" y="254"/>
                  </a:lnTo>
                  <a:lnTo>
                    <a:pt x="863" y="238"/>
                  </a:lnTo>
                  <a:lnTo>
                    <a:pt x="855" y="223"/>
                  </a:lnTo>
                  <a:lnTo>
                    <a:pt x="846" y="208"/>
                  </a:lnTo>
                  <a:lnTo>
                    <a:pt x="837" y="194"/>
                  </a:lnTo>
                  <a:lnTo>
                    <a:pt x="827" y="178"/>
                  </a:lnTo>
                  <a:lnTo>
                    <a:pt x="816" y="166"/>
                  </a:lnTo>
                  <a:lnTo>
                    <a:pt x="805" y="152"/>
                  </a:lnTo>
                  <a:lnTo>
                    <a:pt x="793" y="139"/>
                  </a:lnTo>
                  <a:lnTo>
                    <a:pt x="780" y="126"/>
                  </a:lnTo>
                  <a:lnTo>
                    <a:pt x="768" y="114"/>
                  </a:lnTo>
                  <a:lnTo>
                    <a:pt x="754" y="103"/>
                  </a:lnTo>
                  <a:lnTo>
                    <a:pt x="738" y="92"/>
                  </a:lnTo>
                  <a:lnTo>
                    <a:pt x="725" y="82"/>
                  </a:lnTo>
                  <a:lnTo>
                    <a:pt x="708" y="71"/>
                  </a:lnTo>
                  <a:lnTo>
                    <a:pt x="692" y="62"/>
                  </a:lnTo>
                  <a:lnTo>
                    <a:pt x="676" y="54"/>
                  </a:lnTo>
                  <a:lnTo>
                    <a:pt x="660" y="45"/>
                  </a:lnTo>
                  <a:lnTo>
                    <a:pt x="642" y="37"/>
                  </a:lnTo>
                  <a:lnTo>
                    <a:pt x="624" y="30"/>
                  </a:lnTo>
                  <a:lnTo>
                    <a:pt x="606" y="24"/>
                  </a:lnTo>
                  <a:lnTo>
                    <a:pt x="586" y="19"/>
                  </a:lnTo>
                  <a:lnTo>
                    <a:pt x="568" y="14"/>
                  </a:lnTo>
                  <a:lnTo>
                    <a:pt x="548" y="9"/>
                  </a:lnTo>
                  <a:lnTo>
                    <a:pt x="528" y="6"/>
                  </a:lnTo>
                  <a:lnTo>
                    <a:pt x="509" y="3"/>
                  </a:lnTo>
                  <a:lnTo>
                    <a:pt x="489" y="1"/>
                  </a:lnTo>
                  <a:lnTo>
                    <a:pt x="468" y="0"/>
                  </a:lnTo>
                  <a:lnTo>
                    <a:pt x="447" y="0"/>
                  </a:lnTo>
                  <a:lnTo>
                    <a:pt x="447" y="0"/>
                  </a:lnTo>
                  <a:lnTo>
                    <a:pt x="424" y="0"/>
                  </a:lnTo>
                  <a:lnTo>
                    <a:pt x="402" y="2"/>
                  </a:lnTo>
                  <a:lnTo>
                    <a:pt x="380" y="5"/>
                  </a:lnTo>
                  <a:lnTo>
                    <a:pt x="358" y="8"/>
                  </a:lnTo>
                  <a:lnTo>
                    <a:pt x="336" y="12"/>
                  </a:lnTo>
                  <a:lnTo>
                    <a:pt x="315" y="17"/>
                  </a:lnTo>
                  <a:lnTo>
                    <a:pt x="294" y="23"/>
                  </a:lnTo>
                  <a:lnTo>
                    <a:pt x="273" y="30"/>
                  </a:lnTo>
                  <a:lnTo>
                    <a:pt x="253" y="37"/>
                  </a:lnTo>
                  <a:lnTo>
                    <a:pt x="235" y="45"/>
                  </a:lnTo>
                  <a:lnTo>
                    <a:pt x="215" y="55"/>
                  </a:lnTo>
                  <a:lnTo>
                    <a:pt x="197" y="65"/>
                  </a:lnTo>
                  <a:lnTo>
                    <a:pt x="180" y="76"/>
                  </a:lnTo>
                  <a:lnTo>
                    <a:pt x="163" y="86"/>
                  </a:lnTo>
                  <a:lnTo>
                    <a:pt x="146" y="99"/>
                  </a:lnTo>
                  <a:lnTo>
                    <a:pt x="131" y="111"/>
                  </a:lnTo>
                  <a:lnTo>
                    <a:pt x="116" y="125"/>
                  </a:lnTo>
                  <a:lnTo>
                    <a:pt x="102" y="138"/>
                  </a:lnTo>
                  <a:lnTo>
                    <a:pt x="89" y="153"/>
                  </a:lnTo>
                  <a:lnTo>
                    <a:pt x="77" y="167"/>
                  </a:lnTo>
                  <a:lnTo>
                    <a:pt x="65" y="183"/>
                  </a:lnTo>
                  <a:lnTo>
                    <a:pt x="53" y="198"/>
                  </a:lnTo>
                  <a:lnTo>
                    <a:pt x="44" y="215"/>
                  </a:lnTo>
                  <a:lnTo>
                    <a:pt x="35" y="232"/>
                  </a:lnTo>
                  <a:lnTo>
                    <a:pt x="27" y="248"/>
                  </a:lnTo>
                  <a:lnTo>
                    <a:pt x="20" y="267"/>
                  </a:lnTo>
                  <a:lnTo>
                    <a:pt x="14" y="285"/>
                  </a:lnTo>
                  <a:lnTo>
                    <a:pt x="9" y="303"/>
                  </a:lnTo>
                  <a:lnTo>
                    <a:pt x="5" y="322"/>
                  </a:lnTo>
                  <a:lnTo>
                    <a:pt x="2" y="341"/>
                  </a:lnTo>
                  <a:lnTo>
                    <a:pt x="0" y="360"/>
                  </a:lnTo>
                  <a:lnTo>
                    <a:pt x="0" y="379"/>
                  </a:lnTo>
                  <a:lnTo>
                    <a:pt x="0" y="379"/>
                  </a:lnTo>
                  <a:lnTo>
                    <a:pt x="1" y="402"/>
                  </a:lnTo>
                  <a:lnTo>
                    <a:pt x="3" y="426"/>
                  </a:lnTo>
                  <a:lnTo>
                    <a:pt x="7" y="448"/>
                  </a:lnTo>
                  <a:lnTo>
                    <a:pt x="13" y="470"/>
                  </a:lnTo>
                  <a:lnTo>
                    <a:pt x="20" y="491"/>
                  </a:lnTo>
                  <a:lnTo>
                    <a:pt x="28" y="512"/>
                  </a:lnTo>
                  <a:lnTo>
                    <a:pt x="38" y="533"/>
                  </a:lnTo>
                  <a:lnTo>
                    <a:pt x="49" y="553"/>
                  </a:lnTo>
                  <a:lnTo>
                    <a:pt x="62" y="571"/>
                  </a:lnTo>
                  <a:lnTo>
                    <a:pt x="75" y="590"/>
                  </a:lnTo>
                  <a:lnTo>
                    <a:pt x="91" y="608"/>
                  </a:lnTo>
                  <a:lnTo>
                    <a:pt x="106" y="625"/>
                  </a:lnTo>
                  <a:lnTo>
                    <a:pt x="123" y="641"/>
                  </a:lnTo>
                  <a:lnTo>
                    <a:pt x="142" y="657"/>
                  </a:lnTo>
                  <a:lnTo>
                    <a:pt x="160" y="671"/>
                  </a:lnTo>
                  <a:lnTo>
                    <a:pt x="180" y="684"/>
                  </a:lnTo>
                  <a:lnTo>
                    <a:pt x="131" y="821"/>
                  </a:lnTo>
                  <a:lnTo>
                    <a:pt x="304" y="739"/>
                  </a:lnTo>
                  <a:lnTo>
                    <a:pt x="304" y="739"/>
                  </a:lnTo>
                  <a:lnTo>
                    <a:pt x="339" y="747"/>
                  </a:lnTo>
                  <a:lnTo>
                    <a:pt x="374" y="753"/>
                  </a:lnTo>
                  <a:lnTo>
                    <a:pt x="410" y="758"/>
                  </a:lnTo>
                  <a:lnTo>
                    <a:pt x="447" y="759"/>
                  </a:lnTo>
                  <a:lnTo>
                    <a:pt x="447" y="759"/>
                  </a:lnTo>
                  <a:lnTo>
                    <a:pt x="474" y="758"/>
                  </a:lnTo>
                  <a:lnTo>
                    <a:pt x="474" y="758"/>
                  </a:lnTo>
                  <a:lnTo>
                    <a:pt x="466" y="733"/>
                  </a:lnTo>
                  <a:lnTo>
                    <a:pt x="460" y="708"/>
                  </a:lnTo>
                  <a:lnTo>
                    <a:pt x="455" y="682"/>
                  </a:lnTo>
                  <a:lnTo>
                    <a:pt x="454" y="655"/>
                  </a:lnTo>
                  <a:lnTo>
                    <a:pt x="454" y="655"/>
                  </a:lnTo>
                  <a:close/>
                  <a:moveTo>
                    <a:pt x="584" y="209"/>
                  </a:moveTo>
                  <a:lnTo>
                    <a:pt x="584" y="209"/>
                  </a:lnTo>
                  <a:lnTo>
                    <a:pt x="596" y="210"/>
                  </a:lnTo>
                  <a:lnTo>
                    <a:pt x="607" y="213"/>
                  </a:lnTo>
                  <a:lnTo>
                    <a:pt x="618" y="219"/>
                  </a:lnTo>
                  <a:lnTo>
                    <a:pt x="626" y="226"/>
                  </a:lnTo>
                  <a:lnTo>
                    <a:pt x="634" y="236"/>
                  </a:lnTo>
                  <a:lnTo>
                    <a:pt x="639" y="245"/>
                  </a:lnTo>
                  <a:lnTo>
                    <a:pt x="642" y="257"/>
                  </a:lnTo>
                  <a:lnTo>
                    <a:pt x="643" y="268"/>
                  </a:lnTo>
                  <a:lnTo>
                    <a:pt x="643" y="268"/>
                  </a:lnTo>
                  <a:lnTo>
                    <a:pt x="642" y="281"/>
                  </a:lnTo>
                  <a:lnTo>
                    <a:pt x="639" y="293"/>
                  </a:lnTo>
                  <a:lnTo>
                    <a:pt x="634" y="302"/>
                  </a:lnTo>
                  <a:lnTo>
                    <a:pt x="626" y="311"/>
                  </a:lnTo>
                  <a:lnTo>
                    <a:pt x="618" y="318"/>
                  </a:lnTo>
                  <a:lnTo>
                    <a:pt x="607" y="324"/>
                  </a:lnTo>
                  <a:lnTo>
                    <a:pt x="596" y="328"/>
                  </a:lnTo>
                  <a:lnTo>
                    <a:pt x="584" y="329"/>
                  </a:lnTo>
                  <a:lnTo>
                    <a:pt x="584" y="329"/>
                  </a:lnTo>
                  <a:lnTo>
                    <a:pt x="571" y="328"/>
                  </a:lnTo>
                  <a:lnTo>
                    <a:pt x="561" y="324"/>
                  </a:lnTo>
                  <a:lnTo>
                    <a:pt x="550" y="318"/>
                  </a:lnTo>
                  <a:lnTo>
                    <a:pt x="541" y="311"/>
                  </a:lnTo>
                  <a:lnTo>
                    <a:pt x="534" y="302"/>
                  </a:lnTo>
                  <a:lnTo>
                    <a:pt x="528" y="293"/>
                  </a:lnTo>
                  <a:lnTo>
                    <a:pt x="525" y="281"/>
                  </a:lnTo>
                  <a:lnTo>
                    <a:pt x="524" y="268"/>
                  </a:lnTo>
                  <a:lnTo>
                    <a:pt x="524" y="268"/>
                  </a:lnTo>
                  <a:lnTo>
                    <a:pt x="525" y="257"/>
                  </a:lnTo>
                  <a:lnTo>
                    <a:pt x="528" y="245"/>
                  </a:lnTo>
                  <a:lnTo>
                    <a:pt x="534" y="236"/>
                  </a:lnTo>
                  <a:lnTo>
                    <a:pt x="541" y="226"/>
                  </a:lnTo>
                  <a:lnTo>
                    <a:pt x="550" y="219"/>
                  </a:lnTo>
                  <a:lnTo>
                    <a:pt x="561" y="213"/>
                  </a:lnTo>
                  <a:lnTo>
                    <a:pt x="571" y="210"/>
                  </a:lnTo>
                  <a:lnTo>
                    <a:pt x="584" y="209"/>
                  </a:lnTo>
                  <a:lnTo>
                    <a:pt x="584" y="209"/>
                  </a:lnTo>
                  <a:close/>
                  <a:moveTo>
                    <a:pt x="294" y="329"/>
                  </a:moveTo>
                  <a:lnTo>
                    <a:pt x="294" y="329"/>
                  </a:lnTo>
                  <a:lnTo>
                    <a:pt x="282" y="328"/>
                  </a:lnTo>
                  <a:lnTo>
                    <a:pt x="271" y="324"/>
                  </a:lnTo>
                  <a:lnTo>
                    <a:pt x="260" y="318"/>
                  </a:lnTo>
                  <a:lnTo>
                    <a:pt x="252" y="311"/>
                  </a:lnTo>
                  <a:lnTo>
                    <a:pt x="244" y="302"/>
                  </a:lnTo>
                  <a:lnTo>
                    <a:pt x="239" y="293"/>
                  </a:lnTo>
                  <a:lnTo>
                    <a:pt x="236" y="281"/>
                  </a:lnTo>
                  <a:lnTo>
                    <a:pt x="235" y="268"/>
                  </a:lnTo>
                  <a:lnTo>
                    <a:pt x="235" y="268"/>
                  </a:lnTo>
                  <a:lnTo>
                    <a:pt x="236" y="257"/>
                  </a:lnTo>
                  <a:lnTo>
                    <a:pt x="239" y="245"/>
                  </a:lnTo>
                  <a:lnTo>
                    <a:pt x="244" y="236"/>
                  </a:lnTo>
                  <a:lnTo>
                    <a:pt x="252" y="226"/>
                  </a:lnTo>
                  <a:lnTo>
                    <a:pt x="260" y="219"/>
                  </a:lnTo>
                  <a:lnTo>
                    <a:pt x="271" y="213"/>
                  </a:lnTo>
                  <a:lnTo>
                    <a:pt x="282" y="210"/>
                  </a:lnTo>
                  <a:lnTo>
                    <a:pt x="294" y="209"/>
                  </a:lnTo>
                  <a:lnTo>
                    <a:pt x="294" y="209"/>
                  </a:lnTo>
                  <a:lnTo>
                    <a:pt x="307" y="210"/>
                  </a:lnTo>
                  <a:lnTo>
                    <a:pt x="317" y="213"/>
                  </a:lnTo>
                  <a:lnTo>
                    <a:pt x="327" y="219"/>
                  </a:lnTo>
                  <a:lnTo>
                    <a:pt x="337" y="226"/>
                  </a:lnTo>
                  <a:lnTo>
                    <a:pt x="344" y="236"/>
                  </a:lnTo>
                  <a:lnTo>
                    <a:pt x="350" y="245"/>
                  </a:lnTo>
                  <a:lnTo>
                    <a:pt x="353" y="257"/>
                  </a:lnTo>
                  <a:lnTo>
                    <a:pt x="354" y="268"/>
                  </a:lnTo>
                  <a:lnTo>
                    <a:pt x="354" y="268"/>
                  </a:lnTo>
                  <a:lnTo>
                    <a:pt x="353" y="281"/>
                  </a:lnTo>
                  <a:lnTo>
                    <a:pt x="350" y="293"/>
                  </a:lnTo>
                  <a:lnTo>
                    <a:pt x="344" y="302"/>
                  </a:lnTo>
                  <a:lnTo>
                    <a:pt x="337" y="311"/>
                  </a:lnTo>
                  <a:lnTo>
                    <a:pt x="327" y="318"/>
                  </a:lnTo>
                  <a:lnTo>
                    <a:pt x="317" y="324"/>
                  </a:lnTo>
                  <a:lnTo>
                    <a:pt x="307" y="328"/>
                  </a:lnTo>
                  <a:lnTo>
                    <a:pt x="294" y="329"/>
                  </a:lnTo>
                  <a:lnTo>
                    <a:pt x="294" y="32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91" name="TextBox 90"/>
          <p:cNvSpPr txBox="1"/>
          <p:nvPr/>
        </p:nvSpPr>
        <p:spPr>
          <a:xfrm>
            <a:off x="5435871" y="3665674"/>
            <a:ext cx="1741535" cy="1557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1012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微信营销</a:t>
            </a:r>
            <a:endParaRPr lang="zh-CN" altLang="en-US" sz="1012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2" name="矩形 91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3" name="矩形 92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4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5" name="矩形 94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6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21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97" name="矩形 47"/>
          <p:cNvSpPr>
            <a:spLocks noChangeArrowheads="1"/>
          </p:cNvSpPr>
          <p:nvPr/>
        </p:nvSpPr>
        <p:spPr bwMode="auto">
          <a:xfrm>
            <a:off x="1980387" y="1221952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98" name="矩形 47"/>
          <p:cNvSpPr>
            <a:spLocks noChangeArrowheads="1"/>
          </p:cNvSpPr>
          <p:nvPr/>
        </p:nvSpPr>
        <p:spPr bwMode="auto">
          <a:xfrm>
            <a:off x="4086072" y="1221952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99" name="矩形 47"/>
          <p:cNvSpPr>
            <a:spLocks noChangeArrowheads="1"/>
          </p:cNvSpPr>
          <p:nvPr/>
        </p:nvSpPr>
        <p:spPr bwMode="auto">
          <a:xfrm>
            <a:off x="2898250" y="3842569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  <p:sp>
        <p:nvSpPr>
          <p:cNvPr id="100" name="矩形 47"/>
          <p:cNvSpPr>
            <a:spLocks noChangeArrowheads="1"/>
          </p:cNvSpPr>
          <p:nvPr/>
        </p:nvSpPr>
        <p:spPr bwMode="auto">
          <a:xfrm>
            <a:off x="5273895" y="3842569"/>
            <a:ext cx="2105686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录入上述图表的描述说明，在此录入上述图表的描述说明。</a:t>
            </a:r>
          </a:p>
        </p:txBody>
      </p:sp>
    </p:spTree>
    <p:extLst>
      <p:ext uri="{BB962C8B-B14F-4D97-AF65-F5344CB8AC3E}">
        <p14:creationId xmlns:p14="http://schemas.microsoft.com/office/powerpoint/2010/main" val="3077220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4" grpId="0" animBg="1"/>
      <p:bldP spid="75" grpId="0" animBg="1"/>
      <p:bldP spid="77" grpId="0"/>
      <p:bldP spid="78" grpId="0" animBg="1"/>
      <p:bldP spid="79" grpId="0" animBg="1"/>
      <p:bldP spid="81" grpId="0"/>
      <p:bldP spid="82" grpId="0" animBg="1"/>
      <p:bldP spid="83" grpId="0" animBg="1"/>
      <p:bldP spid="85" grpId="0"/>
      <p:bldP spid="86" grpId="0" animBg="1"/>
      <p:bldP spid="91" grpId="0"/>
      <p:bldP spid="97" grpId="0"/>
      <p:bldP spid="98" grpId="0"/>
      <p:bldP spid="99" grpId="0"/>
      <p:bldP spid="10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9580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地面推广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方案</a:t>
            </a: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227406" y="115106"/>
            <a:ext cx="299965" cy="29696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cxnSp>
        <p:nvCxnSpPr>
          <p:cNvPr id="47" name="直接连接符 46"/>
          <p:cNvCxnSpPr/>
          <p:nvPr/>
        </p:nvCxnSpPr>
        <p:spPr>
          <a:xfrm flipH="1">
            <a:off x="4536741" y="354933"/>
            <a:ext cx="1" cy="975003"/>
          </a:xfrm>
          <a:prstGeom prst="line">
            <a:avLst/>
          </a:prstGeom>
          <a:ln w="9525">
            <a:solidFill>
              <a:srgbClr val="2F5EB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8" name="组合 47"/>
          <p:cNvGrpSpPr/>
          <p:nvPr/>
        </p:nvGrpSpPr>
        <p:grpSpPr>
          <a:xfrm>
            <a:off x="3494686" y="1204833"/>
            <a:ext cx="2084110" cy="2084110"/>
            <a:chOff x="3325860" y="1074902"/>
            <a:chExt cx="2531533" cy="2531533"/>
          </a:xfrm>
        </p:grpSpPr>
        <p:sp>
          <p:nvSpPr>
            <p:cNvPr id="49" name="椭圆 48"/>
            <p:cNvSpPr/>
            <p:nvPr/>
          </p:nvSpPr>
          <p:spPr>
            <a:xfrm>
              <a:off x="3325860" y="1074902"/>
              <a:ext cx="2531533" cy="2531533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62" tIns="34281" rIns="68562" bIns="342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0" name="Freeform 627"/>
            <p:cNvSpPr>
              <a:spLocks noEditPoints="1"/>
            </p:cNvSpPr>
            <p:nvPr/>
          </p:nvSpPr>
          <p:spPr bwMode="auto">
            <a:xfrm>
              <a:off x="4400627" y="1777117"/>
              <a:ext cx="381999" cy="475170"/>
            </a:xfrm>
            <a:custGeom>
              <a:avLst/>
              <a:gdLst>
                <a:gd name="T0" fmla="*/ 7 w 123"/>
                <a:gd name="T1" fmla="*/ 0 h 153"/>
                <a:gd name="T2" fmla="*/ 116 w 123"/>
                <a:gd name="T3" fmla="*/ 0 h 153"/>
                <a:gd name="T4" fmla="*/ 123 w 123"/>
                <a:gd name="T5" fmla="*/ 0 h 153"/>
                <a:gd name="T6" fmla="*/ 123 w 123"/>
                <a:gd name="T7" fmla="*/ 4 h 153"/>
                <a:gd name="T8" fmla="*/ 123 w 123"/>
                <a:gd name="T9" fmla="*/ 146 h 153"/>
                <a:gd name="T10" fmla="*/ 123 w 123"/>
                <a:gd name="T11" fmla="*/ 153 h 153"/>
                <a:gd name="T12" fmla="*/ 116 w 123"/>
                <a:gd name="T13" fmla="*/ 153 h 153"/>
                <a:gd name="T14" fmla="*/ 38 w 123"/>
                <a:gd name="T15" fmla="*/ 153 h 153"/>
                <a:gd name="T16" fmla="*/ 38 w 123"/>
                <a:gd name="T17" fmla="*/ 153 h 153"/>
                <a:gd name="T18" fmla="*/ 36 w 123"/>
                <a:gd name="T19" fmla="*/ 153 h 153"/>
                <a:gd name="T20" fmla="*/ 3 w 123"/>
                <a:gd name="T21" fmla="*/ 127 h 153"/>
                <a:gd name="T22" fmla="*/ 0 w 123"/>
                <a:gd name="T23" fmla="*/ 127 h 153"/>
                <a:gd name="T24" fmla="*/ 0 w 123"/>
                <a:gd name="T25" fmla="*/ 123 h 153"/>
                <a:gd name="T26" fmla="*/ 0 w 123"/>
                <a:gd name="T27" fmla="*/ 4 h 153"/>
                <a:gd name="T28" fmla="*/ 0 w 123"/>
                <a:gd name="T29" fmla="*/ 0 h 153"/>
                <a:gd name="T30" fmla="*/ 7 w 123"/>
                <a:gd name="T31" fmla="*/ 0 h 153"/>
                <a:gd name="T32" fmla="*/ 7 w 123"/>
                <a:gd name="T33" fmla="*/ 0 h 153"/>
                <a:gd name="T34" fmla="*/ 12 w 123"/>
                <a:gd name="T35" fmla="*/ 115 h 153"/>
                <a:gd name="T36" fmla="*/ 33 w 123"/>
                <a:gd name="T37" fmla="*/ 108 h 153"/>
                <a:gd name="T38" fmla="*/ 36 w 123"/>
                <a:gd name="T39" fmla="*/ 108 h 153"/>
                <a:gd name="T40" fmla="*/ 36 w 123"/>
                <a:gd name="T41" fmla="*/ 111 h 153"/>
                <a:gd name="T42" fmla="*/ 45 w 123"/>
                <a:gd name="T43" fmla="*/ 141 h 153"/>
                <a:gd name="T44" fmla="*/ 112 w 123"/>
                <a:gd name="T45" fmla="*/ 141 h 153"/>
                <a:gd name="T46" fmla="*/ 112 w 123"/>
                <a:gd name="T47" fmla="*/ 11 h 153"/>
                <a:gd name="T48" fmla="*/ 12 w 123"/>
                <a:gd name="T49" fmla="*/ 11 h 153"/>
                <a:gd name="T50" fmla="*/ 12 w 123"/>
                <a:gd name="T51" fmla="*/ 115 h 153"/>
                <a:gd name="T52" fmla="*/ 12 w 123"/>
                <a:gd name="T53" fmla="*/ 115 h 153"/>
                <a:gd name="T54" fmla="*/ 38 w 123"/>
                <a:gd name="T55" fmla="*/ 139 h 153"/>
                <a:gd name="T56" fmla="*/ 31 w 123"/>
                <a:gd name="T57" fmla="*/ 115 h 153"/>
                <a:gd name="T58" fmla="*/ 15 w 123"/>
                <a:gd name="T59" fmla="*/ 123 h 153"/>
                <a:gd name="T60" fmla="*/ 38 w 123"/>
                <a:gd name="T61" fmla="*/ 139 h 153"/>
                <a:gd name="T62" fmla="*/ 38 w 123"/>
                <a:gd name="T63" fmla="*/ 139 h 153"/>
                <a:gd name="T64" fmla="*/ 29 w 123"/>
                <a:gd name="T65" fmla="*/ 82 h 153"/>
                <a:gd name="T66" fmla="*/ 29 w 123"/>
                <a:gd name="T67" fmla="*/ 87 h 153"/>
                <a:gd name="T68" fmla="*/ 95 w 123"/>
                <a:gd name="T69" fmla="*/ 87 h 153"/>
                <a:gd name="T70" fmla="*/ 95 w 123"/>
                <a:gd name="T71" fmla="*/ 82 h 153"/>
                <a:gd name="T72" fmla="*/ 29 w 123"/>
                <a:gd name="T73" fmla="*/ 82 h 153"/>
                <a:gd name="T74" fmla="*/ 29 w 123"/>
                <a:gd name="T75" fmla="*/ 82 h 153"/>
                <a:gd name="T76" fmla="*/ 29 w 123"/>
                <a:gd name="T77" fmla="*/ 66 h 153"/>
                <a:gd name="T78" fmla="*/ 29 w 123"/>
                <a:gd name="T79" fmla="*/ 71 h 153"/>
                <a:gd name="T80" fmla="*/ 95 w 123"/>
                <a:gd name="T81" fmla="*/ 71 h 153"/>
                <a:gd name="T82" fmla="*/ 95 w 123"/>
                <a:gd name="T83" fmla="*/ 66 h 153"/>
                <a:gd name="T84" fmla="*/ 29 w 123"/>
                <a:gd name="T85" fmla="*/ 66 h 153"/>
                <a:gd name="T86" fmla="*/ 29 w 123"/>
                <a:gd name="T87" fmla="*/ 66 h 153"/>
                <a:gd name="T88" fmla="*/ 29 w 123"/>
                <a:gd name="T89" fmla="*/ 49 h 153"/>
                <a:gd name="T90" fmla="*/ 29 w 123"/>
                <a:gd name="T91" fmla="*/ 54 h 153"/>
                <a:gd name="T92" fmla="*/ 95 w 123"/>
                <a:gd name="T93" fmla="*/ 54 h 153"/>
                <a:gd name="T94" fmla="*/ 95 w 123"/>
                <a:gd name="T95" fmla="*/ 49 h 153"/>
                <a:gd name="T96" fmla="*/ 29 w 123"/>
                <a:gd name="T97" fmla="*/ 49 h 153"/>
                <a:gd name="T98" fmla="*/ 29 w 123"/>
                <a:gd name="T99" fmla="*/ 49 h 153"/>
                <a:gd name="T100" fmla="*/ 29 w 123"/>
                <a:gd name="T101" fmla="*/ 33 h 153"/>
                <a:gd name="T102" fmla="*/ 29 w 123"/>
                <a:gd name="T103" fmla="*/ 37 h 153"/>
                <a:gd name="T104" fmla="*/ 95 w 123"/>
                <a:gd name="T105" fmla="*/ 37 h 153"/>
                <a:gd name="T106" fmla="*/ 95 w 123"/>
                <a:gd name="T107" fmla="*/ 33 h 153"/>
                <a:gd name="T108" fmla="*/ 29 w 123"/>
                <a:gd name="T109" fmla="*/ 33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23" h="153">
                  <a:moveTo>
                    <a:pt x="7" y="0"/>
                  </a:moveTo>
                  <a:lnTo>
                    <a:pt x="116" y="0"/>
                  </a:lnTo>
                  <a:lnTo>
                    <a:pt x="123" y="0"/>
                  </a:lnTo>
                  <a:lnTo>
                    <a:pt x="123" y="4"/>
                  </a:lnTo>
                  <a:lnTo>
                    <a:pt x="123" y="146"/>
                  </a:lnTo>
                  <a:lnTo>
                    <a:pt x="123" y="153"/>
                  </a:lnTo>
                  <a:lnTo>
                    <a:pt x="116" y="153"/>
                  </a:lnTo>
                  <a:lnTo>
                    <a:pt x="38" y="153"/>
                  </a:lnTo>
                  <a:lnTo>
                    <a:pt x="38" y="153"/>
                  </a:lnTo>
                  <a:lnTo>
                    <a:pt x="36" y="153"/>
                  </a:lnTo>
                  <a:lnTo>
                    <a:pt x="3" y="127"/>
                  </a:lnTo>
                  <a:lnTo>
                    <a:pt x="0" y="127"/>
                  </a:lnTo>
                  <a:lnTo>
                    <a:pt x="0" y="123"/>
                  </a:lnTo>
                  <a:lnTo>
                    <a:pt x="0" y="4"/>
                  </a:lnTo>
                  <a:lnTo>
                    <a:pt x="0" y="0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12" y="115"/>
                  </a:moveTo>
                  <a:lnTo>
                    <a:pt x="33" y="108"/>
                  </a:lnTo>
                  <a:lnTo>
                    <a:pt x="36" y="108"/>
                  </a:lnTo>
                  <a:lnTo>
                    <a:pt x="36" y="111"/>
                  </a:lnTo>
                  <a:lnTo>
                    <a:pt x="45" y="141"/>
                  </a:lnTo>
                  <a:lnTo>
                    <a:pt x="112" y="141"/>
                  </a:lnTo>
                  <a:lnTo>
                    <a:pt x="112" y="11"/>
                  </a:lnTo>
                  <a:lnTo>
                    <a:pt x="12" y="11"/>
                  </a:lnTo>
                  <a:lnTo>
                    <a:pt x="12" y="115"/>
                  </a:lnTo>
                  <a:lnTo>
                    <a:pt x="12" y="115"/>
                  </a:lnTo>
                  <a:close/>
                  <a:moveTo>
                    <a:pt x="38" y="139"/>
                  </a:moveTo>
                  <a:lnTo>
                    <a:pt x="31" y="115"/>
                  </a:lnTo>
                  <a:lnTo>
                    <a:pt x="15" y="123"/>
                  </a:lnTo>
                  <a:lnTo>
                    <a:pt x="38" y="139"/>
                  </a:lnTo>
                  <a:lnTo>
                    <a:pt x="38" y="139"/>
                  </a:lnTo>
                  <a:close/>
                  <a:moveTo>
                    <a:pt x="29" y="82"/>
                  </a:moveTo>
                  <a:lnTo>
                    <a:pt x="29" y="87"/>
                  </a:lnTo>
                  <a:lnTo>
                    <a:pt x="95" y="87"/>
                  </a:lnTo>
                  <a:lnTo>
                    <a:pt x="95" y="82"/>
                  </a:lnTo>
                  <a:lnTo>
                    <a:pt x="29" y="82"/>
                  </a:lnTo>
                  <a:lnTo>
                    <a:pt x="29" y="82"/>
                  </a:lnTo>
                  <a:close/>
                  <a:moveTo>
                    <a:pt x="29" y="66"/>
                  </a:moveTo>
                  <a:lnTo>
                    <a:pt x="29" y="71"/>
                  </a:lnTo>
                  <a:lnTo>
                    <a:pt x="95" y="71"/>
                  </a:lnTo>
                  <a:lnTo>
                    <a:pt x="95" y="66"/>
                  </a:lnTo>
                  <a:lnTo>
                    <a:pt x="29" y="66"/>
                  </a:lnTo>
                  <a:lnTo>
                    <a:pt x="29" y="66"/>
                  </a:lnTo>
                  <a:close/>
                  <a:moveTo>
                    <a:pt x="29" y="49"/>
                  </a:moveTo>
                  <a:lnTo>
                    <a:pt x="29" y="54"/>
                  </a:lnTo>
                  <a:lnTo>
                    <a:pt x="95" y="54"/>
                  </a:lnTo>
                  <a:lnTo>
                    <a:pt x="95" y="49"/>
                  </a:lnTo>
                  <a:lnTo>
                    <a:pt x="29" y="49"/>
                  </a:lnTo>
                  <a:lnTo>
                    <a:pt x="29" y="49"/>
                  </a:lnTo>
                  <a:close/>
                  <a:moveTo>
                    <a:pt x="29" y="33"/>
                  </a:moveTo>
                  <a:lnTo>
                    <a:pt x="29" y="37"/>
                  </a:lnTo>
                  <a:lnTo>
                    <a:pt x="95" y="37"/>
                  </a:lnTo>
                  <a:lnTo>
                    <a:pt x="95" y="33"/>
                  </a:lnTo>
                  <a:lnTo>
                    <a:pt x="29" y="3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51422" tIns="25711" rIns="51422" bIns="2571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1" name="文本框 23"/>
            <p:cNvSpPr txBox="1"/>
            <p:nvPr/>
          </p:nvSpPr>
          <p:spPr>
            <a:xfrm>
              <a:off x="3505189" y="2341943"/>
              <a:ext cx="2172875" cy="3925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问题解决</a:t>
              </a:r>
              <a:endParaRPr lang="en-US" altLang="zh-CN" sz="15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3057962" y="1404451"/>
            <a:ext cx="704666" cy="704666"/>
            <a:chOff x="2386060" y="1495059"/>
            <a:chExt cx="939800" cy="939800"/>
          </a:xfrm>
        </p:grpSpPr>
        <p:sp>
          <p:nvSpPr>
            <p:cNvPr id="53" name="椭圆 52"/>
            <p:cNvSpPr/>
            <p:nvPr/>
          </p:nvSpPr>
          <p:spPr>
            <a:xfrm>
              <a:off x="2386060" y="1495059"/>
              <a:ext cx="939800" cy="939800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62" tIns="34281" rIns="68562" bIns="342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Freeform 1986"/>
            <p:cNvSpPr>
              <a:spLocks/>
            </p:cNvSpPr>
            <p:nvPr/>
          </p:nvSpPr>
          <p:spPr bwMode="auto">
            <a:xfrm>
              <a:off x="2680513" y="1730231"/>
              <a:ext cx="366922" cy="346817"/>
            </a:xfrm>
            <a:custGeom>
              <a:avLst/>
              <a:gdLst>
                <a:gd name="T0" fmla="*/ 164 w 165"/>
                <a:gd name="T1" fmla="*/ 131 h 156"/>
                <a:gd name="T2" fmla="*/ 145 w 165"/>
                <a:gd name="T3" fmla="*/ 119 h 156"/>
                <a:gd name="T4" fmla="*/ 119 w 165"/>
                <a:gd name="T5" fmla="*/ 108 h 156"/>
                <a:gd name="T6" fmla="*/ 112 w 165"/>
                <a:gd name="T7" fmla="*/ 106 h 156"/>
                <a:gd name="T8" fmla="*/ 105 w 165"/>
                <a:gd name="T9" fmla="*/ 94 h 156"/>
                <a:gd name="T10" fmla="*/ 101 w 165"/>
                <a:gd name="T11" fmla="*/ 94 h 156"/>
                <a:gd name="T12" fmla="*/ 105 w 165"/>
                <a:gd name="T13" fmla="*/ 85 h 156"/>
                <a:gd name="T14" fmla="*/ 107 w 165"/>
                <a:gd name="T15" fmla="*/ 74 h 156"/>
                <a:gd name="T16" fmla="*/ 112 w 165"/>
                <a:gd name="T17" fmla="*/ 70 h 156"/>
                <a:gd name="T18" fmla="*/ 114 w 165"/>
                <a:gd name="T19" fmla="*/ 63 h 156"/>
                <a:gd name="T20" fmla="*/ 114 w 165"/>
                <a:gd name="T21" fmla="*/ 51 h 156"/>
                <a:gd name="T22" fmla="*/ 112 w 165"/>
                <a:gd name="T23" fmla="*/ 46 h 156"/>
                <a:gd name="T24" fmla="*/ 113 w 165"/>
                <a:gd name="T25" fmla="*/ 30 h 156"/>
                <a:gd name="T26" fmla="*/ 111 w 165"/>
                <a:gd name="T27" fmla="*/ 19 h 156"/>
                <a:gd name="T28" fmla="*/ 107 w 165"/>
                <a:gd name="T29" fmla="*/ 12 h 156"/>
                <a:gd name="T30" fmla="*/ 102 w 165"/>
                <a:gd name="T31" fmla="*/ 11 h 156"/>
                <a:gd name="T32" fmla="*/ 99 w 165"/>
                <a:gd name="T33" fmla="*/ 8 h 156"/>
                <a:gd name="T34" fmla="*/ 64 w 165"/>
                <a:gd name="T35" fmla="*/ 9 h 156"/>
                <a:gd name="T36" fmla="*/ 51 w 165"/>
                <a:gd name="T37" fmla="*/ 46 h 156"/>
                <a:gd name="T38" fmla="*/ 49 w 165"/>
                <a:gd name="T39" fmla="*/ 53 h 156"/>
                <a:gd name="T40" fmla="*/ 54 w 165"/>
                <a:gd name="T41" fmla="*/ 72 h 156"/>
                <a:gd name="T42" fmla="*/ 58 w 165"/>
                <a:gd name="T43" fmla="*/ 73 h 156"/>
                <a:gd name="T44" fmla="*/ 59 w 165"/>
                <a:gd name="T45" fmla="*/ 86 h 156"/>
                <a:gd name="T46" fmla="*/ 63 w 165"/>
                <a:gd name="T47" fmla="*/ 94 h 156"/>
                <a:gd name="T48" fmla="*/ 60 w 165"/>
                <a:gd name="T49" fmla="*/ 94 h 156"/>
                <a:gd name="T50" fmla="*/ 53 w 165"/>
                <a:gd name="T51" fmla="*/ 106 h 156"/>
                <a:gd name="T52" fmla="*/ 46 w 165"/>
                <a:gd name="T53" fmla="*/ 108 h 156"/>
                <a:gd name="T54" fmla="*/ 20 w 165"/>
                <a:gd name="T55" fmla="*/ 119 h 156"/>
                <a:gd name="T56" fmla="*/ 1 w 165"/>
                <a:gd name="T57" fmla="*/ 131 h 156"/>
                <a:gd name="T58" fmla="*/ 0 w 165"/>
                <a:gd name="T59" fmla="*/ 156 h 156"/>
                <a:gd name="T60" fmla="*/ 72 w 165"/>
                <a:gd name="T61" fmla="*/ 156 h 156"/>
                <a:gd name="T62" fmla="*/ 78 w 165"/>
                <a:gd name="T63" fmla="*/ 120 h 156"/>
                <a:gd name="T64" fmla="*/ 73 w 165"/>
                <a:gd name="T65" fmla="*/ 111 h 156"/>
                <a:gd name="T66" fmla="*/ 83 w 165"/>
                <a:gd name="T67" fmla="*/ 106 h 156"/>
                <a:gd name="T68" fmla="*/ 92 w 165"/>
                <a:gd name="T69" fmla="*/ 111 h 156"/>
                <a:gd name="T70" fmla="*/ 87 w 165"/>
                <a:gd name="T71" fmla="*/ 120 h 156"/>
                <a:gd name="T72" fmla="*/ 96 w 165"/>
                <a:gd name="T73" fmla="*/ 156 h 156"/>
                <a:gd name="T74" fmla="*/ 164 w 165"/>
                <a:gd name="T75" fmla="*/ 156 h 156"/>
                <a:gd name="T76" fmla="*/ 164 w 165"/>
                <a:gd name="T77" fmla="*/ 13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5" h="156">
                  <a:moveTo>
                    <a:pt x="164" y="131"/>
                  </a:moveTo>
                  <a:cubicBezTo>
                    <a:pt x="161" y="123"/>
                    <a:pt x="152" y="122"/>
                    <a:pt x="145" y="119"/>
                  </a:cubicBezTo>
                  <a:cubicBezTo>
                    <a:pt x="137" y="115"/>
                    <a:pt x="127" y="111"/>
                    <a:pt x="119" y="108"/>
                  </a:cubicBezTo>
                  <a:cubicBezTo>
                    <a:pt x="117" y="107"/>
                    <a:pt x="114" y="107"/>
                    <a:pt x="112" y="106"/>
                  </a:cubicBezTo>
                  <a:cubicBezTo>
                    <a:pt x="109" y="104"/>
                    <a:pt x="107" y="98"/>
                    <a:pt x="105" y="94"/>
                  </a:cubicBezTo>
                  <a:cubicBezTo>
                    <a:pt x="104" y="94"/>
                    <a:pt x="102" y="94"/>
                    <a:pt x="101" y="94"/>
                  </a:cubicBezTo>
                  <a:cubicBezTo>
                    <a:pt x="101" y="89"/>
                    <a:pt x="104" y="89"/>
                    <a:pt x="105" y="85"/>
                  </a:cubicBezTo>
                  <a:cubicBezTo>
                    <a:pt x="106" y="81"/>
                    <a:pt x="105" y="77"/>
                    <a:pt x="107" y="74"/>
                  </a:cubicBezTo>
                  <a:cubicBezTo>
                    <a:pt x="108" y="72"/>
                    <a:pt x="111" y="72"/>
                    <a:pt x="112" y="70"/>
                  </a:cubicBezTo>
                  <a:cubicBezTo>
                    <a:pt x="113" y="68"/>
                    <a:pt x="114" y="65"/>
                    <a:pt x="114" y="63"/>
                  </a:cubicBezTo>
                  <a:cubicBezTo>
                    <a:pt x="115" y="60"/>
                    <a:pt x="116" y="55"/>
                    <a:pt x="114" y="51"/>
                  </a:cubicBezTo>
                  <a:cubicBezTo>
                    <a:pt x="113" y="49"/>
                    <a:pt x="112" y="49"/>
                    <a:pt x="112" y="46"/>
                  </a:cubicBezTo>
                  <a:cubicBezTo>
                    <a:pt x="111" y="43"/>
                    <a:pt x="113" y="33"/>
                    <a:pt x="113" y="30"/>
                  </a:cubicBezTo>
                  <a:cubicBezTo>
                    <a:pt x="113" y="25"/>
                    <a:pt x="113" y="24"/>
                    <a:pt x="111" y="19"/>
                  </a:cubicBezTo>
                  <a:cubicBezTo>
                    <a:pt x="111" y="19"/>
                    <a:pt x="110" y="14"/>
                    <a:pt x="107" y="12"/>
                  </a:cubicBezTo>
                  <a:cubicBezTo>
                    <a:pt x="102" y="11"/>
                    <a:pt x="102" y="11"/>
                    <a:pt x="102" y="11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86" y="0"/>
                    <a:pt x="71" y="6"/>
                    <a:pt x="64" y="9"/>
                  </a:cubicBezTo>
                  <a:cubicBezTo>
                    <a:pt x="53" y="12"/>
                    <a:pt x="46" y="23"/>
                    <a:pt x="51" y="46"/>
                  </a:cubicBezTo>
                  <a:cubicBezTo>
                    <a:pt x="52" y="49"/>
                    <a:pt x="49" y="51"/>
                    <a:pt x="49" y="53"/>
                  </a:cubicBezTo>
                  <a:cubicBezTo>
                    <a:pt x="50" y="58"/>
                    <a:pt x="50" y="69"/>
                    <a:pt x="54" y="72"/>
                  </a:cubicBezTo>
                  <a:cubicBezTo>
                    <a:pt x="54" y="72"/>
                    <a:pt x="58" y="73"/>
                    <a:pt x="58" y="73"/>
                  </a:cubicBezTo>
                  <a:cubicBezTo>
                    <a:pt x="58" y="77"/>
                    <a:pt x="58" y="82"/>
                    <a:pt x="59" y="86"/>
                  </a:cubicBezTo>
                  <a:cubicBezTo>
                    <a:pt x="60" y="89"/>
                    <a:pt x="63" y="89"/>
                    <a:pt x="63" y="94"/>
                  </a:cubicBezTo>
                  <a:cubicBezTo>
                    <a:pt x="60" y="94"/>
                    <a:pt x="60" y="94"/>
                    <a:pt x="60" y="94"/>
                  </a:cubicBezTo>
                  <a:cubicBezTo>
                    <a:pt x="58" y="98"/>
                    <a:pt x="56" y="104"/>
                    <a:pt x="53" y="106"/>
                  </a:cubicBezTo>
                  <a:cubicBezTo>
                    <a:pt x="51" y="107"/>
                    <a:pt x="48" y="107"/>
                    <a:pt x="46" y="108"/>
                  </a:cubicBezTo>
                  <a:cubicBezTo>
                    <a:pt x="38" y="111"/>
                    <a:pt x="28" y="115"/>
                    <a:pt x="20" y="119"/>
                  </a:cubicBezTo>
                  <a:cubicBezTo>
                    <a:pt x="13" y="122"/>
                    <a:pt x="4" y="123"/>
                    <a:pt x="1" y="131"/>
                  </a:cubicBezTo>
                  <a:cubicBezTo>
                    <a:pt x="1" y="136"/>
                    <a:pt x="0" y="149"/>
                    <a:pt x="0" y="156"/>
                  </a:cubicBezTo>
                  <a:cubicBezTo>
                    <a:pt x="72" y="156"/>
                    <a:pt x="72" y="156"/>
                    <a:pt x="72" y="156"/>
                  </a:cubicBezTo>
                  <a:cubicBezTo>
                    <a:pt x="78" y="120"/>
                    <a:pt x="78" y="120"/>
                    <a:pt x="78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83" y="106"/>
                    <a:pt x="83" y="106"/>
                    <a:pt x="83" y="106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87" y="120"/>
                    <a:pt x="87" y="120"/>
                    <a:pt x="87" y="120"/>
                  </a:cubicBezTo>
                  <a:cubicBezTo>
                    <a:pt x="96" y="156"/>
                    <a:pt x="96" y="156"/>
                    <a:pt x="96" y="156"/>
                  </a:cubicBezTo>
                  <a:cubicBezTo>
                    <a:pt x="164" y="156"/>
                    <a:pt x="164" y="156"/>
                    <a:pt x="164" y="156"/>
                  </a:cubicBezTo>
                  <a:cubicBezTo>
                    <a:pt x="165" y="149"/>
                    <a:pt x="164" y="136"/>
                    <a:pt x="164" y="13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116629" y="1204833"/>
            <a:ext cx="704666" cy="704666"/>
            <a:chOff x="5454052" y="1074902"/>
            <a:chExt cx="939800" cy="939800"/>
          </a:xfrm>
        </p:grpSpPr>
        <p:sp>
          <p:nvSpPr>
            <p:cNvPr id="56" name="椭圆 55"/>
            <p:cNvSpPr/>
            <p:nvPr/>
          </p:nvSpPr>
          <p:spPr>
            <a:xfrm>
              <a:off x="5454052" y="1074902"/>
              <a:ext cx="939800" cy="939800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62" tIns="34281" rIns="68562" bIns="342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57" name="组合 56"/>
            <p:cNvGrpSpPr/>
            <p:nvPr/>
          </p:nvGrpSpPr>
          <p:grpSpPr>
            <a:xfrm>
              <a:off x="5729640" y="1309909"/>
              <a:ext cx="411300" cy="441104"/>
              <a:chOff x="5995987" y="547688"/>
              <a:chExt cx="219075" cy="234950"/>
            </a:xfrm>
            <a:solidFill>
              <a:schemeClr val="bg1"/>
            </a:solidFill>
          </p:grpSpPr>
          <p:sp>
            <p:nvSpPr>
              <p:cNvPr id="58" name="Freeform 1590"/>
              <p:cNvSpPr>
                <a:spLocks noEditPoints="1"/>
              </p:cNvSpPr>
              <p:nvPr/>
            </p:nvSpPr>
            <p:spPr bwMode="auto">
              <a:xfrm>
                <a:off x="5995987" y="547688"/>
                <a:ext cx="168275" cy="168275"/>
              </a:xfrm>
              <a:custGeom>
                <a:avLst/>
                <a:gdLst>
                  <a:gd name="T0" fmla="*/ 114 w 120"/>
                  <a:gd name="T1" fmla="*/ 70 h 120"/>
                  <a:gd name="T2" fmla="*/ 120 w 120"/>
                  <a:gd name="T3" fmla="*/ 64 h 120"/>
                  <a:gd name="T4" fmla="*/ 120 w 120"/>
                  <a:gd name="T5" fmla="*/ 56 h 120"/>
                  <a:gd name="T6" fmla="*/ 114 w 120"/>
                  <a:gd name="T7" fmla="*/ 50 h 120"/>
                  <a:gd name="T8" fmla="*/ 110 w 120"/>
                  <a:gd name="T9" fmla="*/ 50 h 120"/>
                  <a:gd name="T10" fmla="*/ 102 w 120"/>
                  <a:gd name="T11" fmla="*/ 45 h 120"/>
                  <a:gd name="T12" fmla="*/ 102 w 120"/>
                  <a:gd name="T13" fmla="*/ 32 h 120"/>
                  <a:gd name="T14" fmla="*/ 105 w 120"/>
                  <a:gd name="T15" fmla="*/ 29 h 120"/>
                  <a:gd name="T16" fmla="*/ 105 w 120"/>
                  <a:gd name="T17" fmla="*/ 20 h 120"/>
                  <a:gd name="T18" fmla="*/ 100 w 120"/>
                  <a:gd name="T19" fmla="*/ 15 h 120"/>
                  <a:gd name="T20" fmla="*/ 91 w 120"/>
                  <a:gd name="T21" fmla="*/ 15 h 120"/>
                  <a:gd name="T22" fmla="*/ 88 w 120"/>
                  <a:gd name="T23" fmla="*/ 18 h 120"/>
                  <a:gd name="T24" fmla="*/ 79 w 120"/>
                  <a:gd name="T25" fmla="*/ 20 h 120"/>
                  <a:gd name="T26" fmla="*/ 70 w 120"/>
                  <a:gd name="T27" fmla="*/ 10 h 120"/>
                  <a:gd name="T28" fmla="*/ 70 w 120"/>
                  <a:gd name="T29" fmla="*/ 6 h 120"/>
                  <a:gd name="T30" fmla="*/ 64 w 120"/>
                  <a:gd name="T31" fmla="*/ 0 h 120"/>
                  <a:gd name="T32" fmla="*/ 56 w 120"/>
                  <a:gd name="T33" fmla="*/ 0 h 120"/>
                  <a:gd name="T34" fmla="*/ 50 w 120"/>
                  <a:gd name="T35" fmla="*/ 6 h 120"/>
                  <a:gd name="T36" fmla="*/ 50 w 120"/>
                  <a:gd name="T37" fmla="*/ 10 h 120"/>
                  <a:gd name="T38" fmla="*/ 45 w 120"/>
                  <a:gd name="T39" fmla="*/ 18 h 120"/>
                  <a:gd name="T40" fmla="*/ 32 w 120"/>
                  <a:gd name="T41" fmla="*/ 18 h 120"/>
                  <a:gd name="T42" fmla="*/ 29 w 120"/>
                  <a:gd name="T43" fmla="*/ 15 h 120"/>
                  <a:gd name="T44" fmla="*/ 20 w 120"/>
                  <a:gd name="T45" fmla="*/ 15 h 120"/>
                  <a:gd name="T46" fmla="*/ 15 w 120"/>
                  <a:gd name="T47" fmla="*/ 20 h 120"/>
                  <a:gd name="T48" fmla="*/ 15 w 120"/>
                  <a:gd name="T49" fmla="*/ 29 h 120"/>
                  <a:gd name="T50" fmla="*/ 18 w 120"/>
                  <a:gd name="T51" fmla="*/ 32 h 120"/>
                  <a:gd name="T52" fmla="*/ 20 w 120"/>
                  <a:gd name="T53" fmla="*/ 41 h 120"/>
                  <a:gd name="T54" fmla="*/ 10 w 120"/>
                  <a:gd name="T55" fmla="*/ 50 h 120"/>
                  <a:gd name="T56" fmla="*/ 6 w 120"/>
                  <a:gd name="T57" fmla="*/ 50 h 120"/>
                  <a:gd name="T58" fmla="*/ 0 w 120"/>
                  <a:gd name="T59" fmla="*/ 56 h 120"/>
                  <a:gd name="T60" fmla="*/ 0 w 120"/>
                  <a:gd name="T61" fmla="*/ 64 h 120"/>
                  <a:gd name="T62" fmla="*/ 6 w 120"/>
                  <a:gd name="T63" fmla="*/ 70 h 120"/>
                  <a:gd name="T64" fmla="*/ 10 w 120"/>
                  <a:gd name="T65" fmla="*/ 70 h 120"/>
                  <a:gd name="T66" fmla="*/ 18 w 120"/>
                  <a:gd name="T67" fmla="*/ 75 h 120"/>
                  <a:gd name="T68" fmla="*/ 18 w 120"/>
                  <a:gd name="T69" fmla="*/ 88 h 120"/>
                  <a:gd name="T70" fmla="*/ 15 w 120"/>
                  <a:gd name="T71" fmla="*/ 91 h 120"/>
                  <a:gd name="T72" fmla="*/ 15 w 120"/>
                  <a:gd name="T73" fmla="*/ 100 h 120"/>
                  <a:gd name="T74" fmla="*/ 20 w 120"/>
                  <a:gd name="T75" fmla="*/ 105 h 120"/>
                  <a:gd name="T76" fmla="*/ 29 w 120"/>
                  <a:gd name="T77" fmla="*/ 105 h 120"/>
                  <a:gd name="T78" fmla="*/ 32 w 120"/>
                  <a:gd name="T79" fmla="*/ 102 h 120"/>
                  <a:gd name="T80" fmla="*/ 41 w 120"/>
                  <a:gd name="T81" fmla="*/ 100 h 120"/>
                  <a:gd name="T82" fmla="*/ 50 w 120"/>
                  <a:gd name="T83" fmla="*/ 110 h 120"/>
                  <a:gd name="T84" fmla="*/ 50 w 120"/>
                  <a:gd name="T85" fmla="*/ 114 h 120"/>
                  <a:gd name="T86" fmla="*/ 56 w 120"/>
                  <a:gd name="T87" fmla="*/ 120 h 120"/>
                  <a:gd name="T88" fmla="*/ 64 w 120"/>
                  <a:gd name="T89" fmla="*/ 120 h 120"/>
                  <a:gd name="T90" fmla="*/ 70 w 120"/>
                  <a:gd name="T91" fmla="*/ 114 h 120"/>
                  <a:gd name="T92" fmla="*/ 70 w 120"/>
                  <a:gd name="T93" fmla="*/ 110 h 120"/>
                  <a:gd name="T94" fmla="*/ 75 w 120"/>
                  <a:gd name="T95" fmla="*/ 102 h 120"/>
                  <a:gd name="T96" fmla="*/ 88 w 120"/>
                  <a:gd name="T97" fmla="*/ 102 h 120"/>
                  <a:gd name="T98" fmla="*/ 91 w 120"/>
                  <a:gd name="T99" fmla="*/ 105 h 120"/>
                  <a:gd name="T100" fmla="*/ 100 w 120"/>
                  <a:gd name="T101" fmla="*/ 105 h 120"/>
                  <a:gd name="T102" fmla="*/ 105 w 120"/>
                  <a:gd name="T103" fmla="*/ 100 h 120"/>
                  <a:gd name="T104" fmla="*/ 105 w 120"/>
                  <a:gd name="T105" fmla="*/ 91 h 120"/>
                  <a:gd name="T106" fmla="*/ 102 w 120"/>
                  <a:gd name="T107" fmla="*/ 88 h 120"/>
                  <a:gd name="T108" fmla="*/ 100 w 120"/>
                  <a:gd name="T109" fmla="*/ 79 h 120"/>
                  <a:gd name="T110" fmla="*/ 110 w 120"/>
                  <a:gd name="T111" fmla="*/ 70 h 120"/>
                  <a:gd name="T112" fmla="*/ 114 w 120"/>
                  <a:gd name="T113" fmla="*/ 70 h 120"/>
                  <a:gd name="T114" fmla="*/ 60 w 120"/>
                  <a:gd name="T115" fmla="*/ 86 h 120"/>
                  <a:gd name="T116" fmla="*/ 34 w 120"/>
                  <a:gd name="T117" fmla="*/ 60 h 120"/>
                  <a:gd name="T118" fmla="*/ 60 w 120"/>
                  <a:gd name="T119" fmla="*/ 34 h 120"/>
                  <a:gd name="T120" fmla="*/ 86 w 120"/>
                  <a:gd name="T121" fmla="*/ 60 h 120"/>
                  <a:gd name="T122" fmla="*/ 60 w 120"/>
                  <a:gd name="T123" fmla="*/ 86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0" h="120">
                    <a:moveTo>
                      <a:pt x="114" y="70"/>
                    </a:moveTo>
                    <a:cubicBezTo>
                      <a:pt x="117" y="70"/>
                      <a:pt x="120" y="67"/>
                      <a:pt x="120" y="64"/>
                    </a:cubicBezTo>
                    <a:cubicBezTo>
                      <a:pt x="120" y="56"/>
                      <a:pt x="120" y="56"/>
                      <a:pt x="120" y="56"/>
                    </a:cubicBezTo>
                    <a:cubicBezTo>
                      <a:pt x="120" y="53"/>
                      <a:pt x="117" y="50"/>
                      <a:pt x="114" y="50"/>
                    </a:cubicBezTo>
                    <a:cubicBezTo>
                      <a:pt x="110" y="50"/>
                      <a:pt x="110" y="50"/>
                      <a:pt x="110" y="50"/>
                    </a:cubicBezTo>
                    <a:cubicBezTo>
                      <a:pt x="107" y="50"/>
                      <a:pt x="103" y="48"/>
                      <a:pt x="102" y="45"/>
                    </a:cubicBezTo>
                    <a:cubicBezTo>
                      <a:pt x="101" y="42"/>
                      <a:pt x="100" y="34"/>
                      <a:pt x="102" y="32"/>
                    </a:cubicBezTo>
                    <a:cubicBezTo>
                      <a:pt x="105" y="29"/>
                      <a:pt x="105" y="29"/>
                      <a:pt x="105" y="29"/>
                    </a:cubicBezTo>
                    <a:cubicBezTo>
                      <a:pt x="108" y="27"/>
                      <a:pt x="108" y="23"/>
                      <a:pt x="105" y="20"/>
                    </a:cubicBezTo>
                    <a:cubicBezTo>
                      <a:pt x="100" y="15"/>
                      <a:pt x="100" y="15"/>
                      <a:pt x="100" y="15"/>
                    </a:cubicBezTo>
                    <a:cubicBezTo>
                      <a:pt x="97" y="12"/>
                      <a:pt x="93" y="12"/>
                      <a:pt x="91" y="15"/>
                    </a:cubicBezTo>
                    <a:cubicBezTo>
                      <a:pt x="88" y="18"/>
                      <a:pt x="88" y="18"/>
                      <a:pt x="88" y="18"/>
                    </a:cubicBezTo>
                    <a:cubicBezTo>
                      <a:pt x="86" y="20"/>
                      <a:pt x="82" y="21"/>
                      <a:pt x="79" y="20"/>
                    </a:cubicBezTo>
                    <a:cubicBezTo>
                      <a:pt x="77" y="18"/>
                      <a:pt x="70" y="13"/>
                      <a:pt x="70" y="10"/>
                    </a:cubicBezTo>
                    <a:cubicBezTo>
                      <a:pt x="70" y="6"/>
                      <a:pt x="70" y="6"/>
                      <a:pt x="70" y="6"/>
                    </a:cubicBezTo>
                    <a:cubicBezTo>
                      <a:pt x="70" y="3"/>
                      <a:pt x="67" y="0"/>
                      <a:pt x="64" y="0"/>
                    </a:cubicBezTo>
                    <a:cubicBezTo>
                      <a:pt x="56" y="0"/>
                      <a:pt x="56" y="0"/>
                      <a:pt x="56" y="0"/>
                    </a:cubicBezTo>
                    <a:cubicBezTo>
                      <a:pt x="53" y="0"/>
                      <a:pt x="50" y="3"/>
                      <a:pt x="50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3"/>
                      <a:pt x="48" y="17"/>
                      <a:pt x="45" y="18"/>
                    </a:cubicBezTo>
                    <a:cubicBezTo>
                      <a:pt x="42" y="19"/>
                      <a:pt x="34" y="20"/>
                      <a:pt x="32" y="18"/>
                    </a:cubicBezTo>
                    <a:cubicBezTo>
                      <a:pt x="29" y="15"/>
                      <a:pt x="29" y="15"/>
                      <a:pt x="29" y="15"/>
                    </a:cubicBezTo>
                    <a:cubicBezTo>
                      <a:pt x="27" y="12"/>
                      <a:pt x="23" y="12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2" y="23"/>
                      <a:pt x="12" y="27"/>
                      <a:pt x="15" y="29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20" y="34"/>
                      <a:pt x="21" y="38"/>
                      <a:pt x="20" y="41"/>
                    </a:cubicBezTo>
                    <a:cubicBezTo>
                      <a:pt x="18" y="43"/>
                      <a:pt x="13" y="50"/>
                      <a:pt x="10" y="50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3" y="50"/>
                      <a:pt x="0" y="53"/>
                      <a:pt x="0" y="56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0" y="67"/>
                      <a:pt x="3" y="70"/>
                      <a:pt x="6" y="70"/>
                    </a:cubicBezTo>
                    <a:cubicBezTo>
                      <a:pt x="10" y="70"/>
                      <a:pt x="10" y="70"/>
                      <a:pt x="10" y="70"/>
                    </a:cubicBezTo>
                    <a:cubicBezTo>
                      <a:pt x="13" y="70"/>
                      <a:pt x="17" y="72"/>
                      <a:pt x="18" y="75"/>
                    </a:cubicBezTo>
                    <a:cubicBezTo>
                      <a:pt x="19" y="78"/>
                      <a:pt x="20" y="86"/>
                      <a:pt x="18" y="88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2" y="93"/>
                      <a:pt x="12" y="97"/>
                      <a:pt x="15" y="100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3" y="108"/>
                      <a:pt x="27" y="108"/>
                      <a:pt x="29" y="105"/>
                    </a:cubicBezTo>
                    <a:cubicBezTo>
                      <a:pt x="32" y="102"/>
                      <a:pt x="32" y="102"/>
                      <a:pt x="32" y="102"/>
                    </a:cubicBezTo>
                    <a:cubicBezTo>
                      <a:pt x="34" y="100"/>
                      <a:pt x="38" y="99"/>
                      <a:pt x="41" y="100"/>
                    </a:cubicBezTo>
                    <a:cubicBezTo>
                      <a:pt x="43" y="102"/>
                      <a:pt x="50" y="107"/>
                      <a:pt x="50" y="110"/>
                    </a:cubicBezTo>
                    <a:cubicBezTo>
                      <a:pt x="50" y="114"/>
                      <a:pt x="50" y="114"/>
                      <a:pt x="50" y="114"/>
                    </a:cubicBezTo>
                    <a:cubicBezTo>
                      <a:pt x="50" y="117"/>
                      <a:pt x="53" y="120"/>
                      <a:pt x="56" y="120"/>
                    </a:cubicBezTo>
                    <a:cubicBezTo>
                      <a:pt x="64" y="120"/>
                      <a:pt x="64" y="120"/>
                      <a:pt x="64" y="120"/>
                    </a:cubicBezTo>
                    <a:cubicBezTo>
                      <a:pt x="67" y="120"/>
                      <a:pt x="70" y="117"/>
                      <a:pt x="70" y="114"/>
                    </a:cubicBezTo>
                    <a:cubicBezTo>
                      <a:pt x="70" y="110"/>
                      <a:pt x="70" y="110"/>
                      <a:pt x="70" y="110"/>
                    </a:cubicBezTo>
                    <a:cubicBezTo>
                      <a:pt x="70" y="107"/>
                      <a:pt x="72" y="103"/>
                      <a:pt x="75" y="102"/>
                    </a:cubicBezTo>
                    <a:cubicBezTo>
                      <a:pt x="78" y="101"/>
                      <a:pt x="86" y="100"/>
                      <a:pt x="88" y="102"/>
                    </a:cubicBezTo>
                    <a:cubicBezTo>
                      <a:pt x="91" y="105"/>
                      <a:pt x="91" y="105"/>
                      <a:pt x="91" y="105"/>
                    </a:cubicBezTo>
                    <a:cubicBezTo>
                      <a:pt x="93" y="108"/>
                      <a:pt x="97" y="108"/>
                      <a:pt x="100" y="105"/>
                    </a:cubicBezTo>
                    <a:cubicBezTo>
                      <a:pt x="105" y="100"/>
                      <a:pt x="105" y="100"/>
                      <a:pt x="105" y="100"/>
                    </a:cubicBezTo>
                    <a:cubicBezTo>
                      <a:pt x="108" y="97"/>
                      <a:pt x="108" y="93"/>
                      <a:pt x="105" y="91"/>
                    </a:cubicBezTo>
                    <a:cubicBezTo>
                      <a:pt x="102" y="88"/>
                      <a:pt x="102" y="88"/>
                      <a:pt x="102" y="88"/>
                    </a:cubicBezTo>
                    <a:cubicBezTo>
                      <a:pt x="100" y="86"/>
                      <a:pt x="99" y="82"/>
                      <a:pt x="100" y="79"/>
                    </a:cubicBezTo>
                    <a:cubicBezTo>
                      <a:pt x="102" y="77"/>
                      <a:pt x="107" y="70"/>
                      <a:pt x="110" y="70"/>
                    </a:cubicBezTo>
                    <a:lnTo>
                      <a:pt x="114" y="70"/>
                    </a:lnTo>
                    <a:close/>
                    <a:moveTo>
                      <a:pt x="60" y="86"/>
                    </a:moveTo>
                    <a:cubicBezTo>
                      <a:pt x="46" y="86"/>
                      <a:pt x="34" y="74"/>
                      <a:pt x="34" y="60"/>
                    </a:cubicBezTo>
                    <a:cubicBezTo>
                      <a:pt x="34" y="46"/>
                      <a:pt x="46" y="34"/>
                      <a:pt x="60" y="34"/>
                    </a:cubicBezTo>
                    <a:cubicBezTo>
                      <a:pt x="74" y="34"/>
                      <a:pt x="86" y="46"/>
                      <a:pt x="86" y="60"/>
                    </a:cubicBezTo>
                    <a:cubicBezTo>
                      <a:pt x="86" y="74"/>
                      <a:pt x="74" y="86"/>
                      <a:pt x="60" y="8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9" name="Freeform 1591"/>
              <p:cNvSpPr>
                <a:spLocks noEditPoints="1"/>
              </p:cNvSpPr>
              <p:nvPr/>
            </p:nvSpPr>
            <p:spPr bwMode="auto">
              <a:xfrm>
                <a:off x="6130925" y="698500"/>
                <a:ext cx="84137" cy="84138"/>
              </a:xfrm>
              <a:custGeom>
                <a:avLst/>
                <a:gdLst>
                  <a:gd name="T0" fmla="*/ 57 w 60"/>
                  <a:gd name="T1" fmla="*/ 35 h 60"/>
                  <a:gd name="T2" fmla="*/ 60 w 60"/>
                  <a:gd name="T3" fmla="*/ 32 h 60"/>
                  <a:gd name="T4" fmla="*/ 60 w 60"/>
                  <a:gd name="T5" fmla="*/ 28 h 60"/>
                  <a:gd name="T6" fmla="*/ 57 w 60"/>
                  <a:gd name="T7" fmla="*/ 25 h 60"/>
                  <a:gd name="T8" fmla="*/ 55 w 60"/>
                  <a:gd name="T9" fmla="*/ 25 h 60"/>
                  <a:gd name="T10" fmla="*/ 51 w 60"/>
                  <a:gd name="T11" fmla="*/ 23 h 60"/>
                  <a:gd name="T12" fmla="*/ 51 w 60"/>
                  <a:gd name="T13" fmla="*/ 16 h 60"/>
                  <a:gd name="T14" fmla="*/ 53 w 60"/>
                  <a:gd name="T15" fmla="*/ 14 h 60"/>
                  <a:gd name="T16" fmla="*/ 53 w 60"/>
                  <a:gd name="T17" fmla="*/ 10 h 60"/>
                  <a:gd name="T18" fmla="*/ 50 w 60"/>
                  <a:gd name="T19" fmla="*/ 7 h 60"/>
                  <a:gd name="T20" fmla="*/ 46 w 60"/>
                  <a:gd name="T21" fmla="*/ 7 h 60"/>
                  <a:gd name="T22" fmla="*/ 44 w 60"/>
                  <a:gd name="T23" fmla="*/ 9 h 60"/>
                  <a:gd name="T24" fmla="*/ 40 w 60"/>
                  <a:gd name="T25" fmla="*/ 10 h 60"/>
                  <a:gd name="T26" fmla="*/ 35 w 60"/>
                  <a:gd name="T27" fmla="*/ 5 h 60"/>
                  <a:gd name="T28" fmla="*/ 35 w 60"/>
                  <a:gd name="T29" fmla="*/ 3 h 60"/>
                  <a:gd name="T30" fmla="*/ 32 w 60"/>
                  <a:gd name="T31" fmla="*/ 0 h 60"/>
                  <a:gd name="T32" fmla="*/ 28 w 60"/>
                  <a:gd name="T33" fmla="*/ 0 h 60"/>
                  <a:gd name="T34" fmla="*/ 25 w 60"/>
                  <a:gd name="T35" fmla="*/ 3 h 60"/>
                  <a:gd name="T36" fmla="*/ 25 w 60"/>
                  <a:gd name="T37" fmla="*/ 5 h 60"/>
                  <a:gd name="T38" fmla="*/ 23 w 60"/>
                  <a:gd name="T39" fmla="*/ 9 h 60"/>
                  <a:gd name="T40" fmla="*/ 16 w 60"/>
                  <a:gd name="T41" fmla="*/ 9 h 60"/>
                  <a:gd name="T42" fmla="*/ 14 w 60"/>
                  <a:gd name="T43" fmla="*/ 7 h 60"/>
                  <a:gd name="T44" fmla="*/ 10 w 60"/>
                  <a:gd name="T45" fmla="*/ 7 h 60"/>
                  <a:gd name="T46" fmla="*/ 7 w 60"/>
                  <a:gd name="T47" fmla="*/ 10 h 60"/>
                  <a:gd name="T48" fmla="*/ 7 w 60"/>
                  <a:gd name="T49" fmla="*/ 14 h 60"/>
                  <a:gd name="T50" fmla="*/ 9 w 60"/>
                  <a:gd name="T51" fmla="*/ 16 h 60"/>
                  <a:gd name="T52" fmla="*/ 10 w 60"/>
                  <a:gd name="T53" fmla="*/ 20 h 60"/>
                  <a:gd name="T54" fmla="*/ 5 w 60"/>
                  <a:gd name="T55" fmla="*/ 25 h 60"/>
                  <a:gd name="T56" fmla="*/ 3 w 60"/>
                  <a:gd name="T57" fmla="*/ 25 h 60"/>
                  <a:gd name="T58" fmla="*/ 0 w 60"/>
                  <a:gd name="T59" fmla="*/ 28 h 60"/>
                  <a:gd name="T60" fmla="*/ 0 w 60"/>
                  <a:gd name="T61" fmla="*/ 32 h 60"/>
                  <a:gd name="T62" fmla="*/ 3 w 60"/>
                  <a:gd name="T63" fmla="*/ 35 h 60"/>
                  <a:gd name="T64" fmla="*/ 5 w 60"/>
                  <a:gd name="T65" fmla="*/ 35 h 60"/>
                  <a:gd name="T66" fmla="*/ 9 w 60"/>
                  <a:gd name="T67" fmla="*/ 37 h 60"/>
                  <a:gd name="T68" fmla="*/ 9 w 60"/>
                  <a:gd name="T69" fmla="*/ 44 h 60"/>
                  <a:gd name="T70" fmla="*/ 7 w 60"/>
                  <a:gd name="T71" fmla="*/ 46 h 60"/>
                  <a:gd name="T72" fmla="*/ 7 w 60"/>
                  <a:gd name="T73" fmla="*/ 50 h 60"/>
                  <a:gd name="T74" fmla="*/ 10 w 60"/>
                  <a:gd name="T75" fmla="*/ 53 h 60"/>
                  <a:gd name="T76" fmla="*/ 14 w 60"/>
                  <a:gd name="T77" fmla="*/ 53 h 60"/>
                  <a:gd name="T78" fmla="*/ 16 w 60"/>
                  <a:gd name="T79" fmla="*/ 51 h 60"/>
                  <a:gd name="T80" fmla="*/ 20 w 60"/>
                  <a:gd name="T81" fmla="*/ 50 h 60"/>
                  <a:gd name="T82" fmla="*/ 25 w 60"/>
                  <a:gd name="T83" fmla="*/ 55 h 60"/>
                  <a:gd name="T84" fmla="*/ 25 w 60"/>
                  <a:gd name="T85" fmla="*/ 57 h 60"/>
                  <a:gd name="T86" fmla="*/ 28 w 60"/>
                  <a:gd name="T87" fmla="*/ 60 h 60"/>
                  <a:gd name="T88" fmla="*/ 32 w 60"/>
                  <a:gd name="T89" fmla="*/ 60 h 60"/>
                  <a:gd name="T90" fmla="*/ 35 w 60"/>
                  <a:gd name="T91" fmla="*/ 57 h 60"/>
                  <a:gd name="T92" fmla="*/ 35 w 60"/>
                  <a:gd name="T93" fmla="*/ 55 h 60"/>
                  <a:gd name="T94" fmla="*/ 37 w 60"/>
                  <a:gd name="T95" fmla="*/ 51 h 60"/>
                  <a:gd name="T96" fmla="*/ 44 w 60"/>
                  <a:gd name="T97" fmla="*/ 51 h 60"/>
                  <a:gd name="T98" fmla="*/ 46 w 60"/>
                  <a:gd name="T99" fmla="*/ 53 h 60"/>
                  <a:gd name="T100" fmla="*/ 50 w 60"/>
                  <a:gd name="T101" fmla="*/ 53 h 60"/>
                  <a:gd name="T102" fmla="*/ 53 w 60"/>
                  <a:gd name="T103" fmla="*/ 50 h 60"/>
                  <a:gd name="T104" fmla="*/ 53 w 60"/>
                  <a:gd name="T105" fmla="*/ 46 h 60"/>
                  <a:gd name="T106" fmla="*/ 51 w 60"/>
                  <a:gd name="T107" fmla="*/ 44 h 60"/>
                  <a:gd name="T108" fmla="*/ 50 w 60"/>
                  <a:gd name="T109" fmla="*/ 40 h 60"/>
                  <a:gd name="T110" fmla="*/ 55 w 60"/>
                  <a:gd name="T111" fmla="*/ 35 h 60"/>
                  <a:gd name="T112" fmla="*/ 57 w 60"/>
                  <a:gd name="T113" fmla="*/ 35 h 60"/>
                  <a:gd name="T114" fmla="*/ 40 w 60"/>
                  <a:gd name="T115" fmla="*/ 30 h 60"/>
                  <a:gd name="T116" fmla="*/ 30 w 60"/>
                  <a:gd name="T117" fmla="*/ 40 h 60"/>
                  <a:gd name="T118" fmla="*/ 20 w 60"/>
                  <a:gd name="T119" fmla="*/ 30 h 60"/>
                  <a:gd name="T120" fmla="*/ 30 w 60"/>
                  <a:gd name="T121" fmla="*/ 20 h 60"/>
                  <a:gd name="T122" fmla="*/ 40 w 60"/>
                  <a:gd name="T123" fmla="*/ 3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60" h="60">
                    <a:moveTo>
                      <a:pt x="57" y="35"/>
                    </a:moveTo>
                    <a:cubicBezTo>
                      <a:pt x="59" y="35"/>
                      <a:pt x="60" y="34"/>
                      <a:pt x="60" y="32"/>
                    </a:cubicBezTo>
                    <a:cubicBezTo>
                      <a:pt x="60" y="28"/>
                      <a:pt x="60" y="28"/>
                      <a:pt x="60" y="28"/>
                    </a:cubicBezTo>
                    <a:cubicBezTo>
                      <a:pt x="60" y="26"/>
                      <a:pt x="59" y="25"/>
                      <a:pt x="57" y="25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53" y="25"/>
                      <a:pt x="52" y="24"/>
                      <a:pt x="51" y="23"/>
                    </a:cubicBezTo>
                    <a:cubicBezTo>
                      <a:pt x="51" y="21"/>
                      <a:pt x="50" y="17"/>
                      <a:pt x="51" y="16"/>
                    </a:cubicBezTo>
                    <a:cubicBezTo>
                      <a:pt x="53" y="14"/>
                      <a:pt x="53" y="14"/>
                      <a:pt x="53" y="14"/>
                    </a:cubicBezTo>
                    <a:cubicBezTo>
                      <a:pt x="54" y="13"/>
                      <a:pt x="54" y="11"/>
                      <a:pt x="53" y="10"/>
                    </a:cubicBezTo>
                    <a:cubicBezTo>
                      <a:pt x="50" y="7"/>
                      <a:pt x="50" y="7"/>
                      <a:pt x="50" y="7"/>
                    </a:cubicBezTo>
                    <a:cubicBezTo>
                      <a:pt x="49" y="6"/>
                      <a:pt x="47" y="6"/>
                      <a:pt x="46" y="7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3" y="10"/>
                      <a:pt x="41" y="10"/>
                      <a:pt x="40" y="10"/>
                    </a:cubicBezTo>
                    <a:cubicBezTo>
                      <a:pt x="39" y="9"/>
                      <a:pt x="35" y="7"/>
                      <a:pt x="35" y="5"/>
                    </a:cubicBezTo>
                    <a:cubicBezTo>
                      <a:pt x="35" y="3"/>
                      <a:pt x="35" y="3"/>
                      <a:pt x="35" y="3"/>
                    </a:cubicBezTo>
                    <a:cubicBezTo>
                      <a:pt x="35" y="1"/>
                      <a:pt x="34" y="0"/>
                      <a:pt x="32" y="0"/>
                    </a:cubicBezTo>
                    <a:cubicBezTo>
                      <a:pt x="28" y="0"/>
                      <a:pt x="28" y="0"/>
                      <a:pt x="28" y="0"/>
                    </a:cubicBezTo>
                    <a:cubicBezTo>
                      <a:pt x="26" y="0"/>
                      <a:pt x="25" y="1"/>
                      <a:pt x="25" y="3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7"/>
                      <a:pt x="24" y="8"/>
                      <a:pt x="23" y="9"/>
                    </a:cubicBezTo>
                    <a:cubicBezTo>
                      <a:pt x="21" y="9"/>
                      <a:pt x="17" y="10"/>
                      <a:pt x="16" y="9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6"/>
                      <a:pt x="11" y="6"/>
                      <a:pt x="10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6" y="11"/>
                      <a:pt x="6" y="13"/>
                      <a:pt x="7" y="14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10" y="17"/>
                      <a:pt x="10" y="19"/>
                      <a:pt x="10" y="20"/>
                    </a:cubicBezTo>
                    <a:cubicBezTo>
                      <a:pt x="9" y="21"/>
                      <a:pt x="7" y="25"/>
                      <a:pt x="5" y="25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34"/>
                      <a:pt x="1" y="35"/>
                      <a:pt x="3" y="35"/>
                    </a:cubicBezTo>
                    <a:cubicBezTo>
                      <a:pt x="5" y="35"/>
                      <a:pt x="5" y="35"/>
                      <a:pt x="5" y="35"/>
                    </a:cubicBezTo>
                    <a:cubicBezTo>
                      <a:pt x="7" y="35"/>
                      <a:pt x="8" y="36"/>
                      <a:pt x="9" y="37"/>
                    </a:cubicBezTo>
                    <a:cubicBezTo>
                      <a:pt x="9" y="39"/>
                      <a:pt x="10" y="43"/>
                      <a:pt x="9" y="44"/>
                    </a:cubicBezTo>
                    <a:cubicBezTo>
                      <a:pt x="7" y="46"/>
                      <a:pt x="7" y="46"/>
                      <a:pt x="7" y="46"/>
                    </a:cubicBezTo>
                    <a:cubicBezTo>
                      <a:pt x="6" y="47"/>
                      <a:pt x="6" y="49"/>
                      <a:pt x="7" y="50"/>
                    </a:cubicBezTo>
                    <a:cubicBezTo>
                      <a:pt x="10" y="53"/>
                      <a:pt x="10" y="53"/>
                      <a:pt x="10" y="53"/>
                    </a:cubicBezTo>
                    <a:cubicBezTo>
                      <a:pt x="11" y="54"/>
                      <a:pt x="13" y="54"/>
                      <a:pt x="14" y="53"/>
                    </a:cubicBezTo>
                    <a:cubicBezTo>
                      <a:pt x="16" y="51"/>
                      <a:pt x="16" y="51"/>
                      <a:pt x="16" y="51"/>
                    </a:cubicBezTo>
                    <a:cubicBezTo>
                      <a:pt x="17" y="50"/>
                      <a:pt x="19" y="50"/>
                      <a:pt x="20" y="50"/>
                    </a:cubicBezTo>
                    <a:cubicBezTo>
                      <a:pt x="21" y="51"/>
                      <a:pt x="25" y="53"/>
                      <a:pt x="25" y="55"/>
                    </a:cubicBezTo>
                    <a:cubicBezTo>
                      <a:pt x="25" y="57"/>
                      <a:pt x="25" y="57"/>
                      <a:pt x="25" y="57"/>
                    </a:cubicBezTo>
                    <a:cubicBezTo>
                      <a:pt x="25" y="59"/>
                      <a:pt x="26" y="60"/>
                      <a:pt x="28" y="60"/>
                    </a:cubicBezTo>
                    <a:cubicBezTo>
                      <a:pt x="32" y="60"/>
                      <a:pt x="32" y="60"/>
                      <a:pt x="32" y="60"/>
                    </a:cubicBezTo>
                    <a:cubicBezTo>
                      <a:pt x="34" y="60"/>
                      <a:pt x="35" y="59"/>
                      <a:pt x="35" y="57"/>
                    </a:cubicBezTo>
                    <a:cubicBezTo>
                      <a:pt x="35" y="55"/>
                      <a:pt x="35" y="55"/>
                      <a:pt x="35" y="55"/>
                    </a:cubicBezTo>
                    <a:cubicBezTo>
                      <a:pt x="35" y="53"/>
                      <a:pt x="36" y="52"/>
                      <a:pt x="37" y="51"/>
                    </a:cubicBezTo>
                    <a:cubicBezTo>
                      <a:pt x="39" y="51"/>
                      <a:pt x="43" y="50"/>
                      <a:pt x="44" y="51"/>
                    </a:cubicBezTo>
                    <a:cubicBezTo>
                      <a:pt x="46" y="53"/>
                      <a:pt x="46" y="53"/>
                      <a:pt x="46" y="53"/>
                    </a:cubicBezTo>
                    <a:cubicBezTo>
                      <a:pt x="47" y="54"/>
                      <a:pt x="49" y="54"/>
                      <a:pt x="50" y="53"/>
                    </a:cubicBezTo>
                    <a:cubicBezTo>
                      <a:pt x="53" y="50"/>
                      <a:pt x="53" y="50"/>
                      <a:pt x="53" y="50"/>
                    </a:cubicBezTo>
                    <a:cubicBezTo>
                      <a:pt x="54" y="49"/>
                      <a:pt x="54" y="47"/>
                      <a:pt x="53" y="46"/>
                    </a:cubicBezTo>
                    <a:cubicBezTo>
                      <a:pt x="51" y="44"/>
                      <a:pt x="51" y="44"/>
                      <a:pt x="51" y="44"/>
                    </a:cubicBezTo>
                    <a:cubicBezTo>
                      <a:pt x="50" y="43"/>
                      <a:pt x="50" y="41"/>
                      <a:pt x="50" y="40"/>
                    </a:cubicBezTo>
                    <a:cubicBezTo>
                      <a:pt x="51" y="39"/>
                      <a:pt x="53" y="35"/>
                      <a:pt x="55" y="35"/>
                    </a:cubicBezTo>
                    <a:lnTo>
                      <a:pt x="57" y="35"/>
                    </a:lnTo>
                    <a:close/>
                    <a:moveTo>
                      <a:pt x="40" y="30"/>
                    </a:moveTo>
                    <a:cubicBezTo>
                      <a:pt x="40" y="36"/>
                      <a:pt x="36" y="40"/>
                      <a:pt x="30" y="40"/>
                    </a:cubicBezTo>
                    <a:cubicBezTo>
                      <a:pt x="24" y="40"/>
                      <a:pt x="20" y="36"/>
                      <a:pt x="20" y="30"/>
                    </a:cubicBezTo>
                    <a:cubicBezTo>
                      <a:pt x="20" y="24"/>
                      <a:pt x="24" y="20"/>
                      <a:pt x="30" y="20"/>
                    </a:cubicBezTo>
                    <a:cubicBezTo>
                      <a:pt x="36" y="20"/>
                      <a:pt x="40" y="24"/>
                      <a:pt x="40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0" name="组合 59"/>
          <p:cNvGrpSpPr/>
          <p:nvPr/>
        </p:nvGrpSpPr>
        <p:grpSpPr>
          <a:xfrm>
            <a:off x="3489390" y="2625742"/>
            <a:ext cx="704666" cy="704666"/>
            <a:chOff x="3080330" y="2789142"/>
            <a:chExt cx="939800" cy="939800"/>
          </a:xfrm>
        </p:grpSpPr>
        <p:sp>
          <p:nvSpPr>
            <p:cNvPr id="61" name="椭圆 60"/>
            <p:cNvSpPr/>
            <p:nvPr/>
          </p:nvSpPr>
          <p:spPr>
            <a:xfrm>
              <a:off x="3080330" y="2789142"/>
              <a:ext cx="939800" cy="939800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62" tIns="34281" rIns="68562" bIns="342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3294687" y="3010257"/>
              <a:ext cx="497794" cy="491067"/>
              <a:chOff x="8123237" y="3667126"/>
              <a:chExt cx="234950" cy="231775"/>
            </a:xfrm>
            <a:solidFill>
              <a:schemeClr val="bg1"/>
            </a:solidFill>
          </p:grpSpPr>
          <p:sp>
            <p:nvSpPr>
              <p:cNvPr id="63" name="Freeform 1086"/>
              <p:cNvSpPr>
                <a:spLocks noEditPoints="1"/>
              </p:cNvSpPr>
              <p:nvPr/>
            </p:nvSpPr>
            <p:spPr bwMode="auto">
              <a:xfrm>
                <a:off x="8123237" y="3667126"/>
                <a:ext cx="234950" cy="231775"/>
              </a:xfrm>
              <a:custGeom>
                <a:avLst/>
                <a:gdLst>
                  <a:gd name="T0" fmla="*/ 50 w 100"/>
                  <a:gd name="T1" fmla="*/ 0 h 99"/>
                  <a:gd name="T2" fmla="*/ 0 w 100"/>
                  <a:gd name="T3" fmla="*/ 49 h 99"/>
                  <a:gd name="T4" fmla="*/ 50 w 100"/>
                  <a:gd name="T5" fmla="*/ 99 h 99"/>
                  <a:gd name="T6" fmla="*/ 100 w 100"/>
                  <a:gd name="T7" fmla="*/ 49 h 99"/>
                  <a:gd name="T8" fmla="*/ 50 w 100"/>
                  <a:gd name="T9" fmla="*/ 0 h 99"/>
                  <a:gd name="T10" fmla="*/ 50 w 100"/>
                  <a:gd name="T11" fmla="*/ 95 h 99"/>
                  <a:gd name="T12" fmla="*/ 4 w 100"/>
                  <a:gd name="T13" fmla="*/ 49 h 99"/>
                  <a:gd name="T14" fmla="*/ 50 w 100"/>
                  <a:gd name="T15" fmla="*/ 4 h 99"/>
                  <a:gd name="T16" fmla="*/ 96 w 100"/>
                  <a:gd name="T17" fmla="*/ 49 h 99"/>
                  <a:gd name="T18" fmla="*/ 50 w 100"/>
                  <a:gd name="T19" fmla="*/ 95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0" h="99">
                    <a:moveTo>
                      <a:pt x="50" y="0"/>
                    </a:moveTo>
                    <a:cubicBezTo>
                      <a:pt x="23" y="0"/>
                      <a:pt x="0" y="22"/>
                      <a:pt x="0" y="49"/>
                    </a:cubicBezTo>
                    <a:cubicBezTo>
                      <a:pt x="0" y="77"/>
                      <a:pt x="23" y="99"/>
                      <a:pt x="50" y="99"/>
                    </a:cubicBezTo>
                    <a:cubicBezTo>
                      <a:pt x="77" y="99"/>
                      <a:pt x="100" y="77"/>
                      <a:pt x="100" y="49"/>
                    </a:cubicBezTo>
                    <a:cubicBezTo>
                      <a:pt x="100" y="22"/>
                      <a:pt x="77" y="0"/>
                      <a:pt x="50" y="0"/>
                    </a:cubicBezTo>
                    <a:close/>
                    <a:moveTo>
                      <a:pt x="50" y="95"/>
                    </a:moveTo>
                    <a:cubicBezTo>
                      <a:pt x="25" y="95"/>
                      <a:pt x="4" y="75"/>
                      <a:pt x="4" y="49"/>
                    </a:cubicBezTo>
                    <a:cubicBezTo>
                      <a:pt x="4" y="24"/>
                      <a:pt x="25" y="4"/>
                      <a:pt x="50" y="4"/>
                    </a:cubicBezTo>
                    <a:cubicBezTo>
                      <a:pt x="75" y="4"/>
                      <a:pt x="96" y="24"/>
                      <a:pt x="96" y="49"/>
                    </a:cubicBezTo>
                    <a:cubicBezTo>
                      <a:pt x="96" y="75"/>
                      <a:pt x="75" y="95"/>
                      <a:pt x="50" y="9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64" name="Freeform 1087"/>
              <p:cNvSpPr>
                <a:spLocks noEditPoints="1"/>
              </p:cNvSpPr>
              <p:nvPr/>
            </p:nvSpPr>
            <p:spPr bwMode="auto">
              <a:xfrm>
                <a:off x="8147050" y="3687763"/>
                <a:ext cx="188912" cy="188913"/>
              </a:xfrm>
              <a:custGeom>
                <a:avLst/>
                <a:gdLst>
                  <a:gd name="T0" fmla="*/ 40 w 80"/>
                  <a:gd name="T1" fmla="*/ 0 h 80"/>
                  <a:gd name="T2" fmla="*/ 0 w 80"/>
                  <a:gd name="T3" fmla="*/ 40 h 80"/>
                  <a:gd name="T4" fmla="*/ 40 w 80"/>
                  <a:gd name="T5" fmla="*/ 80 h 80"/>
                  <a:gd name="T6" fmla="*/ 80 w 80"/>
                  <a:gd name="T7" fmla="*/ 40 h 80"/>
                  <a:gd name="T8" fmla="*/ 40 w 80"/>
                  <a:gd name="T9" fmla="*/ 0 h 80"/>
                  <a:gd name="T10" fmla="*/ 55 w 80"/>
                  <a:gd name="T11" fmla="*/ 40 h 80"/>
                  <a:gd name="T12" fmla="*/ 55 w 80"/>
                  <a:gd name="T13" fmla="*/ 46 h 80"/>
                  <a:gd name="T14" fmla="*/ 43 w 80"/>
                  <a:gd name="T15" fmla="*/ 46 h 80"/>
                  <a:gd name="T16" fmla="*/ 43 w 80"/>
                  <a:gd name="T17" fmla="*/ 49 h 80"/>
                  <a:gd name="T18" fmla="*/ 55 w 80"/>
                  <a:gd name="T19" fmla="*/ 49 h 80"/>
                  <a:gd name="T20" fmla="*/ 55 w 80"/>
                  <a:gd name="T21" fmla="*/ 55 h 80"/>
                  <a:gd name="T22" fmla="*/ 43 w 80"/>
                  <a:gd name="T23" fmla="*/ 55 h 80"/>
                  <a:gd name="T24" fmla="*/ 43 w 80"/>
                  <a:gd name="T25" fmla="*/ 64 h 80"/>
                  <a:gd name="T26" fmla="*/ 37 w 80"/>
                  <a:gd name="T27" fmla="*/ 64 h 80"/>
                  <a:gd name="T28" fmla="*/ 37 w 80"/>
                  <a:gd name="T29" fmla="*/ 55 h 80"/>
                  <a:gd name="T30" fmla="*/ 25 w 80"/>
                  <a:gd name="T31" fmla="*/ 55 h 80"/>
                  <a:gd name="T32" fmla="*/ 25 w 80"/>
                  <a:gd name="T33" fmla="*/ 49 h 80"/>
                  <a:gd name="T34" fmla="*/ 37 w 80"/>
                  <a:gd name="T35" fmla="*/ 49 h 80"/>
                  <a:gd name="T36" fmla="*/ 37 w 80"/>
                  <a:gd name="T37" fmla="*/ 46 h 80"/>
                  <a:gd name="T38" fmla="*/ 25 w 80"/>
                  <a:gd name="T39" fmla="*/ 46 h 80"/>
                  <a:gd name="T40" fmla="*/ 25 w 80"/>
                  <a:gd name="T41" fmla="*/ 40 h 80"/>
                  <a:gd name="T42" fmla="*/ 34 w 80"/>
                  <a:gd name="T43" fmla="*/ 40 h 80"/>
                  <a:gd name="T44" fmla="*/ 23 w 80"/>
                  <a:gd name="T45" fmla="*/ 19 h 80"/>
                  <a:gd name="T46" fmla="*/ 30 w 80"/>
                  <a:gd name="T47" fmla="*/ 19 h 80"/>
                  <a:gd name="T48" fmla="*/ 38 w 80"/>
                  <a:gd name="T49" fmla="*/ 35 h 80"/>
                  <a:gd name="T50" fmla="*/ 40 w 80"/>
                  <a:gd name="T51" fmla="*/ 38 h 80"/>
                  <a:gd name="T52" fmla="*/ 42 w 80"/>
                  <a:gd name="T53" fmla="*/ 34 h 80"/>
                  <a:gd name="T54" fmla="*/ 50 w 80"/>
                  <a:gd name="T55" fmla="*/ 19 h 80"/>
                  <a:gd name="T56" fmla="*/ 57 w 80"/>
                  <a:gd name="T57" fmla="*/ 19 h 80"/>
                  <a:gd name="T58" fmla="*/ 46 w 80"/>
                  <a:gd name="T59" fmla="*/ 40 h 80"/>
                  <a:gd name="T60" fmla="*/ 55 w 80"/>
                  <a:gd name="T61" fmla="*/ 4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80" h="80">
                    <a:moveTo>
                      <a:pt x="40" y="0"/>
                    </a:moveTo>
                    <a:cubicBezTo>
                      <a:pt x="18" y="0"/>
                      <a:pt x="0" y="18"/>
                      <a:pt x="0" y="40"/>
                    </a:cubicBezTo>
                    <a:cubicBezTo>
                      <a:pt x="0" y="62"/>
                      <a:pt x="18" y="80"/>
                      <a:pt x="40" y="80"/>
                    </a:cubicBezTo>
                    <a:cubicBezTo>
                      <a:pt x="62" y="80"/>
                      <a:pt x="80" y="62"/>
                      <a:pt x="80" y="40"/>
                    </a:cubicBezTo>
                    <a:cubicBezTo>
                      <a:pt x="80" y="18"/>
                      <a:pt x="62" y="0"/>
                      <a:pt x="40" y="0"/>
                    </a:cubicBezTo>
                    <a:close/>
                    <a:moveTo>
                      <a:pt x="55" y="40"/>
                    </a:moveTo>
                    <a:cubicBezTo>
                      <a:pt x="55" y="46"/>
                      <a:pt x="55" y="46"/>
                      <a:pt x="55" y="46"/>
                    </a:cubicBezTo>
                    <a:cubicBezTo>
                      <a:pt x="43" y="46"/>
                      <a:pt x="43" y="46"/>
                      <a:pt x="43" y="46"/>
                    </a:cubicBezTo>
                    <a:cubicBezTo>
                      <a:pt x="43" y="49"/>
                      <a:pt x="43" y="49"/>
                      <a:pt x="43" y="49"/>
                    </a:cubicBezTo>
                    <a:cubicBezTo>
                      <a:pt x="55" y="49"/>
                      <a:pt x="55" y="49"/>
                      <a:pt x="55" y="49"/>
                    </a:cubicBezTo>
                    <a:cubicBezTo>
                      <a:pt x="55" y="55"/>
                      <a:pt x="55" y="55"/>
                      <a:pt x="55" y="55"/>
                    </a:cubicBezTo>
                    <a:cubicBezTo>
                      <a:pt x="43" y="55"/>
                      <a:pt x="43" y="55"/>
                      <a:pt x="43" y="55"/>
                    </a:cubicBezTo>
                    <a:cubicBezTo>
                      <a:pt x="43" y="64"/>
                      <a:pt x="43" y="64"/>
                      <a:pt x="43" y="64"/>
                    </a:cubicBezTo>
                    <a:cubicBezTo>
                      <a:pt x="37" y="64"/>
                      <a:pt x="37" y="64"/>
                      <a:pt x="37" y="64"/>
                    </a:cubicBezTo>
                    <a:cubicBezTo>
                      <a:pt x="37" y="55"/>
                      <a:pt x="37" y="55"/>
                      <a:pt x="37" y="55"/>
                    </a:cubicBezTo>
                    <a:cubicBezTo>
                      <a:pt x="25" y="55"/>
                      <a:pt x="25" y="55"/>
                      <a:pt x="25" y="55"/>
                    </a:cubicBezTo>
                    <a:cubicBezTo>
                      <a:pt x="25" y="49"/>
                      <a:pt x="25" y="49"/>
                      <a:pt x="25" y="49"/>
                    </a:cubicBezTo>
                    <a:cubicBezTo>
                      <a:pt x="37" y="49"/>
                      <a:pt x="37" y="49"/>
                      <a:pt x="37" y="49"/>
                    </a:cubicBezTo>
                    <a:cubicBezTo>
                      <a:pt x="37" y="46"/>
                      <a:pt x="37" y="46"/>
                      <a:pt x="37" y="46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25" y="40"/>
                      <a:pt x="25" y="40"/>
                      <a:pt x="25" y="40"/>
                    </a:cubicBezTo>
                    <a:cubicBezTo>
                      <a:pt x="34" y="40"/>
                      <a:pt x="34" y="40"/>
                      <a:pt x="34" y="40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30" y="19"/>
                      <a:pt x="30" y="19"/>
                      <a:pt x="30" y="19"/>
                    </a:cubicBezTo>
                    <a:cubicBezTo>
                      <a:pt x="38" y="35"/>
                      <a:pt x="38" y="35"/>
                      <a:pt x="38" y="35"/>
                    </a:cubicBezTo>
                    <a:cubicBezTo>
                      <a:pt x="39" y="36"/>
                      <a:pt x="39" y="37"/>
                      <a:pt x="40" y="38"/>
                    </a:cubicBezTo>
                    <a:cubicBezTo>
                      <a:pt x="40" y="37"/>
                      <a:pt x="41" y="36"/>
                      <a:pt x="42" y="34"/>
                    </a:cubicBezTo>
                    <a:cubicBezTo>
                      <a:pt x="50" y="19"/>
                      <a:pt x="50" y="19"/>
                      <a:pt x="50" y="19"/>
                    </a:cubicBezTo>
                    <a:cubicBezTo>
                      <a:pt x="57" y="19"/>
                      <a:pt x="57" y="19"/>
                      <a:pt x="57" y="19"/>
                    </a:cubicBezTo>
                    <a:cubicBezTo>
                      <a:pt x="46" y="40"/>
                      <a:pt x="46" y="40"/>
                      <a:pt x="46" y="40"/>
                    </a:cubicBezTo>
                    <a:lnTo>
                      <a:pt x="55" y="4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65" name="组合 64"/>
          <p:cNvGrpSpPr/>
          <p:nvPr/>
        </p:nvGrpSpPr>
        <p:grpSpPr>
          <a:xfrm>
            <a:off x="5306358" y="2431930"/>
            <a:ext cx="675698" cy="675698"/>
            <a:chOff x="5719249" y="3077288"/>
            <a:chExt cx="767347" cy="767347"/>
          </a:xfrm>
        </p:grpSpPr>
        <p:sp>
          <p:nvSpPr>
            <p:cNvPr id="66" name="椭圆 65"/>
            <p:cNvSpPr/>
            <p:nvPr/>
          </p:nvSpPr>
          <p:spPr>
            <a:xfrm>
              <a:off x="5719249" y="3077288"/>
              <a:ext cx="767347" cy="767347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571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62" tIns="34281" rIns="68562" bIns="34281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7" name="Freeform 748"/>
            <p:cNvSpPr>
              <a:spLocks noEditPoints="1"/>
            </p:cNvSpPr>
            <p:nvPr/>
          </p:nvSpPr>
          <p:spPr bwMode="auto">
            <a:xfrm>
              <a:off x="5947156" y="3271991"/>
              <a:ext cx="311533" cy="318115"/>
            </a:xfrm>
            <a:custGeom>
              <a:avLst/>
              <a:gdLst>
                <a:gd name="T0" fmla="*/ 38 w 60"/>
                <a:gd name="T1" fmla="*/ 8 h 61"/>
                <a:gd name="T2" fmla="*/ 22 w 60"/>
                <a:gd name="T3" fmla="*/ 8 h 61"/>
                <a:gd name="T4" fmla="*/ 45 w 60"/>
                <a:gd name="T5" fmla="*/ 41 h 61"/>
                <a:gd name="T6" fmla="*/ 50 w 60"/>
                <a:gd name="T7" fmla="*/ 58 h 61"/>
                <a:gd name="T8" fmla="*/ 51 w 60"/>
                <a:gd name="T9" fmla="*/ 44 h 61"/>
                <a:gd name="T10" fmla="*/ 55 w 60"/>
                <a:gd name="T11" fmla="*/ 58 h 61"/>
                <a:gd name="T12" fmla="*/ 55 w 60"/>
                <a:gd name="T13" fmla="*/ 38 h 61"/>
                <a:gd name="T14" fmla="*/ 56 w 60"/>
                <a:gd name="T15" fmla="*/ 29 h 61"/>
                <a:gd name="T16" fmla="*/ 60 w 60"/>
                <a:gd name="T17" fmla="*/ 38 h 61"/>
                <a:gd name="T18" fmla="*/ 56 w 60"/>
                <a:gd name="T19" fmla="*/ 21 h 61"/>
                <a:gd name="T20" fmla="*/ 47 w 60"/>
                <a:gd name="T21" fmla="*/ 23 h 61"/>
                <a:gd name="T22" fmla="*/ 45 w 60"/>
                <a:gd name="T23" fmla="*/ 41 h 61"/>
                <a:gd name="T24" fmla="*/ 37 w 60"/>
                <a:gd name="T25" fmla="*/ 26 h 61"/>
                <a:gd name="T26" fmla="*/ 36 w 60"/>
                <a:gd name="T27" fmla="*/ 37 h 61"/>
                <a:gd name="T28" fmla="*/ 36 w 60"/>
                <a:gd name="T29" fmla="*/ 61 h 61"/>
                <a:gd name="T30" fmla="*/ 31 w 60"/>
                <a:gd name="T31" fmla="*/ 44 h 61"/>
                <a:gd name="T32" fmla="*/ 30 w 60"/>
                <a:gd name="T33" fmla="*/ 61 h 61"/>
                <a:gd name="T34" fmla="*/ 24 w 60"/>
                <a:gd name="T35" fmla="*/ 40 h 61"/>
                <a:gd name="T36" fmla="*/ 24 w 60"/>
                <a:gd name="T37" fmla="*/ 26 h 61"/>
                <a:gd name="T38" fmla="*/ 23 w 60"/>
                <a:gd name="T39" fmla="*/ 37 h 61"/>
                <a:gd name="T40" fmla="*/ 18 w 60"/>
                <a:gd name="T41" fmla="*/ 22 h 61"/>
                <a:gd name="T42" fmla="*/ 37 w 60"/>
                <a:gd name="T43" fmla="*/ 17 h 61"/>
                <a:gd name="T44" fmla="*/ 43 w 60"/>
                <a:gd name="T45" fmla="*/ 37 h 61"/>
                <a:gd name="T46" fmla="*/ 15 w 60"/>
                <a:gd name="T47" fmla="*/ 41 h 61"/>
                <a:gd name="T48" fmla="*/ 10 w 60"/>
                <a:gd name="T49" fmla="*/ 58 h 61"/>
                <a:gd name="T50" fmla="*/ 9 w 60"/>
                <a:gd name="T51" fmla="*/ 44 h 61"/>
                <a:gd name="T52" fmla="*/ 5 w 60"/>
                <a:gd name="T53" fmla="*/ 58 h 61"/>
                <a:gd name="T54" fmla="*/ 5 w 60"/>
                <a:gd name="T55" fmla="*/ 38 h 61"/>
                <a:gd name="T56" fmla="*/ 4 w 60"/>
                <a:gd name="T57" fmla="*/ 29 h 61"/>
                <a:gd name="T58" fmla="*/ 0 w 60"/>
                <a:gd name="T59" fmla="*/ 38 h 61"/>
                <a:gd name="T60" fmla="*/ 4 w 60"/>
                <a:gd name="T61" fmla="*/ 21 h 61"/>
                <a:gd name="T62" fmla="*/ 13 w 60"/>
                <a:gd name="T63" fmla="*/ 23 h 61"/>
                <a:gd name="T64" fmla="*/ 15 w 60"/>
                <a:gd name="T65" fmla="*/ 41 h 61"/>
                <a:gd name="T66" fmla="*/ 16 w 60"/>
                <a:gd name="T67" fmla="*/ 14 h 61"/>
                <a:gd name="T68" fmla="*/ 15 w 60"/>
                <a:gd name="T69" fmla="*/ 18 h 61"/>
                <a:gd name="T70" fmla="*/ 3 w 60"/>
                <a:gd name="T71" fmla="*/ 14 h 61"/>
                <a:gd name="T72" fmla="*/ 50 w 60"/>
                <a:gd name="T73" fmla="*/ 7 h 61"/>
                <a:gd name="T74" fmla="*/ 45 w 60"/>
                <a:gd name="T75" fmla="*/ 18 h 61"/>
                <a:gd name="T76" fmla="*/ 50 w 60"/>
                <a:gd name="T77" fmla="*/ 20 h 61"/>
                <a:gd name="T78" fmla="*/ 50 w 60"/>
                <a:gd name="T79" fmla="*/ 7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" h="61">
                  <a:moveTo>
                    <a:pt x="30" y="0"/>
                  </a:moveTo>
                  <a:cubicBezTo>
                    <a:pt x="35" y="0"/>
                    <a:pt x="38" y="3"/>
                    <a:pt x="38" y="8"/>
                  </a:cubicBezTo>
                  <a:cubicBezTo>
                    <a:pt x="38" y="12"/>
                    <a:pt x="35" y="16"/>
                    <a:pt x="30" y="16"/>
                  </a:cubicBezTo>
                  <a:cubicBezTo>
                    <a:pt x="26" y="16"/>
                    <a:pt x="22" y="12"/>
                    <a:pt x="22" y="8"/>
                  </a:cubicBezTo>
                  <a:cubicBezTo>
                    <a:pt x="22" y="3"/>
                    <a:pt x="26" y="0"/>
                    <a:pt x="30" y="0"/>
                  </a:cubicBezTo>
                  <a:close/>
                  <a:moveTo>
                    <a:pt x="45" y="41"/>
                  </a:moveTo>
                  <a:cubicBezTo>
                    <a:pt x="45" y="58"/>
                    <a:pt x="45" y="58"/>
                    <a:pt x="45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1" y="44"/>
                    <a:pt x="51" y="44"/>
                    <a:pt x="51" y="44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5" y="41"/>
                    <a:pt x="55" y="41"/>
                    <a:pt x="55" y="41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6" y="29"/>
                    <a:pt x="56" y="29"/>
                    <a:pt x="56" y="29"/>
                  </a:cubicBezTo>
                  <a:cubicBezTo>
                    <a:pt x="56" y="38"/>
                    <a:pt x="56" y="38"/>
                    <a:pt x="56" y="38"/>
                  </a:cubicBezTo>
                  <a:cubicBezTo>
                    <a:pt x="60" y="38"/>
                    <a:pt x="60" y="38"/>
                    <a:pt x="60" y="38"/>
                  </a:cubicBezTo>
                  <a:cubicBezTo>
                    <a:pt x="60" y="25"/>
                    <a:pt x="60" y="25"/>
                    <a:pt x="60" y="25"/>
                  </a:cubicBezTo>
                  <a:cubicBezTo>
                    <a:pt x="60" y="23"/>
                    <a:pt x="58" y="21"/>
                    <a:pt x="56" y="21"/>
                  </a:cubicBezTo>
                  <a:cubicBezTo>
                    <a:pt x="47" y="21"/>
                    <a:pt x="47" y="21"/>
                    <a:pt x="47" y="21"/>
                  </a:cubicBezTo>
                  <a:cubicBezTo>
                    <a:pt x="47" y="22"/>
                    <a:pt x="47" y="22"/>
                    <a:pt x="47" y="23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5" y="41"/>
                    <a:pt x="45" y="41"/>
                    <a:pt x="45" y="41"/>
                  </a:cubicBezTo>
                  <a:close/>
                  <a:moveTo>
                    <a:pt x="37" y="37"/>
                  </a:move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1" y="61"/>
                    <a:pt x="31" y="61"/>
                    <a:pt x="31" y="61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19"/>
                    <a:pt x="20" y="17"/>
                    <a:pt x="23" y="17"/>
                  </a:cubicBezTo>
                  <a:cubicBezTo>
                    <a:pt x="38" y="17"/>
                    <a:pt x="22" y="17"/>
                    <a:pt x="37" y="17"/>
                  </a:cubicBezTo>
                  <a:cubicBezTo>
                    <a:pt x="40" y="17"/>
                    <a:pt x="43" y="19"/>
                    <a:pt x="43" y="22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2" y="37"/>
                    <a:pt x="40" y="37"/>
                    <a:pt x="37" y="37"/>
                  </a:cubicBezTo>
                  <a:close/>
                  <a:moveTo>
                    <a:pt x="15" y="41"/>
                  </a:moveTo>
                  <a:cubicBezTo>
                    <a:pt x="15" y="58"/>
                    <a:pt x="15" y="58"/>
                    <a:pt x="15" y="58"/>
                  </a:cubicBezTo>
                  <a:cubicBezTo>
                    <a:pt x="10" y="58"/>
                    <a:pt x="10" y="58"/>
                    <a:pt x="10" y="58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5" y="58"/>
                    <a:pt x="5" y="58"/>
                    <a:pt x="5" y="58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3"/>
                    <a:pt x="2" y="21"/>
                    <a:pt x="4" y="21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2"/>
                    <a:pt x="13" y="22"/>
                    <a:pt x="13" y="23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5" y="41"/>
                    <a:pt x="15" y="41"/>
                    <a:pt x="15" y="41"/>
                  </a:cubicBezTo>
                  <a:close/>
                  <a:moveTo>
                    <a:pt x="10" y="7"/>
                  </a:moveTo>
                  <a:cubicBezTo>
                    <a:pt x="14" y="7"/>
                    <a:pt x="16" y="10"/>
                    <a:pt x="16" y="14"/>
                  </a:cubicBezTo>
                  <a:cubicBezTo>
                    <a:pt x="16" y="15"/>
                    <a:pt x="16" y="16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9"/>
                    <a:pt x="12" y="20"/>
                    <a:pt x="10" y="20"/>
                  </a:cubicBezTo>
                  <a:cubicBezTo>
                    <a:pt x="6" y="20"/>
                    <a:pt x="3" y="17"/>
                    <a:pt x="3" y="14"/>
                  </a:cubicBezTo>
                  <a:cubicBezTo>
                    <a:pt x="3" y="10"/>
                    <a:pt x="6" y="7"/>
                    <a:pt x="10" y="7"/>
                  </a:cubicBezTo>
                  <a:close/>
                  <a:moveTo>
                    <a:pt x="50" y="7"/>
                  </a:moveTo>
                  <a:cubicBezTo>
                    <a:pt x="46" y="7"/>
                    <a:pt x="43" y="10"/>
                    <a:pt x="43" y="14"/>
                  </a:cubicBezTo>
                  <a:cubicBezTo>
                    <a:pt x="43" y="15"/>
                    <a:pt x="44" y="16"/>
                    <a:pt x="45" y="18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7" y="19"/>
                    <a:pt x="48" y="20"/>
                    <a:pt x="50" y="20"/>
                  </a:cubicBezTo>
                  <a:cubicBezTo>
                    <a:pt x="54" y="20"/>
                    <a:pt x="57" y="17"/>
                    <a:pt x="57" y="14"/>
                  </a:cubicBezTo>
                  <a:cubicBezTo>
                    <a:pt x="57" y="10"/>
                    <a:pt x="54" y="7"/>
                    <a:pt x="50" y="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51422" tIns="25711" rIns="51422" bIns="2571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68" name="椭圆 67"/>
          <p:cNvSpPr/>
          <p:nvPr/>
        </p:nvSpPr>
        <p:spPr>
          <a:xfrm>
            <a:off x="4295089" y="315133"/>
            <a:ext cx="474884" cy="47488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9" name="矩形 68"/>
          <p:cNvSpPr/>
          <p:nvPr/>
        </p:nvSpPr>
        <p:spPr>
          <a:xfrm>
            <a:off x="2195111" y="2895702"/>
            <a:ext cx="1241815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 algn="r"/>
            <a:r>
              <a:rPr lang="zh-CN" altLang="en-US" sz="1012" b="1" dirty="0">
                <a:solidFill>
                  <a:srgbClr val="2F5EB0"/>
                </a:solidFill>
                <a:latin typeface="Impact MT Std" pitchFamily="34" charset="0"/>
                <a:ea typeface="微软雅黑" pitchFamily="34" charset="-122"/>
              </a:rPr>
              <a:t>报纸地广</a:t>
            </a:r>
            <a:endParaRPr lang="zh-CN" altLang="en-US" sz="1012" b="1" dirty="0">
              <a:solidFill>
                <a:srgbClr val="2F5EB0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70" name="矩形 69"/>
          <p:cNvSpPr/>
          <p:nvPr/>
        </p:nvSpPr>
        <p:spPr>
          <a:xfrm>
            <a:off x="1601200" y="1653888"/>
            <a:ext cx="1381128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 algn="r"/>
            <a:r>
              <a:rPr lang="zh-CN" altLang="en-US" sz="1012" b="1" dirty="0">
                <a:solidFill>
                  <a:srgbClr val="2F5EB0"/>
                </a:solidFill>
                <a:latin typeface="Impact MT Std" pitchFamily="34" charset="0"/>
                <a:ea typeface="微软雅黑" pitchFamily="34" charset="-122"/>
              </a:rPr>
              <a:t>口碑相传</a:t>
            </a:r>
          </a:p>
        </p:txBody>
      </p:sp>
      <p:sp>
        <p:nvSpPr>
          <p:cNvPr id="71" name="矩形 70"/>
          <p:cNvSpPr/>
          <p:nvPr/>
        </p:nvSpPr>
        <p:spPr>
          <a:xfrm>
            <a:off x="5892550" y="1329936"/>
            <a:ext cx="1381128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r>
              <a:rPr lang="zh-CN" altLang="en-US" sz="1012" b="1" dirty="0">
                <a:solidFill>
                  <a:srgbClr val="2F5EB0"/>
                </a:solidFill>
                <a:latin typeface="Impact MT Std" pitchFamily="34" charset="0"/>
                <a:ea typeface="微软雅黑" pitchFamily="34" charset="-122"/>
              </a:rPr>
              <a:t>户外灯箱</a:t>
            </a:r>
            <a:endParaRPr lang="zh-CN" altLang="en-US" sz="1012" b="1" dirty="0">
              <a:solidFill>
                <a:srgbClr val="2F5EB0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72" name="矩形 71"/>
          <p:cNvSpPr/>
          <p:nvPr/>
        </p:nvSpPr>
        <p:spPr>
          <a:xfrm>
            <a:off x="6136522" y="2625742"/>
            <a:ext cx="1628426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r>
              <a:rPr lang="zh-CN" altLang="en-US" sz="1012" b="1" dirty="0">
                <a:solidFill>
                  <a:srgbClr val="2F5EB0"/>
                </a:solidFill>
                <a:latin typeface="Impact MT Std" pitchFamily="34" charset="0"/>
                <a:ea typeface="微软雅黑" pitchFamily="34" charset="-122"/>
              </a:rPr>
              <a:t>赞助广告</a:t>
            </a:r>
            <a:endParaRPr lang="zh-CN" altLang="en-US" sz="1012" b="1" dirty="0">
              <a:solidFill>
                <a:srgbClr val="2F5EB0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73" name="Freeform 12"/>
          <p:cNvSpPr>
            <a:spLocks/>
          </p:cNvSpPr>
          <p:nvPr/>
        </p:nvSpPr>
        <p:spPr bwMode="auto">
          <a:xfrm>
            <a:off x="1079653" y="3430749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4" name="Freeform 12"/>
          <p:cNvSpPr>
            <a:spLocks/>
          </p:cNvSpPr>
          <p:nvPr/>
        </p:nvSpPr>
        <p:spPr bwMode="auto">
          <a:xfrm flipH="1" flipV="1">
            <a:off x="7523125" y="4117895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5" name="TextBox 74"/>
          <p:cNvSpPr txBox="1"/>
          <p:nvPr/>
        </p:nvSpPr>
        <p:spPr>
          <a:xfrm>
            <a:off x="1349612" y="3666337"/>
            <a:ext cx="6407261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76" name="矩形 75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7" name="矩形 76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8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9" name="矩形 78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0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22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94354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4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4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4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4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4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800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4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4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4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2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4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600"/>
                            </p:stCondLst>
                            <p:childTnLst>
                              <p:par>
                                <p:cTn id="5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57" dur="500" spd="-999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61" dur="500" spd="-999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100"/>
                            </p:stCondLst>
                            <p:childTnLst>
                              <p:par>
                                <p:cTn id="63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5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69" grpId="0"/>
      <p:bldP spid="70" grpId="0"/>
      <p:bldP spid="71" grpId="0"/>
      <p:bldP spid="72" grpId="0"/>
      <p:bldP spid="73" grpId="0" animBg="1"/>
      <p:bldP spid="73" grpId="1" animBg="1"/>
      <p:bldP spid="74" grpId="0" animBg="1"/>
      <p:bldP spid="74" grpId="1" animBg="1"/>
      <p:bldP spid="7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代理推广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227406" y="115106"/>
            <a:ext cx="299965" cy="296966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1656435" y="2409774"/>
            <a:ext cx="1701506" cy="1701506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/>
          </a:p>
        </p:txBody>
      </p:sp>
      <p:sp>
        <p:nvSpPr>
          <p:cNvPr id="9" name="TextBox 8"/>
          <p:cNvSpPr txBox="1"/>
          <p:nvPr/>
        </p:nvSpPr>
        <p:spPr>
          <a:xfrm>
            <a:off x="1804228" y="3186450"/>
            <a:ext cx="1370603" cy="2308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1500" b="1" dirty="0">
                <a:solidFill>
                  <a:schemeClr val="bg1"/>
                </a:solidFill>
              </a:rPr>
              <a:t>线</a:t>
            </a:r>
            <a:r>
              <a:rPr lang="zh-CN" altLang="en-US" sz="1500" b="1" dirty="0">
                <a:solidFill>
                  <a:schemeClr val="bg1"/>
                </a:solidFill>
              </a:rPr>
              <a:t>下代理推广</a:t>
            </a:r>
            <a:endParaRPr lang="en-US" altLang="zh-CN" sz="1500" b="1" dirty="0">
              <a:solidFill>
                <a:schemeClr val="bg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698101" y="978229"/>
            <a:ext cx="1659840" cy="1659840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KSO_Shape"/>
          <p:cNvSpPr>
            <a:spLocks/>
          </p:cNvSpPr>
          <p:nvPr/>
        </p:nvSpPr>
        <p:spPr bwMode="auto">
          <a:xfrm>
            <a:off x="1941450" y="1478479"/>
            <a:ext cx="1100725" cy="768673"/>
          </a:xfrm>
          <a:custGeom>
            <a:avLst/>
            <a:gdLst>
              <a:gd name="T0" fmla="*/ 1733867 w 2074863"/>
              <a:gd name="T1" fmla="*/ 579834 h 1449388"/>
              <a:gd name="T2" fmla="*/ 1791884 w 2074863"/>
              <a:gd name="T3" fmla="*/ 600246 h 1449388"/>
              <a:gd name="T4" fmla="*/ 1794804 w 2074863"/>
              <a:gd name="T5" fmla="*/ 538648 h 1449388"/>
              <a:gd name="T6" fmla="*/ 510830 w 2074863"/>
              <a:gd name="T7" fmla="*/ 162256 h 1449388"/>
              <a:gd name="T8" fmla="*/ 492893 w 2074863"/>
              <a:gd name="T9" fmla="*/ 222976 h 1449388"/>
              <a:gd name="T10" fmla="*/ 438718 w 2074863"/>
              <a:gd name="T11" fmla="*/ 188484 h 1449388"/>
              <a:gd name="T12" fmla="*/ 1598128 w 2074863"/>
              <a:gd name="T13" fmla="*/ 142089 h 1449388"/>
              <a:gd name="T14" fmla="*/ 1885296 w 2074863"/>
              <a:gd name="T15" fmla="*/ 549583 h 1449388"/>
              <a:gd name="T16" fmla="*/ 1586087 w 2074863"/>
              <a:gd name="T17" fmla="*/ 450078 h 1449388"/>
              <a:gd name="T18" fmla="*/ 486453 w 2074863"/>
              <a:gd name="T19" fmla="*/ 72185 h 1449388"/>
              <a:gd name="T20" fmla="*/ 151219 w 2074863"/>
              <a:gd name="T21" fmla="*/ 357281 h 1449388"/>
              <a:gd name="T22" fmla="*/ 295879 w 2074863"/>
              <a:gd name="T23" fmla="*/ 407592 h 1449388"/>
              <a:gd name="T24" fmla="*/ 486453 w 2074863"/>
              <a:gd name="T25" fmla="*/ 72185 h 1449388"/>
              <a:gd name="T26" fmla="*/ 681762 w 2074863"/>
              <a:gd name="T27" fmla="*/ 209994 h 1449388"/>
              <a:gd name="T28" fmla="*/ 910960 w 2074863"/>
              <a:gd name="T29" fmla="*/ 275617 h 1449388"/>
              <a:gd name="T30" fmla="*/ 1184248 w 2074863"/>
              <a:gd name="T31" fmla="*/ 351448 h 1449388"/>
              <a:gd name="T32" fmla="*/ 1396319 w 2074863"/>
              <a:gd name="T33" fmla="*/ 332855 h 1449388"/>
              <a:gd name="T34" fmla="*/ 1606205 w 2074863"/>
              <a:gd name="T35" fmla="*/ 562536 h 1449388"/>
              <a:gd name="T36" fmla="*/ 1640821 w 2074863"/>
              <a:gd name="T37" fmla="*/ 739718 h 1449388"/>
              <a:gd name="T38" fmla="*/ 1379558 w 2074863"/>
              <a:gd name="T39" fmla="*/ 843985 h 1449388"/>
              <a:gd name="T40" fmla="*/ 1124853 w 2074863"/>
              <a:gd name="T41" fmla="*/ 641283 h 1449388"/>
              <a:gd name="T42" fmla="*/ 720387 w 2074863"/>
              <a:gd name="T43" fmla="*/ 519516 h 1449388"/>
              <a:gd name="T44" fmla="*/ 653705 w 2074863"/>
              <a:gd name="T45" fmla="*/ 311345 h 1449388"/>
              <a:gd name="T46" fmla="*/ 325395 w 2074863"/>
              <a:gd name="T47" fmla="*/ 480871 h 1449388"/>
              <a:gd name="T48" fmla="*/ 435438 w 2074863"/>
              <a:gd name="T49" fmla="*/ 683574 h 1449388"/>
              <a:gd name="T50" fmla="*/ 530543 w 2074863"/>
              <a:gd name="T51" fmla="*/ 794768 h 1449388"/>
              <a:gd name="T52" fmla="*/ 611436 w 2074863"/>
              <a:gd name="T53" fmla="*/ 890286 h 1449388"/>
              <a:gd name="T54" fmla="*/ 688686 w 2074863"/>
              <a:gd name="T55" fmla="*/ 1001480 h 1449388"/>
              <a:gd name="T56" fmla="*/ 800188 w 2074863"/>
              <a:gd name="T57" fmla="*/ 1230068 h 1449388"/>
              <a:gd name="T58" fmla="*/ 913511 w 2074863"/>
              <a:gd name="T59" fmla="*/ 1255588 h 1449388"/>
              <a:gd name="T60" fmla="*/ 768486 w 2074863"/>
              <a:gd name="T61" fmla="*/ 1063458 h 1449388"/>
              <a:gd name="T62" fmla="*/ 798730 w 2074863"/>
              <a:gd name="T63" fmla="*/ 1022261 h 1449388"/>
              <a:gd name="T64" fmla="*/ 1047604 w 2074863"/>
              <a:gd name="T65" fmla="*/ 1245015 h 1449388"/>
              <a:gd name="T66" fmla="*/ 1112465 w 2074863"/>
              <a:gd name="T67" fmla="*/ 1184496 h 1449388"/>
              <a:gd name="T68" fmla="*/ 841727 w 2074863"/>
              <a:gd name="T69" fmla="*/ 896119 h 1449388"/>
              <a:gd name="T70" fmla="*/ 886182 w 2074863"/>
              <a:gd name="T71" fmla="*/ 868047 h 1449388"/>
              <a:gd name="T72" fmla="*/ 1205383 w 2074863"/>
              <a:gd name="T73" fmla="*/ 1138195 h 1449388"/>
              <a:gd name="T74" fmla="*/ 1202468 w 2074863"/>
              <a:gd name="T75" fmla="*/ 1026636 h 1449388"/>
              <a:gd name="T76" fmla="*/ 955779 w 2074863"/>
              <a:gd name="T77" fmla="*/ 749197 h 1449388"/>
              <a:gd name="T78" fmla="*/ 1006793 w 2074863"/>
              <a:gd name="T79" fmla="*/ 736437 h 1449388"/>
              <a:gd name="T80" fmla="*/ 1311053 w 2074863"/>
              <a:gd name="T81" fmla="*/ 1001480 h 1449388"/>
              <a:gd name="T82" fmla="*/ 1303037 w 2074863"/>
              <a:gd name="T83" fmla="*/ 890286 h 1449388"/>
              <a:gd name="T84" fmla="*/ 1310325 w 2074863"/>
              <a:gd name="T85" fmla="*/ 838516 h 1449388"/>
              <a:gd name="T86" fmla="*/ 1409802 w 2074863"/>
              <a:gd name="T87" fmla="*/ 919087 h 1449388"/>
              <a:gd name="T88" fmla="*/ 1378829 w 2074863"/>
              <a:gd name="T89" fmla="*/ 1028094 h 1449388"/>
              <a:gd name="T90" fmla="*/ 1306317 w 2074863"/>
              <a:gd name="T91" fmla="*/ 1123248 h 1449388"/>
              <a:gd name="T92" fmla="*/ 1210119 w 2074863"/>
              <a:gd name="T93" fmla="*/ 1205641 h 1449388"/>
              <a:gd name="T94" fmla="*/ 1113922 w 2074863"/>
              <a:gd name="T95" fmla="*/ 1290222 h 1449388"/>
              <a:gd name="T96" fmla="*/ 1016631 w 2074863"/>
              <a:gd name="T97" fmla="*/ 1300795 h 1449388"/>
              <a:gd name="T98" fmla="*/ 897478 w 2074863"/>
              <a:gd name="T99" fmla="*/ 1327044 h 1449388"/>
              <a:gd name="T100" fmla="*/ 625648 w 2074863"/>
              <a:gd name="T101" fmla="*/ 1160798 h 1449388"/>
              <a:gd name="T102" fmla="*/ 491918 w 2074863"/>
              <a:gd name="T103" fmla="*/ 1202360 h 1449388"/>
              <a:gd name="T104" fmla="*/ 458760 w 2074863"/>
              <a:gd name="T105" fmla="*/ 1134550 h 1449388"/>
              <a:gd name="T106" fmla="*/ 365477 w 2074863"/>
              <a:gd name="T107" fmla="*/ 1057260 h 1449388"/>
              <a:gd name="T108" fmla="*/ 317378 w 2074863"/>
              <a:gd name="T109" fmla="*/ 969763 h 1449388"/>
              <a:gd name="T110" fmla="*/ 233206 w 2074863"/>
              <a:gd name="T111" fmla="*/ 865131 h 1449388"/>
              <a:gd name="T112" fmla="*/ 268916 w 2074863"/>
              <a:gd name="T113" fmla="*/ 733520 h 1449388"/>
              <a:gd name="T114" fmla="*/ 186565 w 2074863"/>
              <a:gd name="T115" fmla="*/ 647845 h 1449388"/>
              <a:gd name="T116" fmla="*/ 1822 w 2074863"/>
              <a:gd name="T117" fmla="*/ 438580 h 1449388"/>
              <a:gd name="T118" fmla="*/ 272923 w 2074863"/>
              <a:gd name="T119" fmla="*/ 139996 h 1449388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2074863" h="1449388">
                <a:moveTo>
                  <a:pt x="1923841" y="577723"/>
                </a:moveTo>
                <a:lnTo>
                  <a:pt x="1919867" y="578517"/>
                </a:lnTo>
                <a:lnTo>
                  <a:pt x="1915893" y="579312"/>
                </a:lnTo>
                <a:lnTo>
                  <a:pt x="1911919" y="580503"/>
                </a:lnTo>
                <a:lnTo>
                  <a:pt x="1907944" y="582488"/>
                </a:lnTo>
                <a:lnTo>
                  <a:pt x="1904765" y="584871"/>
                </a:lnTo>
                <a:lnTo>
                  <a:pt x="1901983" y="586857"/>
                </a:lnTo>
                <a:lnTo>
                  <a:pt x="1898804" y="589636"/>
                </a:lnTo>
                <a:lnTo>
                  <a:pt x="1896022" y="592813"/>
                </a:lnTo>
                <a:lnTo>
                  <a:pt x="1893240" y="595593"/>
                </a:lnTo>
                <a:lnTo>
                  <a:pt x="1891253" y="599167"/>
                </a:lnTo>
                <a:lnTo>
                  <a:pt x="1889663" y="602741"/>
                </a:lnTo>
                <a:lnTo>
                  <a:pt x="1888471" y="606712"/>
                </a:lnTo>
                <a:lnTo>
                  <a:pt x="1887278" y="610683"/>
                </a:lnTo>
                <a:lnTo>
                  <a:pt x="1886483" y="615051"/>
                </a:lnTo>
                <a:lnTo>
                  <a:pt x="1886483" y="619419"/>
                </a:lnTo>
                <a:lnTo>
                  <a:pt x="1886483" y="623390"/>
                </a:lnTo>
                <a:lnTo>
                  <a:pt x="1887278" y="627758"/>
                </a:lnTo>
                <a:lnTo>
                  <a:pt x="1888471" y="631729"/>
                </a:lnTo>
                <a:lnTo>
                  <a:pt x="1889663" y="635303"/>
                </a:lnTo>
                <a:lnTo>
                  <a:pt x="1891253" y="639274"/>
                </a:lnTo>
                <a:lnTo>
                  <a:pt x="1893240" y="642451"/>
                </a:lnTo>
                <a:lnTo>
                  <a:pt x="1896022" y="646025"/>
                </a:lnTo>
                <a:lnTo>
                  <a:pt x="1898804" y="648805"/>
                </a:lnTo>
                <a:lnTo>
                  <a:pt x="1901983" y="651188"/>
                </a:lnTo>
                <a:lnTo>
                  <a:pt x="1904765" y="653967"/>
                </a:lnTo>
                <a:lnTo>
                  <a:pt x="1907944" y="655953"/>
                </a:lnTo>
                <a:lnTo>
                  <a:pt x="1911919" y="657541"/>
                </a:lnTo>
                <a:lnTo>
                  <a:pt x="1915893" y="659130"/>
                </a:lnTo>
                <a:lnTo>
                  <a:pt x="1919867" y="660321"/>
                </a:lnTo>
                <a:lnTo>
                  <a:pt x="1923841" y="660718"/>
                </a:lnTo>
                <a:lnTo>
                  <a:pt x="1928213" y="661115"/>
                </a:lnTo>
                <a:lnTo>
                  <a:pt x="1932585" y="660718"/>
                </a:lnTo>
                <a:lnTo>
                  <a:pt x="1936956" y="660321"/>
                </a:lnTo>
                <a:lnTo>
                  <a:pt x="1940533" y="659130"/>
                </a:lnTo>
                <a:lnTo>
                  <a:pt x="1944508" y="657541"/>
                </a:lnTo>
                <a:lnTo>
                  <a:pt x="1948084" y="655953"/>
                </a:lnTo>
                <a:lnTo>
                  <a:pt x="1951661" y="653967"/>
                </a:lnTo>
                <a:lnTo>
                  <a:pt x="1954841" y="651188"/>
                </a:lnTo>
                <a:lnTo>
                  <a:pt x="1958020" y="648805"/>
                </a:lnTo>
                <a:lnTo>
                  <a:pt x="1960405" y="646025"/>
                </a:lnTo>
                <a:lnTo>
                  <a:pt x="1963187" y="642451"/>
                </a:lnTo>
                <a:lnTo>
                  <a:pt x="1965174" y="639274"/>
                </a:lnTo>
                <a:lnTo>
                  <a:pt x="1966763" y="635303"/>
                </a:lnTo>
                <a:lnTo>
                  <a:pt x="1967956" y="631729"/>
                </a:lnTo>
                <a:lnTo>
                  <a:pt x="1969148" y="627758"/>
                </a:lnTo>
                <a:lnTo>
                  <a:pt x="1969943" y="623390"/>
                </a:lnTo>
                <a:lnTo>
                  <a:pt x="1970340" y="619419"/>
                </a:lnTo>
                <a:lnTo>
                  <a:pt x="1969943" y="615051"/>
                </a:lnTo>
                <a:lnTo>
                  <a:pt x="1969148" y="610683"/>
                </a:lnTo>
                <a:lnTo>
                  <a:pt x="1967956" y="606712"/>
                </a:lnTo>
                <a:lnTo>
                  <a:pt x="1966763" y="602741"/>
                </a:lnTo>
                <a:lnTo>
                  <a:pt x="1965174" y="599167"/>
                </a:lnTo>
                <a:lnTo>
                  <a:pt x="1963187" y="595593"/>
                </a:lnTo>
                <a:lnTo>
                  <a:pt x="1960405" y="592813"/>
                </a:lnTo>
                <a:lnTo>
                  <a:pt x="1958020" y="589636"/>
                </a:lnTo>
                <a:lnTo>
                  <a:pt x="1954841" y="586857"/>
                </a:lnTo>
                <a:lnTo>
                  <a:pt x="1951661" y="584871"/>
                </a:lnTo>
                <a:lnTo>
                  <a:pt x="1948084" y="582488"/>
                </a:lnTo>
                <a:lnTo>
                  <a:pt x="1944508" y="580503"/>
                </a:lnTo>
                <a:lnTo>
                  <a:pt x="1940533" y="579312"/>
                </a:lnTo>
                <a:lnTo>
                  <a:pt x="1936956" y="578517"/>
                </a:lnTo>
                <a:lnTo>
                  <a:pt x="1932585" y="577723"/>
                </a:lnTo>
                <a:lnTo>
                  <a:pt x="1928213" y="577723"/>
                </a:lnTo>
                <a:lnTo>
                  <a:pt x="1923841" y="577723"/>
                </a:lnTo>
                <a:close/>
                <a:moveTo>
                  <a:pt x="519301" y="160338"/>
                </a:moveTo>
                <a:lnTo>
                  <a:pt x="523687" y="160338"/>
                </a:lnTo>
                <a:lnTo>
                  <a:pt x="528072" y="160729"/>
                </a:lnTo>
                <a:lnTo>
                  <a:pt x="532059" y="161512"/>
                </a:lnTo>
                <a:lnTo>
                  <a:pt x="536445" y="162687"/>
                </a:lnTo>
                <a:lnTo>
                  <a:pt x="540033" y="163861"/>
                </a:lnTo>
                <a:lnTo>
                  <a:pt x="544020" y="166210"/>
                </a:lnTo>
                <a:lnTo>
                  <a:pt x="547209" y="168558"/>
                </a:lnTo>
                <a:lnTo>
                  <a:pt x="550399" y="170907"/>
                </a:lnTo>
                <a:lnTo>
                  <a:pt x="553588" y="174038"/>
                </a:lnTo>
                <a:lnTo>
                  <a:pt x="556379" y="176778"/>
                </a:lnTo>
                <a:lnTo>
                  <a:pt x="558771" y="180693"/>
                </a:lnTo>
                <a:lnTo>
                  <a:pt x="560366" y="183824"/>
                </a:lnTo>
                <a:lnTo>
                  <a:pt x="562359" y="188130"/>
                </a:lnTo>
                <a:lnTo>
                  <a:pt x="563954" y="192436"/>
                </a:lnTo>
                <a:lnTo>
                  <a:pt x="564752" y="196350"/>
                </a:lnTo>
                <a:lnTo>
                  <a:pt x="565150" y="201048"/>
                </a:lnTo>
                <a:lnTo>
                  <a:pt x="565150" y="205353"/>
                </a:lnTo>
                <a:lnTo>
                  <a:pt x="564752" y="209268"/>
                </a:lnTo>
                <a:lnTo>
                  <a:pt x="563954" y="213574"/>
                </a:lnTo>
                <a:lnTo>
                  <a:pt x="562758" y="217488"/>
                </a:lnTo>
                <a:lnTo>
                  <a:pt x="560765" y="221402"/>
                </a:lnTo>
                <a:lnTo>
                  <a:pt x="558771" y="224925"/>
                </a:lnTo>
                <a:lnTo>
                  <a:pt x="556778" y="228448"/>
                </a:lnTo>
                <a:lnTo>
                  <a:pt x="553987" y="231188"/>
                </a:lnTo>
                <a:lnTo>
                  <a:pt x="551196" y="234711"/>
                </a:lnTo>
                <a:lnTo>
                  <a:pt x="547608" y="237060"/>
                </a:lnTo>
                <a:lnTo>
                  <a:pt x="544418" y="239800"/>
                </a:lnTo>
                <a:lnTo>
                  <a:pt x="540431" y="241366"/>
                </a:lnTo>
                <a:lnTo>
                  <a:pt x="536843" y="242932"/>
                </a:lnTo>
                <a:lnTo>
                  <a:pt x="532458" y="244497"/>
                </a:lnTo>
                <a:lnTo>
                  <a:pt x="528072" y="245672"/>
                </a:lnTo>
                <a:lnTo>
                  <a:pt x="523687" y="246063"/>
                </a:lnTo>
                <a:lnTo>
                  <a:pt x="518902" y="246063"/>
                </a:lnTo>
                <a:lnTo>
                  <a:pt x="514915" y="245672"/>
                </a:lnTo>
                <a:lnTo>
                  <a:pt x="510530" y="244497"/>
                </a:lnTo>
                <a:lnTo>
                  <a:pt x="506543" y="243323"/>
                </a:lnTo>
                <a:lnTo>
                  <a:pt x="502955" y="241757"/>
                </a:lnTo>
                <a:lnTo>
                  <a:pt x="498968" y="239800"/>
                </a:lnTo>
                <a:lnTo>
                  <a:pt x="495778" y="237451"/>
                </a:lnTo>
                <a:lnTo>
                  <a:pt x="492190" y="235103"/>
                </a:lnTo>
                <a:lnTo>
                  <a:pt x="489399" y="232363"/>
                </a:lnTo>
                <a:lnTo>
                  <a:pt x="486210" y="228840"/>
                </a:lnTo>
                <a:lnTo>
                  <a:pt x="484216" y="225708"/>
                </a:lnTo>
                <a:lnTo>
                  <a:pt x="482223" y="221794"/>
                </a:lnTo>
                <a:lnTo>
                  <a:pt x="480628" y="217879"/>
                </a:lnTo>
                <a:lnTo>
                  <a:pt x="479033" y="213965"/>
                </a:lnTo>
                <a:lnTo>
                  <a:pt x="478236" y="209268"/>
                </a:lnTo>
                <a:lnTo>
                  <a:pt x="477837" y="205353"/>
                </a:lnTo>
                <a:lnTo>
                  <a:pt x="477837" y="200656"/>
                </a:lnTo>
                <a:lnTo>
                  <a:pt x="478236" y="196350"/>
                </a:lnTo>
                <a:lnTo>
                  <a:pt x="479033" y="192436"/>
                </a:lnTo>
                <a:lnTo>
                  <a:pt x="480628" y="188522"/>
                </a:lnTo>
                <a:lnTo>
                  <a:pt x="481824" y="184607"/>
                </a:lnTo>
                <a:lnTo>
                  <a:pt x="483818" y="181084"/>
                </a:lnTo>
                <a:lnTo>
                  <a:pt x="486210" y="177561"/>
                </a:lnTo>
                <a:lnTo>
                  <a:pt x="489001" y="174430"/>
                </a:lnTo>
                <a:lnTo>
                  <a:pt x="491791" y="171298"/>
                </a:lnTo>
                <a:lnTo>
                  <a:pt x="494981" y="168558"/>
                </a:lnTo>
                <a:lnTo>
                  <a:pt x="498569" y="166601"/>
                </a:lnTo>
                <a:lnTo>
                  <a:pt x="502157" y="164252"/>
                </a:lnTo>
                <a:lnTo>
                  <a:pt x="506144" y="162687"/>
                </a:lnTo>
                <a:lnTo>
                  <a:pt x="510530" y="161512"/>
                </a:lnTo>
                <a:lnTo>
                  <a:pt x="514915" y="160729"/>
                </a:lnTo>
                <a:lnTo>
                  <a:pt x="519301" y="160338"/>
                </a:lnTo>
                <a:close/>
                <a:moveTo>
                  <a:pt x="1699693" y="111125"/>
                </a:moveTo>
                <a:lnTo>
                  <a:pt x="1718770" y="131377"/>
                </a:lnTo>
                <a:lnTo>
                  <a:pt x="1740628" y="154806"/>
                </a:lnTo>
                <a:lnTo>
                  <a:pt x="1768448" y="186178"/>
                </a:lnTo>
                <a:lnTo>
                  <a:pt x="1784345" y="204842"/>
                </a:lnTo>
                <a:lnTo>
                  <a:pt x="1801832" y="224697"/>
                </a:lnTo>
                <a:lnTo>
                  <a:pt x="1819318" y="246538"/>
                </a:lnTo>
                <a:lnTo>
                  <a:pt x="1838395" y="269173"/>
                </a:lnTo>
                <a:lnTo>
                  <a:pt x="1857471" y="293793"/>
                </a:lnTo>
                <a:lnTo>
                  <a:pt x="1877343" y="318811"/>
                </a:lnTo>
                <a:lnTo>
                  <a:pt x="1897611" y="345417"/>
                </a:lnTo>
                <a:lnTo>
                  <a:pt x="1917483" y="372420"/>
                </a:lnTo>
                <a:lnTo>
                  <a:pt x="1936956" y="400217"/>
                </a:lnTo>
                <a:lnTo>
                  <a:pt x="1954841" y="426823"/>
                </a:lnTo>
                <a:lnTo>
                  <a:pt x="1971930" y="453032"/>
                </a:lnTo>
                <a:lnTo>
                  <a:pt x="1987032" y="478050"/>
                </a:lnTo>
                <a:lnTo>
                  <a:pt x="2001339" y="501479"/>
                </a:lnTo>
                <a:lnTo>
                  <a:pt x="2014057" y="524511"/>
                </a:lnTo>
                <a:lnTo>
                  <a:pt x="2025980" y="545558"/>
                </a:lnTo>
                <a:lnTo>
                  <a:pt x="2036313" y="565016"/>
                </a:lnTo>
                <a:lnTo>
                  <a:pt x="2045454" y="582488"/>
                </a:lnTo>
                <a:lnTo>
                  <a:pt x="2053402" y="598770"/>
                </a:lnTo>
                <a:lnTo>
                  <a:pt x="2065325" y="623787"/>
                </a:lnTo>
                <a:lnTo>
                  <a:pt x="2072479" y="640069"/>
                </a:lnTo>
                <a:lnTo>
                  <a:pt x="2074863" y="646025"/>
                </a:lnTo>
                <a:lnTo>
                  <a:pt x="1870189" y="796925"/>
                </a:lnTo>
                <a:lnTo>
                  <a:pt x="1867407" y="789380"/>
                </a:lnTo>
                <a:lnTo>
                  <a:pt x="1859856" y="767142"/>
                </a:lnTo>
                <a:lnTo>
                  <a:pt x="1854689" y="751258"/>
                </a:lnTo>
                <a:lnTo>
                  <a:pt x="1847933" y="733388"/>
                </a:lnTo>
                <a:lnTo>
                  <a:pt x="1839985" y="712342"/>
                </a:lnTo>
                <a:lnTo>
                  <a:pt x="1830844" y="690104"/>
                </a:lnTo>
                <a:lnTo>
                  <a:pt x="1820908" y="666278"/>
                </a:lnTo>
                <a:lnTo>
                  <a:pt x="1809383" y="640466"/>
                </a:lnTo>
                <a:lnTo>
                  <a:pt x="1797063" y="614257"/>
                </a:lnTo>
                <a:lnTo>
                  <a:pt x="1783550" y="586857"/>
                </a:lnTo>
                <a:lnTo>
                  <a:pt x="1768845" y="559059"/>
                </a:lnTo>
                <a:lnTo>
                  <a:pt x="1753346" y="531262"/>
                </a:lnTo>
                <a:lnTo>
                  <a:pt x="1744602" y="517363"/>
                </a:lnTo>
                <a:lnTo>
                  <a:pt x="1736256" y="503862"/>
                </a:lnTo>
                <a:lnTo>
                  <a:pt x="1727513" y="490360"/>
                </a:lnTo>
                <a:lnTo>
                  <a:pt x="1718770" y="476859"/>
                </a:lnTo>
                <a:lnTo>
                  <a:pt x="1709232" y="463357"/>
                </a:lnTo>
                <a:lnTo>
                  <a:pt x="1700091" y="450650"/>
                </a:lnTo>
                <a:lnTo>
                  <a:pt x="1690552" y="438339"/>
                </a:lnTo>
                <a:lnTo>
                  <a:pt x="1681014" y="426029"/>
                </a:lnTo>
                <a:lnTo>
                  <a:pt x="1661938" y="403394"/>
                </a:lnTo>
                <a:lnTo>
                  <a:pt x="1643259" y="381951"/>
                </a:lnTo>
                <a:lnTo>
                  <a:pt x="1624977" y="362095"/>
                </a:lnTo>
                <a:lnTo>
                  <a:pt x="1606696" y="343431"/>
                </a:lnTo>
                <a:lnTo>
                  <a:pt x="1590004" y="327150"/>
                </a:lnTo>
                <a:lnTo>
                  <a:pt x="1573312" y="311663"/>
                </a:lnTo>
                <a:lnTo>
                  <a:pt x="1558210" y="298559"/>
                </a:lnTo>
                <a:lnTo>
                  <a:pt x="1544697" y="287042"/>
                </a:lnTo>
                <a:lnTo>
                  <a:pt x="1532377" y="276718"/>
                </a:lnTo>
                <a:lnTo>
                  <a:pt x="1522044" y="268776"/>
                </a:lnTo>
                <a:lnTo>
                  <a:pt x="1506942" y="257657"/>
                </a:lnTo>
                <a:lnTo>
                  <a:pt x="1501775" y="254083"/>
                </a:lnTo>
                <a:lnTo>
                  <a:pt x="1699693" y="111125"/>
                </a:lnTo>
                <a:close/>
                <a:moveTo>
                  <a:pt x="529828" y="78646"/>
                </a:moveTo>
                <a:lnTo>
                  <a:pt x="511572" y="88179"/>
                </a:lnTo>
                <a:lnTo>
                  <a:pt x="489347" y="100889"/>
                </a:lnTo>
                <a:lnTo>
                  <a:pt x="476647" y="108436"/>
                </a:lnTo>
                <a:lnTo>
                  <a:pt x="463153" y="116777"/>
                </a:lnTo>
                <a:lnTo>
                  <a:pt x="448865" y="126310"/>
                </a:lnTo>
                <a:lnTo>
                  <a:pt x="433784" y="136240"/>
                </a:lnTo>
                <a:lnTo>
                  <a:pt x="417512" y="147759"/>
                </a:lnTo>
                <a:lnTo>
                  <a:pt x="401637" y="159675"/>
                </a:lnTo>
                <a:lnTo>
                  <a:pt x="384175" y="172783"/>
                </a:lnTo>
                <a:lnTo>
                  <a:pt x="367109" y="186288"/>
                </a:lnTo>
                <a:lnTo>
                  <a:pt x="349250" y="200984"/>
                </a:lnTo>
                <a:lnTo>
                  <a:pt x="331787" y="216475"/>
                </a:lnTo>
                <a:lnTo>
                  <a:pt x="313531" y="233157"/>
                </a:lnTo>
                <a:lnTo>
                  <a:pt x="294878" y="250634"/>
                </a:lnTo>
                <a:lnTo>
                  <a:pt x="277019" y="268905"/>
                </a:lnTo>
                <a:lnTo>
                  <a:pt x="259159" y="287177"/>
                </a:lnTo>
                <a:lnTo>
                  <a:pt x="225028" y="322528"/>
                </a:lnTo>
                <a:lnTo>
                  <a:pt x="193278" y="356687"/>
                </a:lnTo>
                <a:lnTo>
                  <a:pt x="164703" y="389257"/>
                </a:lnTo>
                <a:lnTo>
                  <a:pt x="138906" y="419445"/>
                </a:lnTo>
                <a:lnTo>
                  <a:pt x="116284" y="446057"/>
                </a:lnTo>
                <a:lnTo>
                  <a:pt x="97234" y="469095"/>
                </a:lnTo>
                <a:lnTo>
                  <a:pt x="82550" y="488161"/>
                </a:lnTo>
                <a:lnTo>
                  <a:pt x="205184" y="612882"/>
                </a:lnTo>
                <a:lnTo>
                  <a:pt x="213915" y="597391"/>
                </a:lnTo>
                <a:lnTo>
                  <a:pt x="224631" y="581106"/>
                </a:lnTo>
                <a:lnTo>
                  <a:pt x="236934" y="562437"/>
                </a:lnTo>
                <a:lnTo>
                  <a:pt x="250428" y="542974"/>
                </a:lnTo>
                <a:lnTo>
                  <a:pt x="256381" y="531456"/>
                </a:lnTo>
                <a:lnTo>
                  <a:pt x="260350" y="524306"/>
                </a:lnTo>
                <a:lnTo>
                  <a:pt x="265112" y="515965"/>
                </a:lnTo>
                <a:lnTo>
                  <a:pt x="270669" y="507623"/>
                </a:lnTo>
                <a:lnTo>
                  <a:pt x="277019" y="498885"/>
                </a:lnTo>
                <a:lnTo>
                  <a:pt x="284162" y="488558"/>
                </a:lnTo>
                <a:lnTo>
                  <a:pt x="292100" y="478628"/>
                </a:lnTo>
                <a:lnTo>
                  <a:pt x="301228" y="467506"/>
                </a:lnTo>
                <a:lnTo>
                  <a:pt x="311547" y="456385"/>
                </a:lnTo>
                <a:lnTo>
                  <a:pt x="322262" y="444071"/>
                </a:lnTo>
                <a:lnTo>
                  <a:pt x="334565" y="431758"/>
                </a:lnTo>
                <a:lnTo>
                  <a:pt x="348059" y="418650"/>
                </a:lnTo>
                <a:lnTo>
                  <a:pt x="362347" y="405543"/>
                </a:lnTo>
                <a:lnTo>
                  <a:pt x="378619" y="391641"/>
                </a:lnTo>
                <a:lnTo>
                  <a:pt x="395684" y="377739"/>
                </a:lnTo>
                <a:lnTo>
                  <a:pt x="413147" y="362248"/>
                </a:lnTo>
                <a:lnTo>
                  <a:pt x="430609" y="347154"/>
                </a:lnTo>
                <a:lnTo>
                  <a:pt x="448469" y="332855"/>
                </a:lnTo>
                <a:lnTo>
                  <a:pt x="466328" y="318953"/>
                </a:lnTo>
                <a:lnTo>
                  <a:pt x="484188" y="305448"/>
                </a:lnTo>
                <a:lnTo>
                  <a:pt x="502047" y="292737"/>
                </a:lnTo>
                <a:lnTo>
                  <a:pt x="519510" y="280821"/>
                </a:lnTo>
                <a:lnTo>
                  <a:pt x="536972" y="268905"/>
                </a:lnTo>
                <a:lnTo>
                  <a:pt x="553641" y="257784"/>
                </a:lnTo>
                <a:lnTo>
                  <a:pt x="570310" y="247457"/>
                </a:lnTo>
                <a:lnTo>
                  <a:pt x="601663" y="228391"/>
                </a:lnTo>
                <a:lnTo>
                  <a:pt x="629841" y="212106"/>
                </a:lnTo>
                <a:lnTo>
                  <a:pt x="654050" y="198601"/>
                </a:lnTo>
                <a:lnTo>
                  <a:pt x="529828" y="78646"/>
                </a:lnTo>
                <a:close/>
                <a:moveTo>
                  <a:pt x="537766" y="0"/>
                </a:moveTo>
                <a:lnTo>
                  <a:pt x="542925" y="794"/>
                </a:lnTo>
                <a:lnTo>
                  <a:pt x="548085" y="2383"/>
                </a:lnTo>
                <a:lnTo>
                  <a:pt x="552450" y="4369"/>
                </a:lnTo>
                <a:lnTo>
                  <a:pt x="557213" y="6752"/>
                </a:lnTo>
                <a:lnTo>
                  <a:pt x="561181" y="10327"/>
                </a:lnTo>
                <a:lnTo>
                  <a:pt x="738981" y="181521"/>
                </a:lnTo>
                <a:lnTo>
                  <a:pt x="741760" y="185096"/>
                </a:lnTo>
                <a:lnTo>
                  <a:pt x="744538" y="188274"/>
                </a:lnTo>
                <a:lnTo>
                  <a:pt x="746522" y="192246"/>
                </a:lnTo>
                <a:lnTo>
                  <a:pt x="748110" y="195820"/>
                </a:lnTo>
                <a:lnTo>
                  <a:pt x="748903" y="200190"/>
                </a:lnTo>
                <a:lnTo>
                  <a:pt x="749697" y="204162"/>
                </a:lnTo>
                <a:lnTo>
                  <a:pt x="749697" y="208531"/>
                </a:lnTo>
                <a:lnTo>
                  <a:pt x="749300" y="213297"/>
                </a:lnTo>
                <a:lnTo>
                  <a:pt x="748506" y="217269"/>
                </a:lnTo>
                <a:lnTo>
                  <a:pt x="746919" y="221241"/>
                </a:lnTo>
                <a:lnTo>
                  <a:pt x="745331" y="224816"/>
                </a:lnTo>
                <a:lnTo>
                  <a:pt x="742553" y="228788"/>
                </a:lnTo>
                <a:lnTo>
                  <a:pt x="740172" y="231568"/>
                </a:lnTo>
                <a:lnTo>
                  <a:pt x="736600" y="234746"/>
                </a:lnTo>
                <a:lnTo>
                  <a:pt x="733425" y="237129"/>
                </a:lnTo>
                <a:lnTo>
                  <a:pt x="729456" y="239512"/>
                </a:lnTo>
                <a:lnTo>
                  <a:pt x="722710" y="242690"/>
                </a:lnTo>
                <a:lnTo>
                  <a:pt x="705247" y="251429"/>
                </a:lnTo>
                <a:lnTo>
                  <a:pt x="776685" y="295915"/>
                </a:lnTo>
                <a:lnTo>
                  <a:pt x="813594" y="318953"/>
                </a:lnTo>
                <a:lnTo>
                  <a:pt x="843756" y="338416"/>
                </a:lnTo>
                <a:lnTo>
                  <a:pt x="855266" y="332458"/>
                </a:lnTo>
                <a:lnTo>
                  <a:pt x="867569" y="326500"/>
                </a:lnTo>
                <a:lnTo>
                  <a:pt x="879872" y="321733"/>
                </a:lnTo>
                <a:lnTo>
                  <a:pt x="892175" y="317364"/>
                </a:lnTo>
                <a:lnTo>
                  <a:pt x="905669" y="312995"/>
                </a:lnTo>
                <a:lnTo>
                  <a:pt x="919163" y="309817"/>
                </a:lnTo>
                <a:lnTo>
                  <a:pt x="933847" y="307037"/>
                </a:lnTo>
                <a:lnTo>
                  <a:pt x="948135" y="304256"/>
                </a:lnTo>
                <a:lnTo>
                  <a:pt x="970756" y="301873"/>
                </a:lnTo>
                <a:lnTo>
                  <a:pt x="992188" y="300284"/>
                </a:lnTo>
                <a:lnTo>
                  <a:pt x="1013222" y="299093"/>
                </a:lnTo>
                <a:lnTo>
                  <a:pt x="1033066" y="298696"/>
                </a:lnTo>
                <a:lnTo>
                  <a:pt x="1052513" y="299490"/>
                </a:lnTo>
                <a:lnTo>
                  <a:pt x="1070769" y="301079"/>
                </a:lnTo>
                <a:lnTo>
                  <a:pt x="1088231" y="302668"/>
                </a:lnTo>
                <a:lnTo>
                  <a:pt x="1105297" y="305051"/>
                </a:lnTo>
                <a:lnTo>
                  <a:pt x="1121172" y="308228"/>
                </a:lnTo>
                <a:lnTo>
                  <a:pt x="1137047" y="311803"/>
                </a:lnTo>
                <a:lnTo>
                  <a:pt x="1151731" y="315775"/>
                </a:lnTo>
                <a:lnTo>
                  <a:pt x="1165622" y="320542"/>
                </a:lnTo>
                <a:lnTo>
                  <a:pt x="1179116" y="324911"/>
                </a:lnTo>
                <a:lnTo>
                  <a:pt x="1191816" y="329677"/>
                </a:lnTo>
                <a:lnTo>
                  <a:pt x="1203722" y="335238"/>
                </a:lnTo>
                <a:lnTo>
                  <a:pt x="1215231" y="340004"/>
                </a:lnTo>
                <a:lnTo>
                  <a:pt x="1226741" y="345565"/>
                </a:lnTo>
                <a:lnTo>
                  <a:pt x="1237060" y="351126"/>
                </a:lnTo>
                <a:lnTo>
                  <a:pt x="1256506" y="362645"/>
                </a:lnTo>
                <a:lnTo>
                  <a:pt x="1274366" y="372972"/>
                </a:lnTo>
                <a:lnTo>
                  <a:pt x="1289844" y="382902"/>
                </a:lnTo>
                <a:lnTo>
                  <a:pt x="1304131" y="391641"/>
                </a:lnTo>
                <a:lnTo>
                  <a:pt x="1310878" y="395613"/>
                </a:lnTo>
                <a:lnTo>
                  <a:pt x="1317228" y="398790"/>
                </a:lnTo>
                <a:lnTo>
                  <a:pt x="1323578" y="401968"/>
                </a:lnTo>
                <a:lnTo>
                  <a:pt x="1329135" y="403954"/>
                </a:lnTo>
                <a:lnTo>
                  <a:pt x="1334691" y="405543"/>
                </a:lnTo>
                <a:lnTo>
                  <a:pt x="1340247" y="406337"/>
                </a:lnTo>
                <a:lnTo>
                  <a:pt x="1345406" y="407132"/>
                </a:lnTo>
                <a:lnTo>
                  <a:pt x="1351360" y="407132"/>
                </a:lnTo>
                <a:lnTo>
                  <a:pt x="1358106" y="406734"/>
                </a:lnTo>
                <a:lnTo>
                  <a:pt x="1364853" y="406337"/>
                </a:lnTo>
                <a:lnTo>
                  <a:pt x="1379538" y="404351"/>
                </a:lnTo>
                <a:lnTo>
                  <a:pt x="1395810" y="401173"/>
                </a:lnTo>
                <a:lnTo>
                  <a:pt x="1412081" y="397201"/>
                </a:lnTo>
                <a:lnTo>
                  <a:pt x="1429544" y="392832"/>
                </a:lnTo>
                <a:lnTo>
                  <a:pt x="1446610" y="387669"/>
                </a:lnTo>
                <a:lnTo>
                  <a:pt x="1463675" y="382505"/>
                </a:lnTo>
                <a:lnTo>
                  <a:pt x="1494631" y="371781"/>
                </a:lnTo>
                <a:lnTo>
                  <a:pt x="1520825" y="362645"/>
                </a:lnTo>
                <a:lnTo>
                  <a:pt x="1545035" y="353112"/>
                </a:lnTo>
                <a:lnTo>
                  <a:pt x="1550988" y="357481"/>
                </a:lnTo>
                <a:lnTo>
                  <a:pt x="1557338" y="363439"/>
                </a:lnTo>
                <a:lnTo>
                  <a:pt x="1566069" y="371383"/>
                </a:lnTo>
                <a:lnTo>
                  <a:pt x="1577578" y="382108"/>
                </a:lnTo>
                <a:lnTo>
                  <a:pt x="1589881" y="395215"/>
                </a:lnTo>
                <a:lnTo>
                  <a:pt x="1604963" y="410309"/>
                </a:lnTo>
                <a:lnTo>
                  <a:pt x="1620838" y="428183"/>
                </a:lnTo>
                <a:lnTo>
                  <a:pt x="1638697" y="449235"/>
                </a:lnTo>
                <a:lnTo>
                  <a:pt x="1656953" y="472670"/>
                </a:lnTo>
                <a:lnTo>
                  <a:pt x="1666875" y="485380"/>
                </a:lnTo>
                <a:lnTo>
                  <a:pt x="1676400" y="498885"/>
                </a:lnTo>
                <a:lnTo>
                  <a:pt x="1686719" y="512787"/>
                </a:lnTo>
                <a:lnTo>
                  <a:pt x="1696641" y="527881"/>
                </a:lnTo>
                <a:lnTo>
                  <a:pt x="1707356" y="542974"/>
                </a:lnTo>
                <a:lnTo>
                  <a:pt x="1717675" y="559657"/>
                </a:lnTo>
                <a:lnTo>
                  <a:pt x="1727994" y="576339"/>
                </a:lnTo>
                <a:lnTo>
                  <a:pt x="1738710" y="594213"/>
                </a:lnTo>
                <a:lnTo>
                  <a:pt x="1749425" y="612882"/>
                </a:lnTo>
                <a:lnTo>
                  <a:pt x="1760141" y="632345"/>
                </a:lnTo>
                <a:lnTo>
                  <a:pt x="1770460" y="651808"/>
                </a:lnTo>
                <a:lnTo>
                  <a:pt x="1781175" y="672859"/>
                </a:lnTo>
                <a:lnTo>
                  <a:pt x="1802606" y="715360"/>
                </a:lnTo>
                <a:lnTo>
                  <a:pt x="1810544" y="731645"/>
                </a:lnTo>
                <a:lnTo>
                  <a:pt x="1813322" y="739192"/>
                </a:lnTo>
                <a:lnTo>
                  <a:pt x="1816100" y="745944"/>
                </a:lnTo>
                <a:lnTo>
                  <a:pt x="1817688" y="752300"/>
                </a:lnTo>
                <a:lnTo>
                  <a:pt x="1818878" y="758258"/>
                </a:lnTo>
                <a:lnTo>
                  <a:pt x="1819275" y="764216"/>
                </a:lnTo>
                <a:lnTo>
                  <a:pt x="1819275" y="769379"/>
                </a:lnTo>
                <a:lnTo>
                  <a:pt x="1818481" y="774543"/>
                </a:lnTo>
                <a:lnTo>
                  <a:pt x="1816497" y="778912"/>
                </a:lnTo>
                <a:lnTo>
                  <a:pt x="1814116" y="783679"/>
                </a:lnTo>
                <a:lnTo>
                  <a:pt x="1810544" y="788445"/>
                </a:lnTo>
                <a:lnTo>
                  <a:pt x="1805781" y="792417"/>
                </a:lnTo>
                <a:lnTo>
                  <a:pt x="1801019" y="796786"/>
                </a:lnTo>
                <a:lnTo>
                  <a:pt x="1794272" y="801155"/>
                </a:lnTo>
                <a:lnTo>
                  <a:pt x="1787128" y="805922"/>
                </a:lnTo>
                <a:lnTo>
                  <a:pt x="1778397" y="810688"/>
                </a:lnTo>
                <a:lnTo>
                  <a:pt x="1769269" y="815852"/>
                </a:lnTo>
                <a:lnTo>
                  <a:pt x="1747044" y="826179"/>
                </a:lnTo>
                <a:lnTo>
                  <a:pt x="1720056" y="838492"/>
                </a:lnTo>
                <a:lnTo>
                  <a:pt x="1687910" y="852394"/>
                </a:lnTo>
                <a:lnTo>
                  <a:pt x="1650206" y="868680"/>
                </a:lnTo>
                <a:lnTo>
                  <a:pt x="1607741" y="888142"/>
                </a:lnTo>
                <a:lnTo>
                  <a:pt x="1568450" y="905619"/>
                </a:lnTo>
                <a:lnTo>
                  <a:pt x="1553766" y="911975"/>
                </a:lnTo>
                <a:lnTo>
                  <a:pt x="1541463" y="916344"/>
                </a:lnTo>
                <a:lnTo>
                  <a:pt x="1531144" y="919521"/>
                </a:lnTo>
                <a:lnTo>
                  <a:pt x="1526778" y="920713"/>
                </a:lnTo>
                <a:lnTo>
                  <a:pt x="1522810" y="921507"/>
                </a:lnTo>
                <a:lnTo>
                  <a:pt x="1518841" y="921905"/>
                </a:lnTo>
                <a:lnTo>
                  <a:pt x="1514872" y="921905"/>
                </a:lnTo>
                <a:lnTo>
                  <a:pt x="1511697" y="921507"/>
                </a:lnTo>
                <a:lnTo>
                  <a:pt x="1508522" y="921110"/>
                </a:lnTo>
                <a:lnTo>
                  <a:pt x="1505347" y="920316"/>
                </a:lnTo>
                <a:lnTo>
                  <a:pt x="1502569" y="919521"/>
                </a:lnTo>
                <a:lnTo>
                  <a:pt x="1496219" y="916344"/>
                </a:lnTo>
                <a:lnTo>
                  <a:pt x="1489869" y="912769"/>
                </a:lnTo>
                <a:lnTo>
                  <a:pt x="1482328" y="907605"/>
                </a:lnTo>
                <a:lnTo>
                  <a:pt x="1472803" y="902045"/>
                </a:lnTo>
                <a:lnTo>
                  <a:pt x="1462485" y="895689"/>
                </a:lnTo>
                <a:lnTo>
                  <a:pt x="1449785" y="888540"/>
                </a:lnTo>
                <a:lnTo>
                  <a:pt x="1433910" y="880993"/>
                </a:lnTo>
                <a:lnTo>
                  <a:pt x="1425178" y="876624"/>
                </a:lnTo>
                <a:lnTo>
                  <a:pt x="1415653" y="870666"/>
                </a:lnTo>
                <a:lnTo>
                  <a:pt x="1404541" y="863516"/>
                </a:lnTo>
                <a:lnTo>
                  <a:pt x="1393428" y="854778"/>
                </a:lnTo>
                <a:lnTo>
                  <a:pt x="1381522" y="845642"/>
                </a:lnTo>
                <a:lnTo>
                  <a:pt x="1368822" y="834917"/>
                </a:lnTo>
                <a:lnTo>
                  <a:pt x="1355725" y="823796"/>
                </a:lnTo>
                <a:lnTo>
                  <a:pt x="1342231" y="811483"/>
                </a:lnTo>
                <a:lnTo>
                  <a:pt x="1314053" y="785267"/>
                </a:lnTo>
                <a:lnTo>
                  <a:pt x="1284288" y="757463"/>
                </a:lnTo>
                <a:lnTo>
                  <a:pt x="1254522" y="728468"/>
                </a:lnTo>
                <a:lnTo>
                  <a:pt x="1225153" y="698677"/>
                </a:lnTo>
                <a:lnTo>
                  <a:pt x="1167606" y="642275"/>
                </a:lnTo>
                <a:lnTo>
                  <a:pt x="1141016" y="616457"/>
                </a:lnTo>
                <a:lnTo>
                  <a:pt x="1116806" y="593816"/>
                </a:lnTo>
                <a:lnTo>
                  <a:pt x="1105694" y="583886"/>
                </a:lnTo>
                <a:lnTo>
                  <a:pt x="1094978" y="574751"/>
                </a:lnTo>
                <a:lnTo>
                  <a:pt x="1085453" y="567204"/>
                </a:lnTo>
                <a:lnTo>
                  <a:pt x="1077119" y="560451"/>
                </a:lnTo>
                <a:lnTo>
                  <a:pt x="1069181" y="554890"/>
                </a:lnTo>
                <a:lnTo>
                  <a:pt x="1062435" y="551316"/>
                </a:lnTo>
                <a:lnTo>
                  <a:pt x="1056878" y="548535"/>
                </a:lnTo>
                <a:lnTo>
                  <a:pt x="1054100" y="547741"/>
                </a:lnTo>
                <a:lnTo>
                  <a:pt x="1052116" y="547741"/>
                </a:lnTo>
                <a:lnTo>
                  <a:pt x="1042591" y="547741"/>
                </a:lnTo>
                <a:lnTo>
                  <a:pt x="1028700" y="548535"/>
                </a:lnTo>
                <a:lnTo>
                  <a:pt x="992585" y="550918"/>
                </a:lnTo>
                <a:lnTo>
                  <a:pt x="949325" y="553302"/>
                </a:lnTo>
                <a:lnTo>
                  <a:pt x="902494" y="556479"/>
                </a:lnTo>
                <a:lnTo>
                  <a:pt x="820341" y="562835"/>
                </a:lnTo>
                <a:lnTo>
                  <a:pt x="784622" y="566012"/>
                </a:lnTo>
                <a:lnTo>
                  <a:pt x="760810" y="542180"/>
                </a:lnTo>
                <a:lnTo>
                  <a:pt x="755650" y="532250"/>
                </a:lnTo>
                <a:lnTo>
                  <a:pt x="752078" y="521526"/>
                </a:lnTo>
                <a:lnTo>
                  <a:pt x="748506" y="511596"/>
                </a:lnTo>
                <a:lnTo>
                  <a:pt x="746522" y="500871"/>
                </a:lnTo>
                <a:lnTo>
                  <a:pt x="745331" y="490544"/>
                </a:lnTo>
                <a:lnTo>
                  <a:pt x="744935" y="480217"/>
                </a:lnTo>
                <a:lnTo>
                  <a:pt x="745728" y="470287"/>
                </a:lnTo>
                <a:lnTo>
                  <a:pt x="746919" y="459959"/>
                </a:lnTo>
                <a:lnTo>
                  <a:pt x="748903" y="450029"/>
                </a:lnTo>
                <a:lnTo>
                  <a:pt x="752078" y="440099"/>
                </a:lnTo>
                <a:lnTo>
                  <a:pt x="755650" y="430566"/>
                </a:lnTo>
                <a:lnTo>
                  <a:pt x="760016" y="420636"/>
                </a:lnTo>
                <a:lnTo>
                  <a:pt x="765175" y="411501"/>
                </a:lnTo>
                <a:lnTo>
                  <a:pt x="771128" y="402365"/>
                </a:lnTo>
                <a:lnTo>
                  <a:pt x="777875" y="393229"/>
                </a:lnTo>
                <a:lnTo>
                  <a:pt x="785019" y="384888"/>
                </a:lnTo>
                <a:lnTo>
                  <a:pt x="749697" y="362645"/>
                </a:lnTo>
                <a:lnTo>
                  <a:pt x="711994" y="339210"/>
                </a:lnTo>
                <a:lnTo>
                  <a:pt x="648494" y="300682"/>
                </a:lnTo>
                <a:lnTo>
                  <a:pt x="635000" y="307037"/>
                </a:lnTo>
                <a:lnTo>
                  <a:pt x="617538" y="316172"/>
                </a:lnTo>
                <a:lnTo>
                  <a:pt x="596503" y="327691"/>
                </a:lnTo>
                <a:lnTo>
                  <a:pt x="572294" y="341593"/>
                </a:lnTo>
                <a:lnTo>
                  <a:pt x="545306" y="357879"/>
                </a:lnTo>
                <a:lnTo>
                  <a:pt x="531019" y="367014"/>
                </a:lnTo>
                <a:lnTo>
                  <a:pt x="516335" y="377341"/>
                </a:lnTo>
                <a:lnTo>
                  <a:pt x="500856" y="387669"/>
                </a:lnTo>
                <a:lnTo>
                  <a:pt x="484585" y="399187"/>
                </a:lnTo>
                <a:lnTo>
                  <a:pt x="467915" y="411501"/>
                </a:lnTo>
                <a:lnTo>
                  <a:pt x="450850" y="424211"/>
                </a:lnTo>
                <a:lnTo>
                  <a:pt x="438150" y="434141"/>
                </a:lnTo>
                <a:lnTo>
                  <a:pt x="432990" y="439702"/>
                </a:lnTo>
                <a:lnTo>
                  <a:pt x="415131" y="456782"/>
                </a:lnTo>
                <a:lnTo>
                  <a:pt x="398859" y="473464"/>
                </a:lnTo>
                <a:lnTo>
                  <a:pt x="382984" y="490544"/>
                </a:lnTo>
                <a:lnTo>
                  <a:pt x="368300" y="506829"/>
                </a:lnTo>
                <a:lnTo>
                  <a:pt x="354409" y="523909"/>
                </a:lnTo>
                <a:lnTo>
                  <a:pt x="341312" y="539797"/>
                </a:lnTo>
                <a:lnTo>
                  <a:pt x="329009" y="555685"/>
                </a:lnTo>
                <a:lnTo>
                  <a:pt x="317500" y="570779"/>
                </a:lnTo>
                <a:lnTo>
                  <a:pt x="387350" y="732042"/>
                </a:lnTo>
                <a:lnTo>
                  <a:pt x="401240" y="724098"/>
                </a:lnTo>
                <a:lnTo>
                  <a:pt x="406400" y="721318"/>
                </a:lnTo>
                <a:lnTo>
                  <a:pt x="413147" y="720523"/>
                </a:lnTo>
                <a:lnTo>
                  <a:pt x="419497" y="719729"/>
                </a:lnTo>
                <a:lnTo>
                  <a:pt x="425053" y="719729"/>
                </a:lnTo>
                <a:lnTo>
                  <a:pt x="430609" y="720523"/>
                </a:lnTo>
                <a:lnTo>
                  <a:pt x="436165" y="721715"/>
                </a:lnTo>
                <a:lnTo>
                  <a:pt x="441325" y="722907"/>
                </a:lnTo>
                <a:lnTo>
                  <a:pt x="446484" y="724495"/>
                </a:lnTo>
                <a:lnTo>
                  <a:pt x="450850" y="726482"/>
                </a:lnTo>
                <a:lnTo>
                  <a:pt x="455215" y="729262"/>
                </a:lnTo>
                <a:lnTo>
                  <a:pt x="459581" y="731645"/>
                </a:lnTo>
                <a:lnTo>
                  <a:pt x="463550" y="734823"/>
                </a:lnTo>
                <a:lnTo>
                  <a:pt x="467519" y="738000"/>
                </a:lnTo>
                <a:lnTo>
                  <a:pt x="474265" y="744753"/>
                </a:lnTo>
                <a:lnTo>
                  <a:pt x="481013" y="752300"/>
                </a:lnTo>
                <a:lnTo>
                  <a:pt x="486966" y="759846"/>
                </a:lnTo>
                <a:lnTo>
                  <a:pt x="492125" y="768188"/>
                </a:lnTo>
                <a:lnTo>
                  <a:pt x="502047" y="783281"/>
                </a:lnTo>
                <a:lnTo>
                  <a:pt x="506413" y="790034"/>
                </a:lnTo>
                <a:lnTo>
                  <a:pt x="510778" y="795992"/>
                </a:lnTo>
                <a:lnTo>
                  <a:pt x="515541" y="800361"/>
                </a:lnTo>
                <a:lnTo>
                  <a:pt x="517525" y="802744"/>
                </a:lnTo>
                <a:lnTo>
                  <a:pt x="519510" y="803936"/>
                </a:lnTo>
                <a:lnTo>
                  <a:pt x="525860" y="807511"/>
                </a:lnTo>
                <a:lnTo>
                  <a:pt x="531416" y="811483"/>
                </a:lnTo>
                <a:lnTo>
                  <a:pt x="536972" y="815852"/>
                </a:lnTo>
                <a:lnTo>
                  <a:pt x="541735" y="819427"/>
                </a:lnTo>
                <a:lnTo>
                  <a:pt x="550466" y="827371"/>
                </a:lnTo>
                <a:lnTo>
                  <a:pt x="558006" y="834917"/>
                </a:lnTo>
                <a:lnTo>
                  <a:pt x="564356" y="843259"/>
                </a:lnTo>
                <a:lnTo>
                  <a:pt x="569516" y="850806"/>
                </a:lnTo>
                <a:lnTo>
                  <a:pt x="573881" y="858352"/>
                </a:lnTo>
                <a:lnTo>
                  <a:pt x="577850" y="865899"/>
                </a:lnTo>
                <a:lnTo>
                  <a:pt x="584597" y="879404"/>
                </a:lnTo>
                <a:lnTo>
                  <a:pt x="587375" y="885759"/>
                </a:lnTo>
                <a:lnTo>
                  <a:pt x="590550" y="891717"/>
                </a:lnTo>
                <a:lnTo>
                  <a:pt x="594122" y="896881"/>
                </a:lnTo>
                <a:lnTo>
                  <a:pt x="598091" y="901250"/>
                </a:lnTo>
                <a:lnTo>
                  <a:pt x="602456" y="905619"/>
                </a:lnTo>
                <a:lnTo>
                  <a:pt x="604838" y="907208"/>
                </a:lnTo>
                <a:lnTo>
                  <a:pt x="607616" y="908797"/>
                </a:lnTo>
                <a:lnTo>
                  <a:pt x="613569" y="912372"/>
                </a:lnTo>
                <a:lnTo>
                  <a:pt x="618728" y="915549"/>
                </a:lnTo>
                <a:lnTo>
                  <a:pt x="624285" y="919124"/>
                </a:lnTo>
                <a:lnTo>
                  <a:pt x="629047" y="922699"/>
                </a:lnTo>
                <a:lnTo>
                  <a:pt x="633413" y="926274"/>
                </a:lnTo>
                <a:lnTo>
                  <a:pt x="637778" y="929849"/>
                </a:lnTo>
                <a:lnTo>
                  <a:pt x="645319" y="938190"/>
                </a:lnTo>
                <a:lnTo>
                  <a:pt x="651669" y="946134"/>
                </a:lnTo>
                <a:lnTo>
                  <a:pt x="657622" y="954078"/>
                </a:lnTo>
                <a:lnTo>
                  <a:pt x="661988" y="962022"/>
                </a:lnTo>
                <a:lnTo>
                  <a:pt x="665956" y="969966"/>
                </a:lnTo>
                <a:lnTo>
                  <a:pt x="669528" y="977116"/>
                </a:lnTo>
                <a:lnTo>
                  <a:pt x="671910" y="983868"/>
                </a:lnTo>
                <a:lnTo>
                  <a:pt x="673894" y="990223"/>
                </a:lnTo>
                <a:lnTo>
                  <a:pt x="675085" y="995784"/>
                </a:lnTo>
                <a:lnTo>
                  <a:pt x="677069" y="1003331"/>
                </a:lnTo>
                <a:lnTo>
                  <a:pt x="677466" y="1006509"/>
                </a:lnTo>
                <a:lnTo>
                  <a:pt x="681038" y="1008892"/>
                </a:lnTo>
                <a:lnTo>
                  <a:pt x="691356" y="1016439"/>
                </a:lnTo>
                <a:lnTo>
                  <a:pt x="698103" y="1021999"/>
                </a:lnTo>
                <a:lnTo>
                  <a:pt x="705644" y="1028752"/>
                </a:lnTo>
                <a:lnTo>
                  <a:pt x="713185" y="1036299"/>
                </a:lnTo>
                <a:lnTo>
                  <a:pt x="721519" y="1045037"/>
                </a:lnTo>
                <a:lnTo>
                  <a:pt x="729456" y="1055364"/>
                </a:lnTo>
                <a:lnTo>
                  <a:pt x="733425" y="1060925"/>
                </a:lnTo>
                <a:lnTo>
                  <a:pt x="737394" y="1066486"/>
                </a:lnTo>
                <a:lnTo>
                  <a:pt x="740966" y="1072047"/>
                </a:lnTo>
                <a:lnTo>
                  <a:pt x="744538" y="1078005"/>
                </a:lnTo>
                <a:lnTo>
                  <a:pt x="747316" y="1084757"/>
                </a:lnTo>
                <a:lnTo>
                  <a:pt x="750094" y="1091112"/>
                </a:lnTo>
                <a:lnTo>
                  <a:pt x="753269" y="1097865"/>
                </a:lnTo>
                <a:lnTo>
                  <a:pt x="755253" y="1105014"/>
                </a:lnTo>
                <a:lnTo>
                  <a:pt x="757635" y="1112164"/>
                </a:lnTo>
                <a:lnTo>
                  <a:pt x="759222" y="1120108"/>
                </a:lnTo>
                <a:lnTo>
                  <a:pt x="760016" y="1128052"/>
                </a:lnTo>
                <a:lnTo>
                  <a:pt x="760810" y="1135599"/>
                </a:lnTo>
                <a:lnTo>
                  <a:pt x="760810" y="1143940"/>
                </a:lnTo>
                <a:lnTo>
                  <a:pt x="760413" y="1152281"/>
                </a:lnTo>
                <a:lnTo>
                  <a:pt x="760016" y="1157048"/>
                </a:lnTo>
                <a:lnTo>
                  <a:pt x="759222" y="1162211"/>
                </a:lnTo>
                <a:lnTo>
                  <a:pt x="756841" y="1171347"/>
                </a:lnTo>
                <a:lnTo>
                  <a:pt x="753666" y="1181277"/>
                </a:lnTo>
                <a:lnTo>
                  <a:pt x="749697" y="1190016"/>
                </a:lnTo>
                <a:lnTo>
                  <a:pt x="744935" y="1199151"/>
                </a:lnTo>
                <a:lnTo>
                  <a:pt x="739378" y="1207492"/>
                </a:lnTo>
                <a:lnTo>
                  <a:pt x="733028" y="1216628"/>
                </a:lnTo>
                <a:lnTo>
                  <a:pt x="726281" y="1224572"/>
                </a:lnTo>
                <a:lnTo>
                  <a:pt x="864394" y="1334200"/>
                </a:lnTo>
                <a:lnTo>
                  <a:pt x="871538" y="1340158"/>
                </a:lnTo>
                <a:lnTo>
                  <a:pt x="871935" y="1340555"/>
                </a:lnTo>
                <a:lnTo>
                  <a:pt x="872728" y="1340555"/>
                </a:lnTo>
                <a:lnTo>
                  <a:pt x="891381" y="1356046"/>
                </a:lnTo>
                <a:lnTo>
                  <a:pt x="908050" y="1369153"/>
                </a:lnTo>
                <a:lnTo>
                  <a:pt x="915194" y="1374317"/>
                </a:lnTo>
                <a:lnTo>
                  <a:pt x="921941" y="1379083"/>
                </a:lnTo>
                <a:lnTo>
                  <a:pt x="927894" y="1382658"/>
                </a:lnTo>
                <a:lnTo>
                  <a:pt x="933847" y="1386233"/>
                </a:lnTo>
                <a:lnTo>
                  <a:pt x="939006" y="1388219"/>
                </a:lnTo>
                <a:lnTo>
                  <a:pt x="944563" y="1389808"/>
                </a:lnTo>
                <a:lnTo>
                  <a:pt x="949722" y="1390205"/>
                </a:lnTo>
                <a:lnTo>
                  <a:pt x="954881" y="1390205"/>
                </a:lnTo>
                <a:lnTo>
                  <a:pt x="960041" y="1389411"/>
                </a:lnTo>
                <a:lnTo>
                  <a:pt x="965200" y="1387822"/>
                </a:lnTo>
                <a:lnTo>
                  <a:pt x="971153" y="1385041"/>
                </a:lnTo>
                <a:lnTo>
                  <a:pt x="977106" y="1381467"/>
                </a:lnTo>
                <a:lnTo>
                  <a:pt x="983456" y="1376700"/>
                </a:lnTo>
                <a:lnTo>
                  <a:pt x="990203" y="1371934"/>
                </a:lnTo>
                <a:lnTo>
                  <a:pt x="994966" y="1367962"/>
                </a:lnTo>
                <a:lnTo>
                  <a:pt x="998538" y="1364387"/>
                </a:lnTo>
                <a:lnTo>
                  <a:pt x="1002506" y="1360415"/>
                </a:lnTo>
                <a:lnTo>
                  <a:pt x="1005285" y="1356443"/>
                </a:lnTo>
                <a:lnTo>
                  <a:pt x="1008063" y="1353265"/>
                </a:lnTo>
                <a:lnTo>
                  <a:pt x="1009650" y="1349691"/>
                </a:lnTo>
                <a:lnTo>
                  <a:pt x="1010841" y="1346513"/>
                </a:lnTo>
                <a:lnTo>
                  <a:pt x="1011238" y="1343732"/>
                </a:lnTo>
                <a:lnTo>
                  <a:pt x="1011238" y="1341746"/>
                </a:lnTo>
                <a:lnTo>
                  <a:pt x="1010841" y="1339760"/>
                </a:lnTo>
                <a:lnTo>
                  <a:pt x="1009650" y="1336980"/>
                </a:lnTo>
                <a:lnTo>
                  <a:pt x="1008460" y="1334994"/>
                </a:lnTo>
                <a:lnTo>
                  <a:pt x="1007269" y="1334200"/>
                </a:lnTo>
                <a:lnTo>
                  <a:pt x="972344" y="1296466"/>
                </a:lnTo>
                <a:lnTo>
                  <a:pt x="846138" y="1173333"/>
                </a:lnTo>
                <a:lnTo>
                  <a:pt x="843756" y="1170950"/>
                </a:lnTo>
                <a:lnTo>
                  <a:pt x="841772" y="1168169"/>
                </a:lnTo>
                <a:lnTo>
                  <a:pt x="839788" y="1164992"/>
                </a:lnTo>
                <a:lnTo>
                  <a:pt x="838200" y="1162211"/>
                </a:lnTo>
                <a:lnTo>
                  <a:pt x="837010" y="1158637"/>
                </a:lnTo>
                <a:lnTo>
                  <a:pt x="836216" y="1155856"/>
                </a:lnTo>
                <a:lnTo>
                  <a:pt x="835819" y="1152281"/>
                </a:lnTo>
                <a:lnTo>
                  <a:pt x="835422" y="1149104"/>
                </a:lnTo>
                <a:lnTo>
                  <a:pt x="835819" y="1145529"/>
                </a:lnTo>
                <a:lnTo>
                  <a:pt x="836216" y="1142351"/>
                </a:lnTo>
                <a:lnTo>
                  <a:pt x="836613" y="1138777"/>
                </a:lnTo>
                <a:lnTo>
                  <a:pt x="837803" y="1135996"/>
                </a:lnTo>
                <a:lnTo>
                  <a:pt x="839391" y="1132421"/>
                </a:lnTo>
                <a:lnTo>
                  <a:pt x="840978" y="1129641"/>
                </a:lnTo>
                <a:lnTo>
                  <a:pt x="842963" y="1126861"/>
                </a:lnTo>
                <a:lnTo>
                  <a:pt x="845741" y="1124080"/>
                </a:lnTo>
                <a:lnTo>
                  <a:pt x="848122" y="1121697"/>
                </a:lnTo>
                <a:lnTo>
                  <a:pt x="850900" y="1119314"/>
                </a:lnTo>
                <a:lnTo>
                  <a:pt x="854075" y="1117725"/>
                </a:lnTo>
                <a:lnTo>
                  <a:pt x="856853" y="1116136"/>
                </a:lnTo>
                <a:lnTo>
                  <a:pt x="860028" y="1115342"/>
                </a:lnTo>
                <a:lnTo>
                  <a:pt x="863203" y="1114547"/>
                </a:lnTo>
                <a:lnTo>
                  <a:pt x="866775" y="1113753"/>
                </a:lnTo>
                <a:lnTo>
                  <a:pt x="869950" y="1113753"/>
                </a:lnTo>
                <a:lnTo>
                  <a:pt x="873522" y="1113753"/>
                </a:lnTo>
                <a:lnTo>
                  <a:pt x="876697" y="1114150"/>
                </a:lnTo>
                <a:lnTo>
                  <a:pt x="879872" y="1114944"/>
                </a:lnTo>
                <a:lnTo>
                  <a:pt x="883047" y="1116136"/>
                </a:lnTo>
                <a:lnTo>
                  <a:pt x="886222" y="1117328"/>
                </a:lnTo>
                <a:lnTo>
                  <a:pt x="889000" y="1118916"/>
                </a:lnTo>
                <a:lnTo>
                  <a:pt x="891778" y="1121300"/>
                </a:lnTo>
                <a:lnTo>
                  <a:pt x="894953" y="1123286"/>
                </a:lnTo>
                <a:lnTo>
                  <a:pt x="1063625" y="1287330"/>
                </a:lnTo>
                <a:lnTo>
                  <a:pt x="1063625" y="1286933"/>
                </a:lnTo>
                <a:lnTo>
                  <a:pt x="1071563" y="1294877"/>
                </a:lnTo>
                <a:lnTo>
                  <a:pt x="1073944" y="1298054"/>
                </a:lnTo>
                <a:lnTo>
                  <a:pt x="1092200" y="1315531"/>
                </a:lnTo>
                <a:lnTo>
                  <a:pt x="1110060" y="1332611"/>
                </a:lnTo>
                <a:lnTo>
                  <a:pt x="1117203" y="1339760"/>
                </a:lnTo>
                <a:lnTo>
                  <a:pt x="1123950" y="1345718"/>
                </a:lnTo>
                <a:lnTo>
                  <a:pt x="1130300" y="1350485"/>
                </a:lnTo>
                <a:lnTo>
                  <a:pt x="1135460" y="1354060"/>
                </a:lnTo>
                <a:lnTo>
                  <a:pt x="1141016" y="1356443"/>
                </a:lnTo>
                <a:lnTo>
                  <a:pt x="1145778" y="1358429"/>
                </a:lnTo>
                <a:lnTo>
                  <a:pt x="1150938" y="1359223"/>
                </a:lnTo>
                <a:lnTo>
                  <a:pt x="1155303" y="1358826"/>
                </a:lnTo>
                <a:lnTo>
                  <a:pt x="1160066" y="1357635"/>
                </a:lnTo>
                <a:lnTo>
                  <a:pt x="1164828" y="1354854"/>
                </a:lnTo>
                <a:lnTo>
                  <a:pt x="1169591" y="1351677"/>
                </a:lnTo>
                <a:lnTo>
                  <a:pt x="1175147" y="1347307"/>
                </a:lnTo>
                <a:lnTo>
                  <a:pt x="1181100" y="1341746"/>
                </a:lnTo>
                <a:lnTo>
                  <a:pt x="1187847" y="1335788"/>
                </a:lnTo>
                <a:lnTo>
                  <a:pt x="1193403" y="1330228"/>
                </a:lnTo>
                <a:lnTo>
                  <a:pt x="1198166" y="1324667"/>
                </a:lnTo>
                <a:lnTo>
                  <a:pt x="1201738" y="1319106"/>
                </a:lnTo>
                <a:lnTo>
                  <a:pt x="1205310" y="1313942"/>
                </a:lnTo>
                <a:lnTo>
                  <a:pt x="1207294" y="1309176"/>
                </a:lnTo>
                <a:lnTo>
                  <a:pt x="1209278" y="1304807"/>
                </a:lnTo>
                <a:lnTo>
                  <a:pt x="1210469" y="1300835"/>
                </a:lnTo>
                <a:lnTo>
                  <a:pt x="1211263" y="1297260"/>
                </a:lnTo>
                <a:lnTo>
                  <a:pt x="1211660" y="1293288"/>
                </a:lnTo>
                <a:lnTo>
                  <a:pt x="1211660" y="1290507"/>
                </a:lnTo>
                <a:lnTo>
                  <a:pt x="1211263" y="1287330"/>
                </a:lnTo>
                <a:lnTo>
                  <a:pt x="1210072" y="1284947"/>
                </a:lnTo>
                <a:lnTo>
                  <a:pt x="1208485" y="1280180"/>
                </a:lnTo>
                <a:lnTo>
                  <a:pt x="1206897" y="1277400"/>
                </a:lnTo>
                <a:lnTo>
                  <a:pt x="1161653" y="1233310"/>
                </a:lnTo>
                <a:lnTo>
                  <a:pt x="1159272" y="1230530"/>
                </a:lnTo>
                <a:lnTo>
                  <a:pt x="1156494" y="1227352"/>
                </a:lnTo>
                <a:lnTo>
                  <a:pt x="1154906" y="1224175"/>
                </a:lnTo>
                <a:lnTo>
                  <a:pt x="1153319" y="1220600"/>
                </a:lnTo>
                <a:lnTo>
                  <a:pt x="927894" y="1004920"/>
                </a:lnTo>
                <a:lnTo>
                  <a:pt x="925116" y="1002139"/>
                </a:lnTo>
                <a:lnTo>
                  <a:pt x="923131" y="999359"/>
                </a:lnTo>
                <a:lnTo>
                  <a:pt x="921544" y="996181"/>
                </a:lnTo>
                <a:lnTo>
                  <a:pt x="919560" y="993401"/>
                </a:lnTo>
                <a:lnTo>
                  <a:pt x="918369" y="989826"/>
                </a:lnTo>
                <a:lnTo>
                  <a:pt x="917575" y="986648"/>
                </a:lnTo>
                <a:lnTo>
                  <a:pt x="917178" y="983074"/>
                </a:lnTo>
                <a:lnTo>
                  <a:pt x="916781" y="979896"/>
                </a:lnTo>
                <a:lnTo>
                  <a:pt x="916781" y="976321"/>
                </a:lnTo>
                <a:lnTo>
                  <a:pt x="917178" y="973144"/>
                </a:lnTo>
                <a:lnTo>
                  <a:pt x="917972" y="969569"/>
                </a:lnTo>
                <a:lnTo>
                  <a:pt x="919163" y="966391"/>
                </a:lnTo>
                <a:lnTo>
                  <a:pt x="920750" y="962816"/>
                </a:lnTo>
                <a:lnTo>
                  <a:pt x="922338" y="960036"/>
                </a:lnTo>
                <a:lnTo>
                  <a:pt x="924322" y="956858"/>
                </a:lnTo>
                <a:lnTo>
                  <a:pt x="927100" y="954078"/>
                </a:lnTo>
                <a:lnTo>
                  <a:pt x="929481" y="952092"/>
                </a:lnTo>
                <a:lnTo>
                  <a:pt x="932260" y="949311"/>
                </a:lnTo>
                <a:lnTo>
                  <a:pt x="935435" y="947723"/>
                </a:lnTo>
                <a:lnTo>
                  <a:pt x="938213" y="946134"/>
                </a:lnTo>
                <a:lnTo>
                  <a:pt x="941785" y="944942"/>
                </a:lnTo>
                <a:lnTo>
                  <a:pt x="944960" y="944148"/>
                </a:lnTo>
                <a:lnTo>
                  <a:pt x="948531" y="943353"/>
                </a:lnTo>
                <a:lnTo>
                  <a:pt x="951706" y="942956"/>
                </a:lnTo>
                <a:lnTo>
                  <a:pt x="955278" y="942956"/>
                </a:lnTo>
                <a:lnTo>
                  <a:pt x="958453" y="943353"/>
                </a:lnTo>
                <a:lnTo>
                  <a:pt x="962025" y="944545"/>
                </a:lnTo>
                <a:lnTo>
                  <a:pt x="965200" y="945737"/>
                </a:lnTo>
                <a:lnTo>
                  <a:pt x="968772" y="946928"/>
                </a:lnTo>
                <a:lnTo>
                  <a:pt x="971550" y="948517"/>
                </a:lnTo>
                <a:lnTo>
                  <a:pt x="974725" y="950900"/>
                </a:lnTo>
                <a:lnTo>
                  <a:pt x="977503" y="953284"/>
                </a:lnTo>
                <a:lnTo>
                  <a:pt x="1214041" y="1179291"/>
                </a:lnTo>
                <a:lnTo>
                  <a:pt x="1216819" y="1182469"/>
                </a:lnTo>
                <a:lnTo>
                  <a:pt x="1235472" y="1199946"/>
                </a:lnTo>
                <a:lnTo>
                  <a:pt x="1254125" y="1217422"/>
                </a:lnTo>
                <a:lnTo>
                  <a:pt x="1262063" y="1224572"/>
                </a:lnTo>
                <a:lnTo>
                  <a:pt x="1268810" y="1230530"/>
                </a:lnTo>
                <a:lnTo>
                  <a:pt x="1275556" y="1235694"/>
                </a:lnTo>
                <a:lnTo>
                  <a:pt x="1281510" y="1239269"/>
                </a:lnTo>
                <a:lnTo>
                  <a:pt x="1287066" y="1242049"/>
                </a:lnTo>
                <a:lnTo>
                  <a:pt x="1292622" y="1244035"/>
                </a:lnTo>
                <a:lnTo>
                  <a:pt x="1297385" y="1244432"/>
                </a:lnTo>
                <a:lnTo>
                  <a:pt x="1299766" y="1244432"/>
                </a:lnTo>
                <a:lnTo>
                  <a:pt x="1302147" y="1244035"/>
                </a:lnTo>
                <a:lnTo>
                  <a:pt x="1307306" y="1242843"/>
                </a:lnTo>
                <a:lnTo>
                  <a:pt x="1312863" y="1240063"/>
                </a:lnTo>
                <a:lnTo>
                  <a:pt x="1317625" y="1236885"/>
                </a:lnTo>
                <a:lnTo>
                  <a:pt x="1323578" y="1232516"/>
                </a:lnTo>
                <a:lnTo>
                  <a:pt x="1329928" y="1226955"/>
                </a:lnTo>
                <a:lnTo>
                  <a:pt x="1336675" y="1220600"/>
                </a:lnTo>
                <a:lnTo>
                  <a:pt x="1343422" y="1213848"/>
                </a:lnTo>
                <a:lnTo>
                  <a:pt x="1348978" y="1207492"/>
                </a:lnTo>
                <a:lnTo>
                  <a:pt x="1352947" y="1201932"/>
                </a:lnTo>
                <a:lnTo>
                  <a:pt x="1356122" y="1196371"/>
                </a:lnTo>
                <a:lnTo>
                  <a:pt x="1358503" y="1191207"/>
                </a:lnTo>
                <a:lnTo>
                  <a:pt x="1360488" y="1186044"/>
                </a:lnTo>
                <a:lnTo>
                  <a:pt x="1361281" y="1182072"/>
                </a:lnTo>
                <a:lnTo>
                  <a:pt x="1361678" y="1178099"/>
                </a:lnTo>
                <a:lnTo>
                  <a:pt x="1361281" y="1174922"/>
                </a:lnTo>
                <a:lnTo>
                  <a:pt x="1360885" y="1171744"/>
                </a:lnTo>
                <a:lnTo>
                  <a:pt x="1359694" y="1168964"/>
                </a:lnTo>
                <a:lnTo>
                  <a:pt x="1359297" y="1166581"/>
                </a:lnTo>
                <a:lnTo>
                  <a:pt x="1357710" y="1164197"/>
                </a:lnTo>
                <a:lnTo>
                  <a:pt x="1356916" y="1163006"/>
                </a:lnTo>
                <a:lnTo>
                  <a:pt x="1309688" y="1118519"/>
                </a:lnTo>
                <a:lnTo>
                  <a:pt x="1307703" y="1116533"/>
                </a:lnTo>
                <a:lnTo>
                  <a:pt x="1306116" y="1114150"/>
                </a:lnTo>
                <a:lnTo>
                  <a:pt x="1302544" y="1108986"/>
                </a:lnTo>
                <a:lnTo>
                  <a:pt x="1299369" y="1105412"/>
                </a:lnTo>
                <a:lnTo>
                  <a:pt x="1279128" y="1084757"/>
                </a:lnTo>
                <a:lnTo>
                  <a:pt x="1278335" y="1084360"/>
                </a:lnTo>
                <a:lnTo>
                  <a:pt x="1048941" y="854778"/>
                </a:lnTo>
                <a:lnTo>
                  <a:pt x="1046163" y="851997"/>
                </a:lnTo>
                <a:lnTo>
                  <a:pt x="1044178" y="849217"/>
                </a:lnTo>
                <a:lnTo>
                  <a:pt x="1042591" y="846039"/>
                </a:lnTo>
                <a:lnTo>
                  <a:pt x="1041003" y="843259"/>
                </a:lnTo>
                <a:lnTo>
                  <a:pt x="1039813" y="839684"/>
                </a:lnTo>
                <a:lnTo>
                  <a:pt x="1039019" y="836506"/>
                </a:lnTo>
                <a:lnTo>
                  <a:pt x="1038622" y="832931"/>
                </a:lnTo>
                <a:lnTo>
                  <a:pt x="1038622" y="829754"/>
                </a:lnTo>
                <a:lnTo>
                  <a:pt x="1038622" y="826179"/>
                </a:lnTo>
                <a:lnTo>
                  <a:pt x="1039019" y="823001"/>
                </a:lnTo>
                <a:lnTo>
                  <a:pt x="1039813" y="819427"/>
                </a:lnTo>
                <a:lnTo>
                  <a:pt x="1041003" y="816249"/>
                </a:lnTo>
                <a:lnTo>
                  <a:pt x="1042591" y="813071"/>
                </a:lnTo>
                <a:lnTo>
                  <a:pt x="1044178" y="810291"/>
                </a:lnTo>
                <a:lnTo>
                  <a:pt x="1046163" y="807113"/>
                </a:lnTo>
                <a:lnTo>
                  <a:pt x="1048941" y="804730"/>
                </a:lnTo>
                <a:lnTo>
                  <a:pt x="1051719" y="802347"/>
                </a:lnTo>
                <a:lnTo>
                  <a:pt x="1054100" y="799964"/>
                </a:lnTo>
                <a:lnTo>
                  <a:pt x="1057672" y="798375"/>
                </a:lnTo>
                <a:lnTo>
                  <a:pt x="1060450" y="796786"/>
                </a:lnTo>
                <a:lnTo>
                  <a:pt x="1064022" y="795595"/>
                </a:lnTo>
                <a:lnTo>
                  <a:pt x="1067197" y="794800"/>
                </a:lnTo>
                <a:lnTo>
                  <a:pt x="1070769" y="794006"/>
                </a:lnTo>
                <a:lnTo>
                  <a:pt x="1073944" y="794006"/>
                </a:lnTo>
                <a:lnTo>
                  <a:pt x="1077516" y="794006"/>
                </a:lnTo>
                <a:lnTo>
                  <a:pt x="1080691" y="794800"/>
                </a:lnTo>
                <a:lnTo>
                  <a:pt x="1084263" y="795595"/>
                </a:lnTo>
                <a:lnTo>
                  <a:pt x="1087041" y="796786"/>
                </a:lnTo>
                <a:lnTo>
                  <a:pt x="1090613" y="798375"/>
                </a:lnTo>
                <a:lnTo>
                  <a:pt x="1093391" y="799964"/>
                </a:lnTo>
                <a:lnTo>
                  <a:pt x="1096566" y="802347"/>
                </a:lnTo>
                <a:lnTo>
                  <a:pt x="1098947" y="804730"/>
                </a:lnTo>
                <a:lnTo>
                  <a:pt x="1328738" y="1034313"/>
                </a:lnTo>
                <a:lnTo>
                  <a:pt x="1331119" y="1037093"/>
                </a:lnTo>
                <a:lnTo>
                  <a:pt x="1349375" y="1055364"/>
                </a:lnTo>
                <a:lnTo>
                  <a:pt x="1364456" y="1070061"/>
                </a:lnTo>
                <a:lnTo>
                  <a:pt x="1371600" y="1076813"/>
                </a:lnTo>
                <a:lnTo>
                  <a:pt x="1378347" y="1083168"/>
                </a:lnTo>
                <a:lnTo>
                  <a:pt x="1385094" y="1088729"/>
                </a:lnTo>
                <a:lnTo>
                  <a:pt x="1391444" y="1093496"/>
                </a:lnTo>
                <a:lnTo>
                  <a:pt x="1397397" y="1096673"/>
                </a:lnTo>
                <a:lnTo>
                  <a:pt x="1400175" y="1097865"/>
                </a:lnTo>
                <a:lnTo>
                  <a:pt x="1402953" y="1098659"/>
                </a:lnTo>
                <a:lnTo>
                  <a:pt x="1404541" y="1099056"/>
                </a:lnTo>
                <a:lnTo>
                  <a:pt x="1407716" y="1099851"/>
                </a:lnTo>
                <a:lnTo>
                  <a:pt x="1410891" y="1099056"/>
                </a:lnTo>
                <a:lnTo>
                  <a:pt x="1415653" y="1098262"/>
                </a:lnTo>
                <a:lnTo>
                  <a:pt x="1421210" y="1095879"/>
                </a:lnTo>
                <a:lnTo>
                  <a:pt x="1424385" y="1093893"/>
                </a:lnTo>
                <a:lnTo>
                  <a:pt x="1427956" y="1091112"/>
                </a:lnTo>
                <a:lnTo>
                  <a:pt x="1431528" y="1088729"/>
                </a:lnTo>
                <a:lnTo>
                  <a:pt x="1435894" y="1084757"/>
                </a:lnTo>
                <a:lnTo>
                  <a:pt x="1440260" y="1081182"/>
                </a:lnTo>
                <a:lnTo>
                  <a:pt x="1445419" y="1076019"/>
                </a:lnTo>
                <a:lnTo>
                  <a:pt x="1452166" y="1068869"/>
                </a:lnTo>
                <a:lnTo>
                  <a:pt x="1457325" y="1062514"/>
                </a:lnTo>
                <a:lnTo>
                  <a:pt x="1461294" y="1056159"/>
                </a:lnTo>
                <a:lnTo>
                  <a:pt x="1464866" y="1050201"/>
                </a:lnTo>
                <a:lnTo>
                  <a:pt x="1466850" y="1044640"/>
                </a:lnTo>
                <a:lnTo>
                  <a:pt x="1468835" y="1039873"/>
                </a:lnTo>
                <a:lnTo>
                  <a:pt x="1469628" y="1035504"/>
                </a:lnTo>
                <a:lnTo>
                  <a:pt x="1470025" y="1031135"/>
                </a:lnTo>
                <a:lnTo>
                  <a:pt x="1469628" y="1027560"/>
                </a:lnTo>
                <a:lnTo>
                  <a:pt x="1469231" y="1024383"/>
                </a:lnTo>
                <a:lnTo>
                  <a:pt x="1468041" y="1021602"/>
                </a:lnTo>
                <a:lnTo>
                  <a:pt x="1467247" y="1019616"/>
                </a:lnTo>
                <a:lnTo>
                  <a:pt x="1465660" y="1016041"/>
                </a:lnTo>
                <a:lnTo>
                  <a:pt x="1464866" y="1015247"/>
                </a:lnTo>
                <a:lnTo>
                  <a:pt x="1419225" y="969966"/>
                </a:lnTo>
                <a:lnTo>
                  <a:pt x="1416844" y="967583"/>
                </a:lnTo>
                <a:lnTo>
                  <a:pt x="1414860" y="964802"/>
                </a:lnTo>
                <a:lnTo>
                  <a:pt x="1412478" y="961625"/>
                </a:lnTo>
                <a:lnTo>
                  <a:pt x="1411288" y="958447"/>
                </a:lnTo>
                <a:lnTo>
                  <a:pt x="1410097" y="955270"/>
                </a:lnTo>
                <a:lnTo>
                  <a:pt x="1409303" y="952092"/>
                </a:lnTo>
                <a:lnTo>
                  <a:pt x="1408906" y="948517"/>
                </a:lnTo>
                <a:lnTo>
                  <a:pt x="1408510" y="945339"/>
                </a:lnTo>
                <a:lnTo>
                  <a:pt x="1408906" y="941765"/>
                </a:lnTo>
                <a:lnTo>
                  <a:pt x="1409303" y="938587"/>
                </a:lnTo>
                <a:lnTo>
                  <a:pt x="1410097" y="935012"/>
                </a:lnTo>
                <a:lnTo>
                  <a:pt x="1410891" y="931835"/>
                </a:lnTo>
                <a:lnTo>
                  <a:pt x="1412478" y="928657"/>
                </a:lnTo>
                <a:lnTo>
                  <a:pt x="1414463" y="925479"/>
                </a:lnTo>
                <a:lnTo>
                  <a:pt x="1416447" y="922302"/>
                </a:lnTo>
                <a:lnTo>
                  <a:pt x="1418828" y="919919"/>
                </a:lnTo>
                <a:lnTo>
                  <a:pt x="1421606" y="917535"/>
                </a:lnTo>
                <a:lnTo>
                  <a:pt x="1424385" y="915152"/>
                </a:lnTo>
                <a:lnTo>
                  <a:pt x="1427163" y="913563"/>
                </a:lnTo>
                <a:lnTo>
                  <a:pt x="1430338" y="911975"/>
                </a:lnTo>
                <a:lnTo>
                  <a:pt x="1433513" y="910783"/>
                </a:lnTo>
                <a:lnTo>
                  <a:pt x="1437085" y="909989"/>
                </a:lnTo>
                <a:lnTo>
                  <a:pt x="1440260" y="909194"/>
                </a:lnTo>
                <a:lnTo>
                  <a:pt x="1443831" y="909194"/>
                </a:lnTo>
                <a:lnTo>
                  <a:pt x="1447006" y="909194"/>
                </a:lnTo>
                <a:lnTo>
                  <a:pt x="1450578" y="909989"/>
                </a:lnTo>
                <a:lnTo>
                  <a:pt x="1453753" y="910783"/>
                </a:lnTo>
                <a:lnTo>
                  <a:pt x="1457325" y="911975"/>
                </a:lnTo>
                <a:lnTo>
                  <a:pt x="1460103" y="913166"/>
                </a:lnTo>
                <a:lnTo>
                  <a:pt x="1463278" y="914755"/>
                </a:lnTo>
                <a:lnTo>
                  <a:pt x="1466056" y="917138"/>
                </a:lnTo>
                <a:lnTo>
                  <a:pt x="1469231" y="919521"/>
                </a:lnTo>
                <a:lnTo>
                  <a:pt x="1516460" y="966391"/>
                </a:lnTo>
                <a:lnTo>
                  <a:pt x="1520825" y="971952"/>
                </a:lnTo>
                <a:lnTo>
                  <a:pt x="1525191" y="978307"/>
                </a:lnTo>
                <a:lnTo>
                  <a:pt x="1528763" y="985060"/>
                </a:lnTo>
                <a:lnTo>
                  <a:pt x="1532731" y="993004"/>
                </a:lnTo>
                <a:lnTo>
                  <a:pt x="1535510" y="1001345"/>
                </a:lnTo>
                <a:lnTo>
                  <a:pt x="1538288" y="1010481"/>
                </a:lnTo>
                <a:lnTo>
                  <a:pt x="1539875" y="1020411"/>
                </a:lnTo>
                <a:lnTo>
                  <a:pt x="1540272" y="1025574"/>
                </a:lnTo>
                <a:lnTo>
                  <a:pt x="1540272" y="1030738"/>
                </a:lnTo>
                <a:lnTo>
                  <a:pt x="1540272" y="1035901"/>
                </a:lnTo>
                <a:lnTo>
                  <a:pt x="1539875" y="1041462"/>
                </a:lnTo>
                <a:lnTo>
                  <a:pt x="1539478" y="1047023"/>
                </a:lnTo>
                <a:lnTo>
                  <a:pt x="1538685" y="1052981"/>
                </a:lnTo>
                <a:lnTo>
                  <a:pt x="1537494" y="1058145"/>
                </a:lnTo>
                <a:lnTo>
                  <a:pt x="1535510" y="1064103"/>
                </a:lnTo>
                <a:lnTo>
                  <a:pt x="1533525" y="1070061"/>
                </a:lnTo>
                <a:lnTo>
                  <a:pt x="1531144" y="1076416"/>
                </a:lnTo>
                <a:lnTo>
                  <a:pt x="1527969" y="1082374"/>
                </a:lnTo>
                <a:lnTo>
                  <a:pt x="1525191" y="1088729"/>
                </a:lnTo>
                <a:lnTo>
                  <a:pt x="1521222" y="1094687"/>
                </a:lnTo>
                <a:lnTo>
                  <a:pt x="1517253" y="1101042"/>
                </a:lnTo>
                <a:lnTo>
                  <a:pt x="1512491" y="1107398"/>
                </a:lnTo>
                <a:lnTo>
                  <a:pt x="1507331" y="1113753"/>
                </a:lnTo>
                <a:lnTo>
                  <a:pt x="1501775" y="1120108"/>
                </a:lnTo>
                <a:lnTo>
                  <a:pt x="1495822" y="1126066"/>
                </a:lnTo>
                <a:lnTo>
                  <a:pt x="1485900" y="1135599"/>
                </a:lnTo>
                <a:lnTo>
                  <a:pt x="1479550" y="1141160"/>
                </a:lnTo>
                <a:lnTo>
                  <a:pt x="1472010" y="1147118"/>
                </a:lnTo>
                <a:lnTo>
                  <a:pt x="1463675" y="1152679"/>
                </a:lnTo>
                <a:lnTo>
                  <a:pt x="1453753" y="1158239"/>
                </a:lnTo>
                <a:lnTo>
                  <a:pt x="1448991" y="1161020"/>
                </a:lnTo>
                <a:lnTo>
                  <a:pt x="1443435" y="1163403"/>
                </a:lnTo>
                <a:lnTo>
                  <a:pt x="1437878" y="1165389"/>
                </a:lnTo>
                <a:lnTo>
                  <a:pt x="1432322" y="1166978"/>
                </a:lnTo>
                <a:lnTo>
                  <a:pt x="1432719" y="1172539"/>
                </a:lnTo>
                <a:lnTo>
                  <a:pt x="1432719" y="1178497"/>
                </a:lnTo>
                <a:lnTo>
                  <a:pt x="1432719" y="1184852"/>
                </a:lnTo>
                <a:lnTo>
                  <a:pt x="1432322" y="1190810"/>
                </a:lnTo>
                <a:lnTo>
                  <a:pt x="1431131" y="1197165"/>
                </a:lnTo>
                <a:lnTo>
                  <a:pt x="1429941" y="1203520"/>
                </a:lnTo>
                <a:lnTo>
                  <a:pt x="1427956" y="1210273"/>
                </a:lnTo>
                <a:lnTo>
                  <a:pt x="1425575" y="1217025"/>
                </a:lnTo>
                <a:lnTo>
                  <a:pt x="1422797" y="1223778"/>
                </a:lnTo>
                <a:lnTo>
                  <a:pt x="1419225" y="1230530"/>
                </a:lnTo>
                <a:lnTo>
                  <a:pt x="1415653" y="1237283"/>
                </a:lnTo>
                <a:lnTo>
                  <a:pt x="1410891" y="1244432"/>
                </a:lnTo>
                <a:lnTo>
                  <a:pt x="1405731" y="1251185"/>
                </a:lnTo>
                <a:lnTo>
                  <a:pt x="1399778" y="1258334"/>
                </a:lnTo>
                <a:lnTo>
                  <a:pt x="1393428" y="1265484"/>
                </a:lnTo>
                <a:lnTo>
                  <a:pt x="1386285" y="1272633"/>
                </a:lnTo>
                <a:lnTo>
                  <a:pt x="1379935" y="1278194"/>
                </a:lnTo>
                <a:lnTo>
                  <a:pt x="1374378" y="1283755"/>
                </a:lnTo>
                <a:lnTo>
                  <a:pt x="1368028" y="1288124"/>
                </a:lnTo>
                <a:lnTo>
                  <a:pt x="1362075" y="1292891"/>
                </a:lnTo>
                <a:lnTo>
                  <a:pt x="1356519" y="1296863"/>
                </a:lnTo>
                <a:lnTo>
                  <a:pt x="1350566" y="1300040"/>
                </a:lnTo>
                <a:lnTo>
                  <a:pt x="1345010" y="1303615"/>
                </a:lnTo>
                <a:lnTo>
                  <a:pt x="1339453" y="1305998"/>
                </a:lnTo>
                <a:lnTo>
                  <a:pt x="1334294" y="1308382"/>
                </a:lnTo>
                <a:lnTo>
                  <a:pt x="1328738" y="1310765"/>
                </a:lnTo>
                <a:lnTo>
                  <a:pt x="1323181" y="1312354"/>
                </a:lnTo>
                <a:lnTo>
                  <a:pt x="1318022" y="1313545"/>
                </a:lnTo>
                <a:lnTo>
                  <a:pt x="1312863" y="1314737"/>
                </a:lnTo>
                <a:lnTo>
                  <a:pt x="1307703" y="1315134"/>
                </a:lnTo>
                <a:lnTo>
                  <a:pt x="1302544" y="1315531"/>
                </a:lnTo>
                <a:lnTo>
                  <a:pt x="1297781" y="1315928"/>
                </a:lnTo>
                <a:lnTo>
                  <a:pt x="1293019" y="1315531"/>
                </a:lnTo>
                <a:lnTo>
                  <a:pt x="1288256" y="1315134"/>
                </a:lnTo>
                <a:lnTo>
                  <a:pt x="1279128" y="1313545"/>
                </a:lnTo>
                <a:lnTo>
                  <a:pt x="1276747" y="1322284"/>
                </a:lnTo>
                <a:lnTo>
                  <a:pt x="1273969" y="1331022"/>
                </a:lnTo>
                <a:lnTo>
                  <a:pt x="1270000" y="1339760"/>
                </a:lnTo>
                <a:lnTo>
                  <a:pt x="1265635" y="1348499"/>
                </a:lnTo>
                <a:lnTo>
                  <a:pt x="1260078" y="1358032"/>
                </a:lnTo>
                <a:lnTo>
                  <a:pt x="1253331" y="1366770"/>
                </a:lnTo>
                <a:lnTo>
                  <a:pt x="1245394" y="1375906"/>
                </a:lnTo>
                <a:lnTo>
                  <a:pt x="1236266" y="1385439"/>
                </a:lnTo>
                <a:lnTo>
                  <a:pt x="1230313" y="1391397"/>
                </a:lnTo>
                <a:lnTo>
                  <a:pt x="1224756" y="1396163"/>
                </a:lnTo>
                <a:lnTo>
                  <a:pt x="1219200" y="1401327"/>
                </a:lnTo>
                <a:lnTo>
                  <a:pt x="1213247" y="1405696"/>
                </a:lnTo>
                <a:lnTo>
                  <a:pt x="1207691" y="1409271"/>
                </a:lnTo>
                <a:lnTo>
                  <a:pt x="1202135" y="1413243"/>
                </a:lnTo>
                <a:lnTo>
                  <a:pt x="1196578" y="1416023"/>
                </a:lnTo>
                <a:lnTo>
                  <a:pt x="1191419" y="1419201"/>
                </a:lnTo>
                <a:lnTo>
                  <a:pt x="1185863" y="1421584"/>
                </a:lnTo>
                <a:lnTo>
                  <a:pt x="1180703" y="1423173"/>
                </a:lnTo>
                <a:lnTo>
                  <a:pt x="1175544" y="1425159"/>
                </a:lnTo>
                <a:lnTo>
                  <a:pt x="1170781" y="1426748"/>
                </a:lnTo>
                <a:lnTo>
                  <a:pt x="1165622" y="1427542"/>
                </a:lnTo>
                <a:lnTo>
                  <a:pt x="1160463" y="1428336"/>
                </a:lnTo>
                <a:lnTo>
                  <a:pt x="1155700" y="1428734"/>
                </a:lnTo>
                <a:lnTo>
                  <a:pt x="1150938" y="1428734"/>
                </a:lnTo>
                <a:lnTo>
                  <a:pt x="1144588" y="1428734"/>
                </a:lnTo>
                <a:lnTo>
                  <a:pt x="1137841" y="1427939"/>
                </a:lnTo>
                <a:lnTo>
                  <a:pt x="1131491" y="1426748"/>
                </a:lnTo>
                <a:lnTo>
                  <a:pt x="1125538" y="1425159"/>
                </a:lnTo>
                <a:lnTo>
                  <a:pt x="1119188" y="1422776"/>
                </a:lnTo>
                <a:lnTo>
                  <a:pt x="1113235" y="1420392"/>
                </a:lnTo>
                <a:lnTo>
                  <a:pt x="1107281" y="1417215"/>
                </a:lnTo>
                <a:lnTo>
                  <a:pt x="1101725" y="1414037"/>
                </a:lnTo>
                <a:lnTo>
                  <a:pt x="1096566" y="1410462"/>
                </a:lnTo>
                <a:lnTo>
                  <a:pt x="1090613" y="1406888"/>
                </a:lnTo>
                <a:lnTo>
                  <a:pt x="1079897" y="1398943"/>
                </a:lnTo>
                <a:lnTo>
                  <a:pt x="1069975" y="1390205"/>
                </a:lnTo>
                <a:lnTo>
                  <a:pt x="1059656" y="1381069"/>
                </a:lnTo>
                <a:lnTo>
                  <a:pt x="1056878" y="1385836"/>
                </a:lnTo>
                <a:lnTo>
                  <a:pt x="1053703" y="1390205"/>
                </a:lnTo>
                <a:lnTo>
                  <a:pt x="1050131" y="1394971"/>
                </a:lnTo>
                <a:lnTo>
                  <a:pt x="1046163" y="1399738"/>
                </a:lnTo>
                <a:lnTo>
                  <a:pt x="1042194" y="1404107"/>
                </a:lnTo>
                <a:lnTo>
                  <a:pt x="1037431" y="1408874"/>
                </a:lnTo>
                <a:lnTo>
                  <a:pt x="1032669" y="1413640"/>
                </a:lnTo>
                <a:lnTo>
                  <a:pt x="1027113" y="1417612"/>
                </a:lnTo>
                <a:lnTo>
                  <a:pt x="1016794" y="1425953"/>
                </a:lnTo>
                <a:lnTo>
                  <a:pt x="1006475" y="1432706"/>
                </a:lnTo>
                <a:lnTo>
                  <a:pt x="996553" y="1437869"/>
                </a:lnTo>
                <a:lnTo>
                  <a:pt x="986631" y="1442238"/>
                </a:lnTo>
                <a:lnTo>
                  <a:pt x="977503" y="1445813"/>
                </a:lnTo>
                <a:lnTo>
                  <a:pt x="968772" y="1447799"/>
                </a:lnTo>
                <a:lnTo>
                  <a:pt x="959644" y="1448991"/>
                </a:lnTo>
                <a:lnTo>
                  <a:pt x="950913" y="1449388"/>
                </a:lnTo>
                <a:lnTo>
                  <a:pt x="944166" y="1449388"/>
                </a:lnTo>
                <a:lnTo>
                  <a:pt x="937419" y="1448594"/>
                </a:lnTo>
                <a:lnTo>
                  <a:pt x="930672" y="1447402"/>
                </a:lnTo>
                <a:lnTo>
                  <a:pt x="923925" y="1445416"/>
                </a:lnTo>
                <a:lnTo>
                  <a:pt x="917575" y="1443033"/>
                </a:lnTo>
                <a:lnTo>
                  <a:pt x="911225" y="1440650"/>
                </a:lnTo>
                <a:lnTo>
                  <a:pt x="905272" y="1437472"/>
                </a:lnTo>
                <a:lnTo>
                  <a:pt x="898922" y="1434294"/>
                </a:lnTo>
                <a:lnTo>
                  <a:pt x="893366" y="1430720"/>
                </a:lnTo>
                <a:lnTo>
                  <a:pt x="887810" y="1427145"/>
                </a:lnTo>
                <a:lnTo>
                  <a:pt x="876300" y="1419201"/>
                </a:lnTo>
                <a:lnTo>
                  <a:pt x="865188" y="1410462"/>
                </a:lnTo>
                <a:lnTo>
                  <a:pt x="854472" y="1402121"/>
                </a:lnTo>
                <a:lnTo>
                  <a:pt x="837803" y="1388616"/>
                </a:lnTo>
                <a:lnTo>
                  <a:pt x="835422" y="1386630"/>
                </a:lnTo>
                <a:lnTo>
                  <a:pt x="681435" y="1264689"/>
                </a:lnTo>
                <a:lnTo>
                  <a:pt x="673497" y="1270647"/>
                </a:lnTo>
                <a:lnTo>
                  <a:pt x="665560" y="1275414"/>
                </a:lnTo>
                <a:lnTo>
                  <a:pt x="649685" y="1285741"/>
                </a:lnTo>
                <a:lnTo>
                  <a:pt x="633016" y="1294480"/>
                </a:lnTo>
                <a:lnTo>
                  <a:pt x="617538" y="1302026"/>
                </a:lnTo>
                <a:lnTo>
                  <a:pt x="602456" y="1308382"/>
                </a:lnTo>
                <a:lnTo>
                  <a:pt x="588963" y="1313148"/>
                </a:lnTo>
                <a:lnTo>
                  <a:pt x="576660" y="1317120"/>
                </a:lnTo>
                <a:lnTo>
                  <a:pt x="571103" y="1318312"/>
                </a:lnTo>
                <a:lnTo>
                  <a:pt x="565944" y="1319106"/>
                </a:lnTo>
                <a:lnTo>
                  <a:pt x="561975" y="1319503"/>
                </a:lnTo>
                <a:lnTo>
                  <a:pt x="557610" y="1319503"/>
                </a:lnTo>
                <a:lnTo>
                  <a:pt x="553641" y="1319106"/>
                </a:lnTo>
                <a:lnTo>
                  <a:pt x="550069" y="1318312"/>
                </a:lnTo>
                <a:lnTo>
                  <a:pt x="546497" y="1317517"/>
                </a:lnTo>
                <a:lnTo>
                  <a:pt x="543719" y="1315531"/>
                </a:lnTo>
                <a:lnTo>
                  <a:pt x="540941" y="1313942"/>
                </a:lnTo>
                <a:lnTo>
                  <a:pt x="538163" y="1312354"/>
                </a:lnTo>
                <a:lnTo>
                  <a:pt x="535781" y="1309970"/>
                </a:lnTo>
                <a:lnTo>
                  <a:pt x="533003" y="1307587"/>
                </a:lnTo>
                <a:lnTo>
                  <a:pt x="529431" y="1302026"/>
                </a:lnTo>
                <a:lnTo>
                  <a:pt x="525860" y="1296466"/>
                </a:lnTo>
                <a:lnTo>
                  <a:pt x="523478" y="1290507"/>
                </a:lnTo>
                <a:lnTo>
                  <a:pt x="521891" y="1284152"/>
                </a:lnTo>
                <a:lnTo>
                  <a:pt x="519906" y="1278194"/>
                </a:lnTo>
                <a:lnTo>
                  <a:pt x="518716" y="1272236"/>
                </a:lnTo>
                <a:lnTo>
                  <a:pt x="518319" y="1267073"/>
                </a:lnTo>
                <a:lnTo>
                  <a:pt x="517525" y="1259526"/>
                </a:lnTo>
                <a:lnTo>
                  <a:pt x="517525" y="1256745"/>
                </a:lnTo>
                <a:lnTo>
                  <a:pt x="517525" y="1255554"/>
                </a:lnTo>
                <a:lnTo>
                  <a:pt x="516731" y="1252376"/>
                </a:lnTo>
                <a:lnTo>
                  <a:pt x="515541" y="1248007"/>
                </a:lnTo>
                <a:lnTo>
                  <a:pt x="514350" y="1245624"/>
                </a:lnTo>
                <a:lnTo>
                  <a:pt x="512366" y="1243638"/>
                </a:lnTo>
                <a:lnTo>
                  <a:pt x="509985" y="1240857"/>
                </a:lnTo>
                <a:lnTo>
                  <a:pt x="507603" y="1239269"/>
                </a:lnTo>
                <a:lnTo>
                  <a:pt x="504031" y="1237283"/>
                </a:lnTo>
                <a:lnTo>
                  <a:pt x="499666" y="1236091"/>
                </a:lnTo>
                <a:lnTo>
                  <a:pt x="495300" y="1235296"/>
                </a:lnTo>
                <a:lnTo>
                  <a:pt x="489744" y="1234502"/>
                </a:lnTo>
                <a:lnTo>
                  <a:pt x="483394" y="1234502"/>
                </a:lnTo>
                <a:lnTo>
                  <a:pt x="475853" y="1235694"/>
                </a:lnTo>
                <a:lnTo>
                  <a:pt x="471884" y="1236091"/>
                </a:lnTo>
                <a:lnTo>
                  <a:pt x="467915" y="1235694"/>
                </a:lnTo>
                <a:lnTo>
                  <a:pt x="463947" y="1234105"/>
                </a:lnTo>
                <a:lnTo>
                  <a:pt x="459978" y="1232119"/>
                </a:lnTo>
                <a:lnTo>
                  <a:pt x="455612" y="1229736"/>
                </a:lnTo>
                <a:lnTo>
                  <a:pt x="451247" y="1226558"/>
                </a:lnTo>
                <a:lnTo>
                  <a:pt x="447278" y="1222983"/>
                </a:lnTo>
                <a:lnTo>
                  <a:pt x="442912" y="1219011"/>
                </a:lnTo>
                <a:lnTo>
                  <a:pt x="439340" y="1214245"/>
                </a:lnTo>
                <a:lnTo>
                  <a:pt x="434975" y="1209876"/>
                </a:lnTo>
                <a:lnTo>
                  <a:pt x="427037" y="1199151"/>
                </a:lnTo>
                <a:lnTo>
                  <a:pt x="419100" y="1187235"/>
                </a:lnTo>
                <a:lnTo>
                  <a:pt x="411559" y="1175716"/>
                </a:lnTo>
                <a:lnTo>
                  <a:pt x="404415" y="1163800"/>
                </a:lnTo>
                <a:lnTo>
                  <a:pt x="398065" y="1151884"/>
                </a:lnTo>
                <a:lnTo>
                  <a:pt x="388144" y="1130833"/>
                </a:lnTo>
                <a:lnTo>
                  <a:pt x="381000" y="1116136"/>
                </a:lnTo>
                <a:lnTo>
                  <a:pt x="379015" y="1110575"/>
                </a:lnTo>
                <a:lnTo>
                  <a:pt x="379015" y="1108589"/>
                </a:lnTo>
                <a:lnTo>
                  <a:pt x="379015" y="1102631"/>
                </a:lnTo>
                <a:lnTo>
                  <a:pt x="379015" y="1099056"/>
                </a:lnTo>
                <a:lnTo>
                  <a:pt x="378619" y="1094687"/>
                </a:lnTo>
                <a:lnTo>
                  <a:pt x="377428" y="1089921"/>
                </a:lnTo>
                <a:lnTo>
                  <a:pt x="375840" y="1085154"/>
                </a:lnTo>
                <a:lnTo>
                  <a:pt x="374253" y="1080388"/>
                </a:lnTo>
                <a:lnTo>
                  <a:pt x="371872" y="1075622"/>
                </a:lnTo>
                <a:lnTo>
                  <a:pt x="368300" y="1070855"/>
                </a:lnTo>
                <a:lnTo>
                  <a:pt x="363934" y="1066883"/>
                </a:lnTo>
                <a:lnTo>
                  <a:pt x="361553" y="1064500"/>
                </a:lnTo>
                <a:lnTo>
                  <a:pt x="359172" y="1062514"/>
                </a:lnTo>
                <a:lnTo>
                  <a:pt x="355997" y="1060925"/>
                </a:lnTo>
                <a:lnTo>
                  <a:pt x="352822" y="1059336"/>
                </a:lnTo>
                <a:lnTo>
                  <a:pt x="349250" y="1057747"/>
                </a:lnTo>
                <a:lnTo>
                  <a:pt x="345678" y="1056556"/>
                </a:lnTo>
                <a:lnTo>
                  <a:pt x="341312" y="1055761"/>
                </a:lnTo>
                <a:lnTo>
                  <a:pt x="336947" y="1054967"/>
                </a:lnTo>
                <a:lnTo>
                  <a:pt x="332581" y="1054173"/>
                </a:lnTo>
                <a:lnTo>
                  <a:pt x="328215" y="1052981"/>
                </a:lnTo>
                <a:lnTo>
                  <a:pt x="323453" y="1050598"/>
                </a:lnTo>
                <a:lnTo>
                  <a:pt x="319484" y="1048612"/>
                </a:lnTo>
                <a:lnTo>
                  <a:pt x="315119" y="1046229"/>
                </a:lnTo>
                <a:lnTo>
                  <a:pt x="311150" y="1043051"/>
                </a:lnTo>
                <a:lnTo>
                  <a:pt x="307181" y="1039476"/>
                </a:lnTo>
                <a:lnTo>
                  <a:pt x="303212" y="1035504"/>
                </a:lnTo>
                <a:lnTo>
                  <a:pt x="299640" y="1031532"/>
                </a:lnTo>
                <a:lnTo>
                  <a:pt x="295672" y="1027163"/>
                </a:lnTo>
                <a:lnTo>
                  <a:pt x="288528" y="1017233"/>
                </a:lnTo>
                <a:lnTo>
                  <a:pt x="281781" y="1006906"/>
                </a:lnTo>
                <a:lnTo>
                  <a:pt x="275431" y="994990"/>
                </a:lnTo>
                <a:lnTo>
                  <a:pt x="269081" y="982676"/>
                </a:lnTo>
                <a:lnTo>
                  <a:pt x="263922" y="969569"/>
                </a:lnTo>
                <a:lnTo>
                  <a:pt x="258762" y="956064"/>
                </a:lnTo>
                <a:lnTo>
                  <a:pt x="254000" y="942559"/>
                </a:lnTo>
                <a:lnTo>
                  <a:pt x="250031" y="928657"/>
                </a:lnTo>
                <a:lnTo>
                  <a:pt x="246062" y="914755"/>
                </a:lnTo>
                <a:lnTo>
                  <a:pt x="242887" y="901250"/>
                </a:lnTo>
                <a:lnTo>
                  <a:pt x="239712" y="888142"/>
                </a:lnTo>
                <a:lnTo>
                  <a:pt x="239315" y="884568"/>
                </a:lnTo>
                <a:lnTo>
                  <a:pt x="238919" y="880993"/>
                </a:lnTo>
                <a:lnTo>
                  <a:pt x="239315" y="877418"/>
                </a:lnTo>
                <a:lnTo>
                  <a:pt x="239712" y="873843"/>
                </a:lnTo>
                <a:lnTo>
                  <a:pt x="240109" y="870268"/>
                </a:lnTo>
                <a:lnTo>
                  <a:pt x="240903" y="866296"/>
                </a:lnTo>
                <a:lnTo>
                  <a:pt x="244078" y="859147"/>
                </a:lnTo>
                <a:lnTo>
                  <a:pt x="247253" y="851600"/>
                </a:lnTo>
                <a:lnTo>
                  <a:pt x="252015" y="844053"/>
                </a:lnTo>
                <a:lnTo>
                  <a:pt x="257572" y="836506"/>
                </a:lnTo>
                <a:lnTo>
                  <a:pt x="263525" y="828959"/>
                </a:lnTo>
                <a:lnTo>
                  <a:pt x="270272" y="821015"/>
                </a:lnTo>
                <a:lnTo>
                  <a:pt x="277415" y="813469"/>
                </a:lnTo>
                <a:lnTo>
                  <a:pt x="284956" y="806319"/>
                </a:lnTo>
                <a:lnTo>
                  <a:pt x="292894" y="799169"/>
                </a:lnTo>
                <a:lnTo>
                  <a:pt x="301228" y="792020"/>
                </a:lnTo>
                <a:lnTo>
                  <a:pt x="309562" y="784870"/>
                </a:lnTo>
                <a:lnTo>
                  <a:pt x="327422" y="771762"/>
                </a:lnTo>
                <a:lnTo>
                  <a:pt x="271065" y="641480"/>
                </a:lnTo>
                <a:lnTo>
                  <a:pt x="259953" y="660546"/>
                </a:lnTo>
                <a:lnTo>
                  <a:pt x="252015" y="674448"/>
                </a:lnTo>
                <a:lnTo>
                  <a:pt x="245665" y="687159"/>
                </a:lnTo>
                <a:lnTo>
                  <a:pt x="243681" y="690733"/>
                </a:lnTo>
                <a:lnTo>
                  <a:pt x="240903" y="694308"/>
                </a:lnTo>
                <a:lnTo>
                  <a:pt x="238125" y="697486"/>
                </a:lnTo>
                <a:lnTo>
                  <a:pt x="234950" y="700266"/>
                </a:lnTo>
                <a:lnTo>
                  <a:pt x="231378" y="702649"/>
                </a:lnTo>
                <a:lnTo>
                  <a:pt x="227409" y="704635"/>
                </a:lnTo>
                <a:lnTo>
                  <a:pt x="223837" y="705827"/>
                </a:lnTo>
                <a:lnTo>
                  <a:pt x="219472" y="707019"/>
                </a:lnTo>
                <a:lnTo>
                  <a:pt x="213519" y="707416"/>
                </a:lnTo>
                <a:lnTo>
                  <a:pt x="209947" y="707416"/>
                </a:lnTo>
                <a:lnTo>
                  <a:pt x="206375" y="707019"/>
                </a:lnTo>
                <a:lnTo>
                  <a:pt x="203200" y="705827"/>
                </a:lnTo>
                <a:lnTo>
                  <a:pt x="199628" y="704635"/>
                </a:lnTo>
                <a:lnTo>
                  <a:pt x="196850" y="703047"/>
                </a:lnTo>
                <a:lnTo>
                  <a:pt x="193675" y="701458"/>
                </a:lnTo>
                <a:lnTo>
                  <a:pt x="190897" y="699075"/>
                </a:lnTo>
                <a:lnTo>
                  <a:pt x="188119" y="696691"/>
                </a:lnTo>
                <a:lnTo>
                  <a:pt x="9922" y="515568"/>
                </a:lnTo>
                <a:lnTo>
                  <a:pt x="7937" y="513184"/>
                </a:lnTo>
                <a:lnTo>
                  <a:pt x="5953" y="510801"/>
                </a:lnTo>
                <a:lnTo>
                  <a:pt x="3969" y="508021"/>
                </a:lnTo>
                <a:lnTo>
                  <a:pt x="2778" y="505240"/>
                </a:lnTo>
                <a:lnTo>
                  <a:pt x="1587" y="502063"/>
                </a:lnTo>
                <a:lnTo>
                  <a:pt x="794" y="499282"/>
                </a:lnTo>
                <a:lnTo>
                  <a:pt x="397" y="496105"/>
                </a:lnTo>
                <a:lnTo>
                  <a:pt x="0" y="493324"/>
                </a:lnTo>
                <a:lnTo>
                  <a:pt x="0" y="490147"/>
                </a:lnTo>
                <a:lnTo>
                  <a:pt x="0" y="486969"/>
                </a:lnTo>
                <a:lnTo>
                  <a:pt x="397" y="484189"/>
                </a:lnTo>
                <a:lnTo>
                  <a:pt x="1190" y="481011"/>
                </a:lnTo>
                <a:lnTo>
                  <a:pt x="1984" y="477833"/>
                </a:lnTo>
                <a:lnTo>
                  <a:pt x="3175" y="475053"/>
                </a:lnTo>
                <a:lnTo>
                  <a:pt x="4762" y="472273"/>
                </a:lnTo>
                <a:lnTo>
                  <a:pt x="7144" y="469889"/>
                </a:lnTo>
                <a:lnTo>
                  <a:pt x="12700" y="461548"/>
                </a:lnTo>
                <a:lnTo>
                  <a:pt x="26987" y="444071"/>
                </a:lnTo>
                <a:lnTo>
                  <a:pt x="48419" y="417062"/>
                </a:lnTo>
                <a:lnTo>
                  <a:pt x="76597" y="382902"/>
                </a:lnTo>
                <a:lnTo>
                  <a:pt x="92869" y="363439"/>
                </a:lnTo>
                <a:lnTo>
                  <a:pt x="111125" y="342785"/>
                </a:lnTo>
                <a:lnTo>
                  <a:pt x="130572" y="320939"/>
                </a:lnTo>
                <a:lnTo>
                  <a:pt x="151209" y="297901"/>
                </a:lnTo>
                <a:lnTo>
                  <a:pt x="173037" y="274069"/>
                </a:lnTo>
                <a:lnTo>
                  <a:pt x="196453" y="249840"/>
                </a:lnTo>
                <a:lnTo>
                  <a:pt x="220265" y="224816"/>
                </a:lnTo>
                <a:lnTo>
                  <a:pt x="245269" y="200190"/>
                </a:lnTo>
                <a:lnTo>
                  <a:pt x="258365" y="187479"/>
                </a:lnTo>
                <a:lnTo>
                  <a:pt x="271462" y="175166"/>
                </a:lnTo>
                <a:lnTo>
                  <a:pt x="284162" y="163647"/>
                </a:lnTo>
                <a:lnTo>
                  <a:pt x="297259" y="152525"/>
                </a:lnTo>
                <a:lnTo>
                  <a:pt x="321865" y="131474"/>
                </a:lnTo>
                <a:lnTo>
                  <a:pt x="346472" y="112011"/>
                </a:lnTo>
                <a:lnTo>
                  <a:pt x="369887" y="94137"/>
                </a:lnTo>
                <a:lnTo>
                  <a:pt x="392906" y="78646"/>
                </a:lnTo>
                <a:lnTo>
                  <a:pt x="413940" y="64347"/>
                </a:lnTo>
                <a:lnTo>
                  <a:pt x="434181" y="51239"/>
                </a:lnTo>
                <a:lnTo>
                  <a:pt x="452040" y="40117"/>
                </a:lnTo>
                <a:lnTo>
                  <a:pt x="469106" y="30584"/>
                </a:lnTo>
                <a:lnTo>
                  <a:pt x="483791" y="22640"/>
                </a:lnTo>
                <a:lnTo>
                  <a:pt x="496491" y="15888"/>
                </a:lnTo>
                <a:lnTo>
                  <a:pt x="514747" y="6752"/>
                </a:lnTo>
                <a:lnTo>
                  <a:pt x="522685" y="3178"/>
                </a:lnTo>
                <a:lnTo>
                  <a:pt x="527447" y="1192"/>
                </a:lnTo>
                <a:lnTo>
                  <a:pt x="532606" y="397"/>
                </a:lnTo>
                <a:lnTo>
                  <a:pt x="53776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708129" y="1151180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1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4140870" y="1307332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47"/>
          <p:cNvSpPr>
            <a:spLocks noChangeArrowheads="1"/>
          </p:cNvSpPr>
          <p:nvPr/>
        </p:nvSpPr>
        <p:spPr bwMode="auto">
          <a:xfrm>
            <a:off x="4895952" y="1113968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3708129" y="1653887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2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140870" y="1810039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矩形 47"/>
          <p:cNvSpPr>
            <a:spLocks noChangeArrowheads="1"/>
          </p:cNvSpPr>
          <p:nvPr/>
        </p:nvSpPr>
        <p:spPr bwMode="auto">
          <a:xfrm>
            <a:off x="4895952" y="1559524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0" name="椭圆 19"/>
          <p:cNvSpPr/>
          <p:nvPr/>
        </p:nvSpPr>
        <p:spPr>
          <a:xfrm>
            <a:off x="3708129" y="2160396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3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4140870" y="2316549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4895952" y="2113290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3708129" y="2669839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4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4140870" y="2759403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矩形 47"/>
          <p:cNvSpPr>
            <a:spLocks noChangeArrowheads="1"/>
          </p:cNvSpPr>
          <p:nvPr/>
        </p:nvSpPr>
        <p:spPr bwMode="auto">
          <a:xfrm>
            <a:off x="4895952" y="2648698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3708129" y="3179282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5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4140870" y="3335434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矩形 47"/>
          <p:cNvSpPr>
            <a:spLocks noChangeArrowheads="1"/>
          </p:cNvSpPr>
          <p:nvPr/>
        </p:nvSpPr>
        <p:spPr bwMode="auto">
          <a:xfrm>
            <a:off x="4895953" y="3154294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2" name="椭圆 31"/>
          <p:cNvSpPr/>
          <p:nvPr/>
        </p:nvSpPr>
        <p:spPr>
          <a:xfrm>
            <a:off x="3708129" y="3651589"/>
            <a:ext cx="359962" cy="36006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12" dirty="0">
                <a:latin typeface="Impact MT Std" pitchFamily="34" charset="0"/>
                <a:ea typeface="微软雅黑" pitchFamily="34" charset="-122"/>
              </a:rPr>
              <a:t>5</a:t>
            </a:r>
            <a:endParaRPr lang="zh-CN" altLang="en-US" sz="1012" dirty="0">
              <a:latin typeface="Impact MT Std" pitchFamily="34" charset="0"/>
              <a:ea typeface="微软雅黑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4140870" y="3807741"/>
            <a:ext cx="755083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4895953" y="3626601"/>
            <a:ext cx="3179954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您的内容打在这里，或者通过复制您的文本后，在此框中选择粘贴，并选择只保留文字。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5" name="矩形 34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6" name="矩形 35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7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8" name="矩形 37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9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06833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52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75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4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65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150"/>
                            </p:stCondLst>
                            <p:childTnLst>
                              <p:par>
                                <p:cTn id="5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5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5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4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45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595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4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85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350"/>
                            </p:stCondLst>
                            <p:childTnLst>
                              <p:par>
                                <p:cTn id="8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4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25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8750"/>
                            </p:stCondLst>
                            <p:childTnLst>
                              <p:par>
                                <p:cTn id="9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 animBg="1"/>
      <p:bldP spid="11" grpId="0" animBg="1"/>
      <p:bldP spid="12" grpId="0" animBg="1"/>
      <p:bldP spid="15" grpId="0"/>
      <p:bldP spid="16" grpId="0" animBg="1"/>
      <p:bldP spid="19" grpId="0"/>
      <p:bldP spid="20" grpId="0" animBg="1"/>
      <p:bldP spid="23" grpId="0"/>
      <p:bldP spid="24" grpId="0" animBg="1"/>
      <p:bldP spid="27" grpId="0"/>
      <p:bldP spid="28" grpId="0" animBg="1"/>
      <p:bldP spid="31" grpId="0"/>
      <p:bldP spid="32" grpId="0" animBg="1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-4522" y="142112"/>
            <a:ext cx="9144000" cy="1295807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" name="矩形 1"/>
          <p:cNvSpPr/>
          <p:nvPr/>
        </p:nvSpPr>
        <p:spPr>
          <a:xfrm>
            <a:off x="-4522" y="669"/>
            <a:ext cx="9165837" cy="1383258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圆角矩形 8"/>
          <p:cNvSpPr/>
          <p:nvPr/>
        </p:nvSpPr>
        <p:spPr>
          <a:xfrm>
            <a:off x="1386476" y="682032"/>
            <a:ext cx="2753589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32484" y="721655"/>
            <a:ext cx="2807581" cy="73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前言</a:t>
            </a:r>
            <a:r>
              <a:rPr lang="zh-CN" altLang="en-US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 </a:t>
            </a:r>
            <a:r>
              <a:rPr lang="en-US" altLang="zh-CN" sz="2099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INTRODUCTION</a:t>
            </a:r>
            <a:endParaRPr lang="zh-CN" altLang="en-US" sz="2099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1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6094910" y="736024"/>
            <a:ext cx="1579029" cy="1145662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3175">
            <a:solidFill>
              <a:srgbClr val="5F5F5F"/>
            </a:solidFill>
            <a:miter lim="800000"/>
            <a:headEnd/>
            <a:tailEnd/>
          </a:ln>
          <a:extLst/>
        </p:spPr>
        <p:txBody>
          <a:bodyPr vert="horz" wrap="square" lIns="91410" tIns="45705" rIns="91410" bIns="45705" numCol="1" rtlCol="0" anchor="t" anchorCtr="0" compatLnSpc="1">
            <a:prstTxWarp prst="textNoShape">
              <a:avLst/>
            </a:prstTxWarp>
          </a:bodyPr>
          <a:lstStyle/>
          <a:p>
            <a:pPr defTabSz="914074" fontAlgn="base">
              <a:spcBef>
                <a:spcPct val="0"/>
              </a:spcBef>
              <a:spcAft>
                <a:spcPct val="0"/>
              </a:spcAft>
            </a:pPr>
            <a:endParaRPr lang="zh-CN" altLang="en-US" sz="1800">
              <a:latin typeface="Arial" panose="020B0604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6" name="TextBox 9"/>
          <p:cNvSpPr>
            <a:spLocks noChangeArrowheads="1"/>
          </p:cNvSpPr>
          <p:nvPr/>
        </p:nvSpPr>
        <p:spPr bwMode="auto">
          <a:xfrm>
            <a:off x="1408929" y="2084318"/>
            <a:ext cx="6344231" cy="22852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10" tIns="45705" rIns="91410" bIns="45705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Arial" pitchFamily="34" charset="0"/>
                <a:ea typeface="宋体" pitchFamily="2" charset="-122"/>
              </a:defRPr>
            </a:lvl9pPr>
          </a:lstStyle>
          <a:p>
            <a:pPr algn="just" eaLnBrk="1" hangingPunct="1">
              <a:lnSpc>
                <a:spcPts val="1650"/>
              </a:lnSpc>
              <a:spcAft>
                <a:spcPts val="900"/>
              </a:spcAft>
            </a:pPr>
            <a:r>
              <a:rPr lang="zh-CN" altLang="en-US" sz="1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首先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感谢您在百忙之中审阅我的简历，当您打开这个文件时，您将开始对我的能力进行评估，对我的经历进行阅读；希望当您关闭这个胶片时，我能够契合您的要求，加入一个新的家庭，共同奋斗！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。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录入上述图表的综合描述说明，在此录入上述图表的综合描述说明。在此录入上述图表的综合描述说明，在此录入上述图表的综合描述说明，在此录入上述图表的综合描述说明，在此录入上述图表的综合描述说明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 eaLnBrk="1" hangingPunct="1">
              <a:lnSpc>
                <a:spcPts val="1650"/>
              </a:lnSpc>
              <a:spcAft>
                <a:spcPts val="900"/>
              </a:spcAft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右键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点击图片选择设置图片格式可直接替换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图片。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的描述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说明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录入上述图表的综合描述说明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，在此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录入上述图表的综合描述说明，在此录入上述图表的综合描述说明。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 eaLnBrk="1" hangingPunct="1">
              <a:lnSpc>
                <a:spcPts val="1650"/>
              </a:lnSpc>
              <a:spcAft>
                <a:spcPts val="900"/>
              </a:spcAft>
            </a:pPr>
            <a:endParaRPr lang="en-US" altLang="zh-CN" sz="11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381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10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rAng="0" ptsTypes="">
                                      <p:cBhvr>
                                        <p:cTn id="2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0" y="0"/>
                                    </p:animMotion>
                                    <p:animEffect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5" grpId="0" animBg="1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5" name="组合 4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3" name="椭圆 32"/>
          <p:cNvSpPr/>
          <p:nvPr/>
        </p:nvSpPr>
        <p:spPr>
          <a:xfrm>
            <a:off x="4032081" y="1221951"/>
            <a:ext cx="1025847" cy="102584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TextBox 45"/>
          <p:cNvSpPr txBox="1"/>
          <p:nvPr/>
        </p:nvSpPr>
        <p:spPr>
          <a:xfrm>
            <a:off x="4079136" y="2409774"/>
            <a:ext cx="944106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PART 04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3492161" y="2665531"/>
            <a:ext cx="2159678" cy="46153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3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发展计划</a:t>
            </a:r>
            <a:endParaRPr lang="en-US" altLang="zh-CN" sz="23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Rectangle 60"/>
          <p:cNvSpPr/>
          <p:nvPr/>
        </p:nvSpPr>
        <p:spPr>
          <a:xfrm>
            <a:off x="3276194" y="3140668"/>
            <a:ext cx="2591613" cy="4801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在此录入上述图表的描述说明，在此录入上述图表的描述说明文字信息。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3762121" y="3134397"/>
            <a:ext cx="1619758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KSO_Shape"/>
          <p:cNvSpPr>
            <a:spLocks/>
          </p:cNvSpPr>
          <p:nvPr/>
        </p:nvSpPr>
        <p:spPr bwMode="auto">
          <a:xfrm>
            <a:off x="4291294" y="1496275"/>
            <a:ext cx="561413" cy="477200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1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25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696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/>
      <p:bldP spid="36" grpId="0"/>
      <p:bldP spid="37" grpId="0"/>
      <p:bldP spid="16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4181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公司战略目标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9407" y="128410"/>
            <a:ext cx="279758" cy="237794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1494679" y="1545903"/>
            <a:ext cx="1565766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2099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我们的口号</a:t>
            </a:r>
            <a:endParaRPr lang="zh-CN" altLang="en-US" sz="2099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1548671" y="1910395"/>
            <a:ext cx="1943710" cy="0"/>
          </a:xfrm>
          <a:prstGeom prst="line">
            <a:avLst/>
          </a:prstGeom>
          <a:ln w="9525">
            <a:solidFill>
              <a:srgbClr val="2F5EB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/>
          <p:cNvSpPr/>
          <p:nvPr/>
        </p:nvSpPr>
        <p:spPr>
          <a:xfrm>
            <a:off x="1494459" y="1910395"/>
            <a:ext cx="2159678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THE SLOGAN OF OUR TEAM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5644753" y="1910395"/>
            <a:ext cx="1511774" cy="1511774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3" name="Rectangle 4"/>
          <p:cNvSpPr txBox="1">
            <a:spLocks noChangeArrowheads="1"/>
          </p:cNvSpPr>
          <p:nvPr/>
        </p:nvSpPr>
        <p:spPr bwMode="auto">
          <a:xfrm>
            <a:off x="1494679" y="2531210"/>
            <a:ext cx="3401492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13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为客户</a:t>
            </a:r>
            <a:r>
              <a:rPr lang="en-US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------</a:t>
            </a:r>
            <a:r>
              <a:rPr lang="zh-CN" altLang="en-US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提供有效方便快捷的体验！</a:t>
            </a:r>
            <a:endParaRPr lang="zh-CN" altLang="en-US" sz="12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Rectangle 4"/>
          <p:cNvSpPr txBox="1">
            <a:spLocks noChangeArrowheads="1"/>
          </p:cNvSpPr>
          <p:nvPr/>
        </p:nvSpPr>
        <p:spPr bwMode="auto">
          <a:xfrm>
            <a:off x="1494679" y="2868613"/>
            <a:ext cx="3401492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13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为伙伴</a:t>
            </a:r>
            <a:r>
              <a:rPr lang="en-US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------</a:t>
            </a:r>
            <a:r>
              <a:rPr lang="zh-CN" altLang="en-US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创造更多更大的经济效益！</a:t>
            </a:r>
            <a:endParaRPr lang="zh-CN" altLang="en-US" sz="12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Rectangle 4"/>
          <p:cNvSpPr txBox="1">
            <a:spLocks noChangeArrowheads="1"/>
          </p:cNvSpPr>
          <p:nvPr/>
        </p:nvSpPr>
        <p:spPr bwMode="auto">
          <a:xfrm>
            <a:off x="1494679" y="3192564"/>
            <a:ext cx="3401492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13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为员工</a:t>
            </a:r>
            <a:r>
              <a:rPr lang="en-US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------</a:t>
            </a:r>
            <a:r>
              <a:rPr lang="zh-CN" altLang="en-US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实现经济回报的最大满足！</a:t>
            </a:r>
            <a:endParaRPr lang="zh-CN" altLang="en-US" sz="12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Rectangle 4"/>
          <p:cNvSpPr txBox="1">
            <a:spLocks noChangeArrowheads="1"/>
          </p:cNvSpPr>
          <p:nvPr/>
        </p:nvSpPr>
        <p:spPr bwMode="auto">
          <a:xfrm>
            <a:off x="1494679" y="3503065"/>
            <a:ext cx="3401492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13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为社会</a:t>
            </a:r>
            <a:r>
              <a:rPr lang="en-US" altLang="zh-CN" sz="135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------</a:t>
            </a:r>
            <a:r>
              <a:rPr lang="zh-CN" altLang="en-US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注入新鲜可靠的中坚力量！</a:t>
            </a:r>
            <a:endParaRPr lang="zh-CN" altLang="en-US" sz="12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Picture 3" descr="C:\Users\Administrator\Desktop\58pic_5239fd5c2404c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7411" y="1674158"/>
            <a:ext cx="3684025" cy="2193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4"/>
          <p:cNvSpPr txBox="1">
            <a:spLocks noChangeArrowheads="1"/>
          </p:cNvSpPr>
          <p:nvPr/>
        </p:nvSpPr>
        <p:spPr bwMode="auto">
          <a:xfrm>
            <a:off x="1494460" y="2085823"/>
            <a:ext cx="3401492" cy="2565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13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像狼一样奋斗拼搏，永不言败</a:t>
            </a:r>
            <a:r>
              <a:rPr lang="zh-CN" altLang="en-US" sz="12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1200" b="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19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矩形 21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3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26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842310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/>
      <p:bldP spid="12" grpId="0" animBg="1"/>
      <p:bldP spid="13" grpId="0"/>
      <p:bldP spid="14" grpId="0"/>
      <p:bldP spid="15" grpId="0"/>
      <p:bldP spid="16" grpId="0"/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4181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产品开发计划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9407" y="128410"/>
            <a:ext cx="279758" cy="237794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1994217" y="1932887"/>
            <a:ext cx="1349798" cy="1349798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" name="椭圆 8"/>
          <p:cNvSpPr/>
          <p:nvPr/>
        </p:nvSpPr>
        <p:spPr>
          <a:xfrm>
            <a:off x="2417112" y="1113968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" name="等腰三角形 9"/>
          <p:cNvSpPr/>
          <p:nvPr/>
        </p:nvSpPr>
        <p:spPr>
          <a:xfrm>
            <a:off x="2592810" y="1716377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1" name="等腰三角形 10"/>
          <p:cNvSpPr/>
          <p:nvPr/>
        </p:nvSpPr>
        <p:spPr>
          <a:xfrm rot="5400000">
            <a:off x="3397507" y="2544420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2" name="椭圆 11"/>
          <p:cNvSpPr/>
          <p:nvPr/>
        </p:nvSpPr>
        <p:spPr>
          <a:xfrm>
            <a:off x="3336168" y="1527632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3" name="等腰三角形 12"/>
          <p:cNvSpPr/>
          <p:nvPr/>
        </p:nvSpPr>
        <p:spPr>
          <a:xfrm rot="18735643">
            <a:off x="1958999" y="1975123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4" name="椭圆 13"/>
          <p:cNvSpPr/>
          <p:nvPr/>
        </p:nvSpPr>
        <p:spPr>
          <a:xfrm>
            <a:off x="1499249" y="1527632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3" name="椭圆 22"/>
          <p:cNvSpPr/>
          <p:nvPr/>
        </p:nvSpPr>
        <p:spPr>
          <a:xfrm>
            <a:off x="1175298" y="2355448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4" name="椭圆 23"/>
          <p:cNvSpPr/>
          <p:nvPr/>
        </p:nvSpPr>
        <p:spPr>
          <a:xfrm>
            <a:off x="3627653" y="2355448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5" name="椭圆 24"/>
          <p:cNvSpPr/>
          <p:nvPr/>
        </p:nvSpPr>
        <p:spPr>
          <a:xfrm>
            <a:off x="3336168" y="3213082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6" name="椭圆 25"/>
          <p:cNvSpPr/>
          <p:nvPr/>
        </p:nvSpPr>
        <p:spPr>
          <a:xfrm>
            <a:off x="1499249" y="3213082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7" name="椭圆 26"/>
          <p:cNvSpPr/>
          <p:nvPr/>
        </p:nvSpPr>
        <p:spPr>
          <a:xfrm>
            <a:off x="2417112" y="3572588"/>
            <a:ext cx="539919" cy="539919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9" name="等腰三角形 28"/>
          <p:cNvSpPr/>
          <p:nvPr/>
        </p:nvSpPr>
        <p:spPr>
          <a:xfrm rot="2846045">
            <a:off x="3221615" y="2008445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0" name="等腰三角形 29"/>
          <p:cNvSpPr/>
          <p:nvPr/>
        </p:nvSpPr>
        <p:spPr>
          <a:xfrm rot="16200000">
            <a:off x="1746282" y="2544420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1" name="等腰三角形 30"/>
          <p:cNvSpPr/>
          <p:nvPr/>
        </p:nvSpPr>
        <p:spPr>
          <a:xfrm rot="8026025">
            <a:off x="3133743" y="3132094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2" name="等腰三角形 31"/>
          <p:cNvSpPr/>
          <p:nvPr/>
        </p:nvSpPr>
        <p:spPr>
          <a:xfrm rot="10800000">
            <a:off x="2593126" y="3338266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3" name="等腰三角形 32"/>
          <p:cNvSpPr/>
          <p:nvPr/>
        </p:nvSpPr>
        <p:spPr>
          <a:xfrm rot="13544788">
            <a:off x="1971673" y="3097927"/>
            <a:ext cx="187892" cy="161976"/>
          </a:xfrm>
          <a:prstGeom prst="triangle">
            <a:avLst/>
          </a:prstGeom>
          <a:solidFill>
            <a:srgbClr val="2F5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4" name="文本框 9"/>
          <p:cNvSpPr txBox="1"/>
          <p:nvPr/>
        </p:nvSpPr>
        <p:spPr>
          <a:xfrm>
            <a:off x="2039168" y="2409774"/>
            <a:ext cx="1241815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核心产品</a:t>
            </a:r>
            <a:endParaRPr lang="zh-CN" altLang="en-US" sz="2099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文本框 9"/>
          <p:cNvSpPr txBox="1"/>
          <p:nvPr/>
        </p:nvSpPr>
        <p:spPr>
          <a:xfrm>
            <a:off x="3351161" y="1710383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6" name="文本框 9"/>
          <p:cNvSpPr txBox="1"/>
          <p:nvPr/>
        </p:nvSpPr>
        <p:spPr>
          <a:xfrm>
            <a:off x="1499250" y="1707879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文本框 9"/>
          <p:cNvSpPr txBox="1"/>
          <p:nvPr/>
        </p:nvSpPr>
        <p:spPr>
          <a:xfrm>
            <a:off x="1499250" y="3384133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文本框 9"/>
          <p:cNvSpPr txBox="1"/>
          <p:nvPr/>
        </p:nvSpPr>
        <p:spPr>
          <a:xfrm>
            <a:off x="3349968" y="3381629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9" name="文本框 9"/>
          <p:cNvSpPr txBox="1"/>
          <p:nvPr/>
        </p:nvSpPr>
        <p:spPr>
          <a:xfrm>
            <a:off x="2417113" y="3762076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0" name="文本框 9"/>
          <p:cNvSpPr txBox="1"/>
          <p:nvPr/>
        </p:nvSpPr>
        <p:spPr>
          <a:xfrm>
            <a:off x="2417113" y="1275943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1" name="文本框 9"/>
          <p:cNvSpPr txBox="1"/>
          <p:nvPr/>
        </p:nvSpPr>
        <p:spPr>
          <a:xfrm>
            <a:off x="3619928" y="2520262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2" name="文本框 9"/>
          <p:cNvSpPr txBox="1"/>
          <p:nvPr/>
        </p:nvSpPr>
        <p:spPr>
          <a:xfrm>
            <a:off x="1175298" y="2517758"/>
            <a:ext cx="524927" cy="213507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子产品</a:t>
            </a: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圆角矩形 43"/>
          <p:cNvSpPr/>
          <p:nvPr/>
        </p:nvSpPr>
        <p:spPr>
          <a:xfrm>
            <a:off x="4598663" y="1475292"/>
            <a:ext cx="3390888" cy="674239"/>
          </a:xfrm>
          <a:prstGeom prst="roundRect">
            <a:avLst>
              <a:gd name="adj" fmla="val 19048"/>
            </a:avLst>
          </a:prstGeom>
          <a:noFill/>
          <a:ln w="9525">
            <a:solidFill>
              <a:srgbClr val="2F5E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46" name="组合 45"/>
          <p:cNvGrpSpPr/>
          <p:nvPr/>
        </p:nvGrpSpPr>
        <p:grpSpPr>
          <a:xfrm>
            <a:off x="4420449" y="1618602"/>
            <a:ext cx="361884" cy="361884"/>
            <a:chOff x="7753771" y="2484630"/>
            <a:chExt cx="657499" cy="657499"/>
          </a:xfrm>
        </p:grpSpPr>
        <p:sp>
          <p:nvSpPr>
            <p:cNvPr id="49" name="椭圆 48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bg1"/>
                </a:solidFill>
              </a:endParaRPr>
            </a:p>
          </p:txBody>
        </p:sp>
        <p:sp>
          <p:nvSpPr>
            <p:cNvPr id="48" name="TextBox 7"/>
            <p:cNvSpPr>
              <a:spLocks noChangeArrowheads="1"/>
            </p:cNvSpPr>
            <p:nvPr/>
          </p:nvSpPr>
          <p:spPr bwMode="auto">
            <a:xfrm>
              <a:off x="7854350" y="2582725"/>
              <a:ext cx="456340" cy="4193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  <a:sym typeface="微软雅黑" pitchFamily="34" charset="-122"/>
                </a:rPr>
                <a:t>1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60" name="矩形 59"/>
          <p:cNvSpPr>
            <a:spLocks noChangeArrowheads="1"/>
          </p:cNvSpPr>
          <p:nvPr/>
        </p:nvSpPr>
        <p:spPr bwMode="auto">
          <a:xfrm>
            <a:off x="4890317" y="1602543"/>
            <a:ext cx="2915565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rgbClr val="2F5EB0"/>
                </a:solidFill>
                <a:sym typeface="微软雅黑" pitchFamily="34" charset="-122"/>
              </a:rPr>
              <a:t>产品说明</a:t>
            </a:r>
            <a:r>
              <a:rPr lang="en-US" altLang="zh-CN" sz="1050" b="1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---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95" name="圆角矩形 94"/>
          <p:cNvSpPr/>
          <p:nvPr/>
        </p:nvSpPr>
        <p:spPr>
          <a:xfrm>
            <a:off x="4588239" y="2304438"/>
            <a:ext cx="3390888" cy="674239"/>
          </a:xfrm>
          <a:prstGeom prst="roundRect">
            <a:avLst>
              <a:gd name="adj" fmla="val 19048"/>
            </a:avLst>
          </a:prstGeom>
          <a:noFill/>
          <a:ln w="9525">
            <a:solidFill>
              <a:srgbClr val="2F5E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96" name="组合 95"/>
          <p:cNvGrpSpPr/>
          <p:nvPr/>
        </p:nvGrpSpPr>
        <p:grpSpPr>
          <a:xfrm>
            <a:off x="4410024" y="2447748"/>
            <a:ext cx="361884" cy="361884"/>
            <a:chOff x="7753771" y="2484630"/>
            <a:chExt cx="657499" cy="657499"/>
          </a:xfrm>
        </p:grpSpPr>
        <p:sp>
          <p:nvSpPr>
            <p:cNvPr id="97" name="椭圆 96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bg1"/>
                </a:solidFill>
              </a:endParaRPr>
            </a:p>
          </p:txBody>
        </p:sp>
        <p:sp>
          <p:nvSpPr>
            <p:cNvPr id="98" name="TextBox 7"/>
            <p:cNvSpPr>
              <a:spLocks noChangeArrowheads="1"/>
            </p:cNvSpPr>
            <p:nvPr/>
          </p:nvSpPr>
          <p:spPr bwMode="auto">
            <a:xfrm>
              <a:off x="7854350" y="2582725"/>
              <a:ext cx="456340" cy="4193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  <a:sym typeface="微软雅黑" pitchFamily="34" charset="-122"/>
                </a:rPr>
                <a:t>2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99" name="矩形 98"/>
          <p:cNvSpPr>
            <a:spLocks noChangeArrowheads="1"/>
          </p:cNvSpPr>
          <p:nvPr/>
        </p:nvSpPr>
        <p:spPr bwMode="auto">
          <a:xfrm>
            <a:off x="4879892" y="2431689"/>
            <a:ext cx="2915565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rgbClr val="2F5EB0"/>
                </a:solidFill>
                <a:sym typeface="微软雅黑" pitchFamily="34" charset="-122"/>
              </a:rPr>
              <a:t>产品说明</a:t>
            </a:r>
            <a:r>
              <a:rPr lang="en-US" altLang="zh-CN" sz="1050" b="1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---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0" name="圆角矩形 99"/>
          <p:cNvSpPr/>
          <p:nvPr/>
        </p:nvSpPr>
        <p:spPr>
          <a:xfrm>
            <a:off x="4588239" y="3140653"/>
            <a:ext cx="3390888" cy="674239"/>
          </a:xfrm>
          <a:prstGeom prst="roundRect">
            <a:avLst>
              <a:gd name="adj" fmla="val 19048"/>
            </a:avLst>
          </a:prstGeom>
          <a:noFill/>
          <a:ln w="9525">
            <a:solidFill>
              <a:srgbClr val="2F5EB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101" name="组合 100"/>
          <p:cNvGrpSpPr/>
          <p:nvPr/>
        </p:nvGrpSpPr>
        <p:grpSpPr>
          <a:xfrm>
            <a:off x="4410024" y="3283963"/>
            <a:ext cx="361884" cy="361884"/>
            <a:chOff x="7753771" y="2484630"/>
            <a:chExt cx="657499" cy="657499"/>
          </a:xfrm>
        </p:grpSpPr>
        <p:sp>
          <p:nvSpPr>
            <p:cNvPr id="102" name="椭圆 101"/>
            <p:cNvSpPr/>
            <p:nvPr/>
          </p:nvSpPr>
          <p:spPr>
            <a:xfrm>
              <a:off x="7753771" y="2484630"/>
              <a:ext cx="657499" cy="657499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 w="285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bg1"/>
                </a:solidFill>
              </a:endParaRPr>
            </a:p>
          </p:txBody>
        </p:sp>
        <p:sp>
          <p:nvSpPr>
            <p:cNvPr id="103" name="TextBox 7"/>
            <p:cNvSpPr>
              <a:spLocks noChangeArrowheads="1"/>
            </p:cNvSpPr>
            <p:nvPr/>
          </p:nvSpPr>
          <p:spPr bwMode="auto">
            <a:xfrm>
              <a:off x="7854350" y="2582725"/>
              <a:ext cx="456340" cy="4193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/>
            <a:p>
              <a:pPr algn="ctr">
                <a:defRPr/>
              </a:pP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  <a:sym typeface="微软雅黑" pitchFamily="34" charset="-122"/>
                </a:rPr>
                <a:t>3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  <a:sym typeface="微软雅黑" pitchFamily="34" charset="-122"/>
              </a:endParaRPr>
            </a:p>
          </p:txBody>
        </p:sp>
      </p:grpSp>
      <p:sp>
        <p:nvSpPr>
          <p:cNvPr id="104" name="矩形 103"/>
          <p:cNvSpPr>
            <a:spLocks noChangeArrowheads="1"/>
          </p:cNvSpPr>
          <p:nvPr/>
        </p:nvSpPr>
        <p:spPr bwMode="auto">
          <a:xfrm>
            <a:off x="4879892" y="3267903"/>
            <a:ext cx="2915565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b="1" dirty="0">
                <a:solidFill>
                  <a:srgbClr val="2F5EB0"/>
                </a:solidFill>
                <a:sym typeface="微软雅黑" pitchFamily="34" charset="-122"/>
              </a:rPr>
              <a:t>产品说明</a:t>
            </a:r>
            <a:r>
              <a:rPr lang="en-US" altLang="zh-CN" sz="1050" b="1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---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的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综合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描述说明。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05" name="矩形 104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6" name="矩形 105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7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8" name="矩形 107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09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29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26543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6" presetClass="entr" presetSubtype="2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5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30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3500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500"/>
                            </p:stCondLst>
                            <p:childTnLst>
                              <p:par>
                                <p:cTn id="1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5000"/>
                            </p:stCondLst>
                            <p:childTnLst>
                              <p:par>
                                <p:cTn id="1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5500"/>
                            </p:stCondLst>
                            <p:childTnLst>
                              <p:par>
                                <p:cTn id="12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6000"/>
                            </p:stCondLst>
                            <p:childTnLst>
                              <p:par>
                                <p:cTn id="1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6500"/>
                            </p:stCondLst>
                            <p:childTnLst>
                              <p:par>
                                <p:cTn id="1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4" grpId="0" animBg="1"/>
      <p:bldP spid="60" grpId="0"/>
      <p:bldP spid="95" grpId="0" animBg="1"/>
      <p:bldP spid="99" grpId="0"/>
      <p:bldP spid="100" grpId="0" animBg="1"/>
      <p:bldP spid="10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5" name="组合 4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3" name="椭圆 32"/>
          <p:cNvSpPr/>
          <p:nvPr/>
        </p:nvSpPr>
        <p:spPr>
          <a:xfrm>
            <a:off x="4032081" y="1221951"/>
            <a:ext cx="1025847" cy="102584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TextBox 45"/>
          <p:cNvSpPr txBox="1"/>
          <p:nvPr/>
        </p:nvSpPr>
        <p:spPr>
          <a:xfrm>
            <a:off x="4079136" y="2409774"/>
            <a:ext cx="944106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PART 05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3492161" y="2665531"/>
            <a:ext cx="2159678" cy="46153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3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财务与融资</a:t>
            </a:r>
            <a:endParaRPr lang="en-US" altLang="zh-CN" sz="23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Rectangle 60"/>
          <p:cNvSpPr/>
          <p:nvPr/>
        </p:nvSpPr>
        <p:spPr>
          <a:xfrm>
            <a:off x="3276194" y="3140668"/>
            <a:ext cx="2591613" cy="4801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在此录入上述图表的描述说明，在此录入上述图表的描述说明文字信息。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3762121" y="3134397"/>
            <a:ext cx="1619758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4282882" y="1449797"/>
            <a:ext cx="536613" cy="515149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296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1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>
            <a:off x="7545400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32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5029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/>
      <p:bldP spid="36" grpId="0"/>
      <p:bldP spid="37" grpId="0"/>
      <p:bldP spid="17" grpI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4181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销售网络布局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KSO_Shape"/>
          <p:cNvSpPr>
            <a:spLocks/>
          </p:cNvSpPr>
          <p:nvPr/>
        </p:nvSpPr>
        <p:spPr bwMode="auto">
          <a:xfrm>
            <a:off x="229407" y="128410"/>
            <a:ext cx="279758" cy="237794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93" name="组合 184"/>
          <p:cNvGrpSpPr>
            <a:grpSpLocks/>
          </p:cNvGrpSpPr>
          <p:nvPr/>
        </p:nvGrpSpPr>
        <p:grpSpPr bwMode="auto">
          <a:xfrm>
            <a:off x="1494459" y="1000907"/>
            <a:ext cx="3486433" cy="2718769"/>
            <a:chOff x="0" y="0"/>
            <a:chExt cx="5407191" cy="4756567"/>
          </a:xfrm>
          <a:solidFill>
            <a:schemeClr val="bg1">
              <a:lumMod val="85000"/>
            </a:schemeClr>
          </a:solidFill>
        </p:grpSpPr>
        <p:sp>
          <p:nvSpPr>
            <p:cNvPr id="94" name="Freeform 3"/>
            <p:cNvSpPr>
              <a:spLocks noChangeArrowheads="1"/>
            </p:cNvSpPr>
            <p:nvPr/>
          </p:nvSpPr>
          <p:spPr bwMode="auto">
            <a:xfrm>
              <a:off x="3148473" y="4482387"/>
              <a:ext cx="297052" cy="274180"/>
            </a:xfrm>
            <a:custGeom>
              <a:avLst/>
              <a:gdLst>
                <a:gd name="T0" fmla="*/ 116 w 177"/>
                <a:gd name="T1" fmla="*/ 27 h 161"/>
                <a:gd name="T2" fmla="*/ 158 w 177"/>
                <a:gd name="T3" fmla="*/ 27 h 161"/>
                <a:gd name="T4" fmla="*/ 198 w 177"/>
                <a:gd name="T5" fmla="*/ 13 h 161"/>
                <a:gd name="T6" fmla="*/ 237 w 177"/>
                <a:gd name="T7" fmla="*/ 27 h 161"/>
                <a:gd name="T8" fmla="*/ 296 w 177"/>
                <a:gd name="T9" fmla="*/ 0 h 161"/>
                <a:gd name="T10" fmla="*/ 375 w 177"/>
                <a:gd name="T11" fmla="*/ 13 h 161"/>
                <a:gd name="T12" fmla="*/ 414 w 177"/>
                <a:gd name="T13" fmla="*/ 0 h 161"/>
                <a:gd name="T14" fmla="*/ 435 w 177"/>
                <a:gd name="T15" fmla="*/ 53 h 161"/>
                <a:gd name="T16" fmla="*/ 375 w 177"/>
                <a:gd name="T17" fmla="*/ 80 h 161"/>
                <a:gd name="T18" fmla="*/ 355 w 177"/>
                <a:gd name="T19" fmla="*/ 171 h 161"/>
                <a:gd name="T20" fmla="*/ 314 w 177"/>
                <a:gd name="T21" fmla="*/ 199 h 161"/>
                <a:gd name="T22" fmla="*/ 314 w 177"/>
                <a:gd name="T23" fmla="*/ 239 h 161"/>
                <a:gd name="T24" fmla="*/ 259 w 177"/>
                <a:gd name="T25" fmla="*/ 224 h 161"/>
                <a:gd name="T26" fmla="*/ 237 w 177"/>
                <a:gd name="T27" fmla="*/ 239 h 161"/>
                <a:gd name="T28" fmla="*/ 237 w 177"/>
                <a:gd name="T29" fmla="*/ 265 h 161"/>
                <a:gd name="T30" fmla="*/ 198 w 177"/>
                <a:gd name="T31" fmla="*/ 265 h 161"/>
                <a:gd name="T32" fmla="*/ 116 w 177"/>
                <a:gd name="T33" fmla="*/ 239 h 161"/>
                <a:gd name="T34" fmla="*/ 20 w 177"/>
                <a:gd name="T35" fmla="*/ 224 h 161"/>
                <a:gd name="T36" fmla="*/ 0 w 177"/>
                <a:gd name="T37" fmla="*/ 144 h 161"/>
                <a:gd name="T38" fmla="*/ 0 w 177"/>
                <a:gd name="T39" fmla="*/ 105 h 161"/>
                <a:gd name="T40" fmla="*/ 97 w 177"/>
                <a:gd name="T41" fmla="*/ 53 h 161"/>
                <a:gd name="T42" fmla="*/ 116 w 177"/>
                <a:gd name="T43" fmla="*/ 27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w 177"/>
                <a:gd name="T67" fmla="*/ 0 h 161"/>
                <a:gd name="T68" fmla="*/ 177 w 177"/>
                <a:gd name="T69" fmla="*/ 161 h 161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T66" t="T67" r="T68" b="T69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95" name="Freeform 4"/>
            <p:cNvSpPr>
              <a:spLocks noChangeArrowheads="1"/>
            </p:cNvSpPr>
            <p:nvPr/>
          </p:nvSpPr>
          <p:spPr bwMode="auto">
            <a:xfrm>
              <a:off x="4221785" y="0"/>
              <a:ext cx="1185406" cy="1190682"/>
            </a:xfrm>
            <a:custGeom>
              <a:avLst/>
              <a:gdLst>
                <a:gd name="T0" fmla="*/ 41 w 705"/>
                <a:gd name="T1" fmla="*/ 107 h 697"/>
                <a:gd name="T2" fmla="*/ 79 w 705"/>
                <a:gd name="T3" fmla="*/ 173 h 697"/>
                <a:gd name="T4" fmla="*/ 179 w 705"/>
                <a:gd name="T5" fmla="*/ 173 h 697"/>
                <a:gd name="T6" fmla="*/ 259 w 705"/>
                <a:gd name="T7" fmla="*/ 294 h 697"/>
                <a:gd name="T8" fmla="*/ 397 w 705"/>
                <a:gd name="T9" fmla="*/ 266 h 697"/>
                <a:gd name="T10" fmla="*/ 577 w 705"/>
                <a:gd name="T11" fmla="*/ 280 h 697"/>
                <a:gd name="T12" fmla="*/ 538 w 705"/>
                <a:gd name="T13" fmla="*/ 521 h 697"/>
                <a:gd name="T14" fmla="*/ 476 w 705"/>
                <a:gd name="T15" fmla="*/ 653 h 697"/>
                <a:gd name="T16" fmla="*/ 259 w 705"/>
                <a:gd name="T17" fmla="*/ 773 h 697"/>
                <a:gd name="T18" fmla="*/ 377 w 705"/>
                <a:gd name="T19" fmla="*/ 813 h 697"/>
                <a:gd name="T20" fmla="*/ 338 w 705"/>
                <a:gd name="T21" fmla="*/ 867 h 697"/>
                <a:gd name="T22" fmla="*/ 438 w 705"/>
                <a:gd name="T23" fmla="*/ 908 h 697"/>
                <a:gd name="T24" fmla="*/ 476 w 705"/>
                <a:gd name="T25" fmla="*/ 960 h 697"/>
                <a:gd name="T26" fmla="*/ 718 w 705"/>
                <a:gd name="T27" fmla="*/ 974 h 697"/>
                <a:gd name="T28" fmla="*/ 797 w 705"/>
                <a:gd name="T29" fmla="*/ 988 h 697"/>
                <a:gd name="T30" fmla="*/ 956 w 705"/>
                <a:gd name="T31" fmla="*/ 1067 h 697"/>
                <a:gd name="T32" fmla="*/ 1056 w 705"/>
                <a:gd name="T33" fmla="*/ 1106 h 697"/>
                <a:gd name="T34" fmla="*/ 1074 w 705"/>
                <a:gd name="T35" fmla="*/ 1039 h 697"/>
                <a:gd name="T36" fmla="*/ 1194 w 705"/>
                <a:gd name="T37" fmla="*/ 1161 h 697"/>
                <a:gd name="T38" fmla="*/ 1234 w 705"/>
                <a:gd name="T39" fmla="*/ 1133 h 697"/>
                <a:gd name="T40" fmla="*/ 1373 w 705"/>
                <a:gd name="T41" fmla="*/ 1133 h 697"/>
                <a:gd name="T42" fmla="*/ 1471 w 705"/>
                <a:gd name="T43" fmla="*/ 1052 h 697"/>
                <a:gd name="T44" fmla="*/ 1493 w 705"/>
                <a:gd name="T45" fmla="*/ 881 h 697"/>
                <a:gd name="T46" fmla="*/ 1651 w 705"/>
                <a:gd name="T47" fmla="*/ 894 h 697"/>
                <a:gd name="T48" fmla="*/ 1692 w 705"/>
                <a:gd name="T49" fmla="*/ 573 h 697"/>
                <a:gd name="T50" fmla="*/ 1730 w 705"/>
                <a:gd name="T51" fmla="*/ 493 h 697"/>
                <a:gd name="T52" fmla="*/ 1752 w 705"/>
                <a:gd name="T53" fmla="*/ 429 h 697"/>
                <a:gd name="T54" fmla="*/ 1513 w 705"/>
                <a:gd name="T55" fmla="*/ 533 h 697"/>
                <a:gd name="T56" fmla="*/ 1392 w 705"/>
                <a:gd name="T57" fmla="*/ 601 h 697"/>
                <a:gd name="T58" fmla="*/ 1216 w 705"/>
                <a:gd name="T59" fmla="*/ 506 h 697"/>
                <a:gd name="T60" fmla="*/ 1096 w 705"/>
                <a:gd name="T61" fmla="*/ 466 h 697"/>
                <a:gd name="T62" fmla="*/ 935 w 705"/>
                <a:gd name="T63" fmla="*/ 429 h 697"/>
                <a:gd name="T64" fmla="*/ 895 w 705"/>
                <a:gd name="T65" fmla="*/ 401 h 697"/>
                <a:gd name="T66" fmla="*/ 836 w 705"/>
                <a:gd name="T67" fmla="*/ 414 h 697"/>
                <a:gd name="T68" fmla="*/ 656 w 705"/>
                <a:gd name="T69" fmla="*/ 214 h 697"/>
                <a:gd name="T70" fmla="*/ 619 w 705"/>
                <a:gd name="T71" fmla="*/ 146 h 697"/>
                <a:gd name="T72" fmla="*/ 360 w 705"/>
                <a:gd name="T73" fmla="*/ 41 h 697"/>
                <a:gd name="T74" fmla="*/ 41 w 705"/>
                <a:gd name="T75" fmla="*/ 27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w 705"/>
                <a:gd name="T115" fmla="*/ 0 h 697"/>
                <a:gd name="T116" fmla="*/ 705 w 705"/>
                <a:gd name="T117" fmla="*/ 697 h 697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T114" t="T115" r="T116" b="T117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96" name="Freeform 5"/>
            <p:cNvSpPr>
              <a:spLocks noChangeArrowheads="1"/>
            </p:cNvSpPr>
            <p:nvPr/>
          </p:nvSpPr>
          <p:spPr bwMode="auto">
            <a:xfrm>
              <a:off x="4335281" y="921123"/>
              <a:ext cx="889755" cy="685451"/>
            </a:xfrm>
            <a:custGeom>
              <a:avLst/>
              <a:gdLst>
                <a:gd name="T0" fmla="*/ 1316 w 529"/>
                <a:gd name="T1" fmla="*/ 244 h 401"/>
                <a:gd name="T2" fmla="*/ 1194 w 529"/>
                <a:gd name="T3" fmla="*/ 244 h 401"/>
                <a:gd name="T4" fmla="*/ 1137 w 529"/>
                <a:gd name="T5" fmla="*/ 202 h 401"/>
                <a:gd name="T6" fmla="*/ 1056 w 529"/>
                <a:gd name="T7" fmla="*/ 257 h 401"/>
                <a:gd name="T8" fmla="*/ 1036 w 529"/>
                <a:gd name="T9" fmla="*/ 229 h 401"/>
                <a:gd name="T10" fmla="*/ 1017 w 529"/>
                <a:gd name="T11" fmla="*/ 271 h 401"/>
                <a:gd name="T12" fmla="*/ 898 w 529"/>
                <a:gd name="T13" fmla="*/ 215 h 401"/>
                <a:gd name="T14" fmla="*/ 898 w 529"/>
                <a:gd name="T15" fmla="*/ 149 h 401"/>
                <a:gd name="T16" fmla="*/ 857 w 529"/>
                <a:gd name="T17" fmla="*/ 162 h 401"/>
                <a:gd name="T18" fmla="*/ 879 w 529"/>
                <a:gd name="T19" fmla="*/ 215 h 401"/>
                <a:gd name="T20" fmla="*/ 819 w 529"/>
                <a:gd name="T21" fmla="*/ 215 h 401"/>
                <a:gd name="T22" fmla="*/ 778 w 529"/>
                <a:gd name="T23" fmla="*/ 175 h 401"/>
                <a:gd name="T24" fmla="*/ 736 w 529"/>
                <a:gd name="T25" fmla="*/ 175 h 401"/>
                <a:gd name="T26" fmla="*/ 619 w 529"/>
                <a:gd name="T27" fmla="*/ 94 h 401"/>
                <a:gd name="T28" fmla="*/ 538 w 529"/>
                <a:gd name="T29" fmla="*/ 122 h 401"/>
                <a:gd name="T30" fmla="*/ 538 w 529"/>
                <a:gd name="T31" fmla="*/ 94 h 401"/>
                <a:gd name="T32" fmla="*/ 397 w 529"/>
                <a:gd name="T33" fmla="*/ 109 h 401"/>
                <a:gd name="T34" fmla="*/ 300 w 529"/>
                <a:gd name="T35" fmla="*/ 67 h 401"/>
                <a:gd name="T36" fmla="*/ 300 w 529"/>
                <a:gd name="T37" fmla="*/ 0 h 401"/>
                <a:gd name="T38" fmla="*/ 259 w 529"/>
                <a:gd name="T39" fmla="*/ 13 h 401"/>
                <a:gd name="T40" fmla="*/ 158 w 529"/>
                <a:gd name="T41" fmla="*/ 13 h 401"/>
                <a:gd name="T42" fmla="*/ 179 w 529"/>
                <a:gd name="T43" fmla="*/ 94 h 401"/>
                <a:gd name="T44" fmla="*/ 121 w 529"/>
                <a:gd name="T45" fmla="*/ 94 h 401"/>
                <a:gd name="T46" fmla="*/ 20 w 529"/>
                <a:gd name="T47" fmla="*/ 54 h 401"/>
                <a:gd name="T48" fmla="*/ 0 w 529"/>
                <a:gd name="T49" fmla="*/ 94 h 401"/>
                <a:gd name="T50" fmla="*/ 79 w 529"/>
                <a:gd name="T51" fmla="*/ 149 h 401"/>
                <a:gd name="T52" fmla="*/ 60 w 529"/>
                <a:gd name="T53" fmla="*/ 202 h 401"/>
                <a:gd name="T54" fmla="*/ 121 w 529"/>
                <a:gd name="T55" fmla="*/ 271 h 401"/>
                <a:gd name="T56" fmla="*/ 218 w 529"/>
                <a:gd name="T57" fmla="*/ 229 h 401"/>
                <a:gd name="T58" fmla="*/ 278 w 529"/>
                <a:gd name="T59" fmla="*/ 310 h 401"/>
                <a:gd name="T60" fmla="*/ 278 w 529"/>
                <a:gd name="T61" fmla="*/ 377 h 401"/>
                <a:gd name="T62" fmla="*/ 377 w 529"/>
                <a:gd name="T63" fmla="*/ 377 h 401"/>
                <a:gd name="T64" fmla="*/ 418 w 529"/>
                <a:gd name="T65" fmla="*/ 445 h 401"/>
                <a:gd name="T66" fmla="*/ 438 w 529"/>
                <a:gd name="T67" fmla="*/ 390 h 401"/>
                <a:gd name="T68" fmla="*/ 519 w 529"/>
                <a:gd name="T69" fmla="*/ 472 h 401"/>
                <a:gd name="T70" fmla="*/ 577 w 529"/>
                <a:gd name="T71" fmla="*/ 538 h 401"/>
                <a:gd name="T72" fmla="*/ 577 w 529"/>
                <a:gd name="T73" fmla="*/ 580 h 401"/>
                <a:gd name="T74" fmla="*/ 659 w 529"/>
                <a:gd name="T75" fmla="*/ 674 h 401"/>
                <a:gd name="T76" fmla="*/ 718 w 529"/>
                <a:gd name="T77" fmla="*/ 633 h 401"/>
                <a:gd name="T78" fmla="*/ 757 w 529"/>
                <a:gd name="T79" fmla="*/ 552 h 401"/>
                <a:gd name="T80" fmla="*/ 797 w 529"/>
                <a:gd name="T81" fmla="*/ 538 h 401"/>
                <a:gd name="T82" fmla="*/ 837 w 529"/>
                <a:gd name="T83" fmla="*/ 552 h 401"/>
                <a:gd name="T84" fmla="*/ 819 w 529"/>
                <a:gd name="T85" fmla="*/ 580 h 401"/>
                <a:gd name="T86" fmla="*/ 935 w 529"/>
                <a:gd name="T87" fmla="*/ 580 h 401"/>
                <a:gd name="T88" fmla="*/ 977 w 529"/>
                <a:gd name="T89" fmla="*/ 552 h 401"/>
                <a:gd name="T90" fmla="*/ 977 w 529"/>
                <a:gd name="T91" fmla="*/ 525 h 401"/>
                <a:gd name="T92" fmla="*/ 957 w 529"/>
                <a:gd name="T93" fmla="*/ 497 h 401"/>
                <a:gd name="T94" fmla="*/ 1078 w 529"/>
                <a:gd name="T95" fmla="*/ 458 h 401"/>
                <a:gd name="T96" fmla="*/ 1096 w 529"/>
                <a:gd name="T97" fmla="*/ 445 h 401"/>
                <a:gd name="T98" fmla="*/ 1096 w 529"/>
                <a:gd name="T99" fmla="*/ 416 h 401"/>
                <a:gd name="T100" fmla="*/ 1137 w 529"/>
                <a:gd name="T101" fmla="*/ 403 h 401"/>
                <a:gd name="T102" fmla="*/ 1137 w 529"/>
                <a:gd name="T103" fmla="*/ 323 h 401"/>
                <a:gd name="T104" fmla="*/ 1178 w 529"/>
                <a:gd name="T105" fmla="*/ 323 h 401"/>
                <a:gd name="T106" fmla="*/ 1194 w 529"/>
                <a:gd name="T107" fmla="*/ 363 h 401"/>
                <a:gd name="T108" fmla="*/ 1256 w 529"/>
                <a:gd name="T109" fmla="*/ 390 h 401"/>
                <a:gd name="T110" fmla="*/ 1277 w 529"/>
                <a:gd name="T111" fmla="*/ 377 h 401"/>
                <a:gd name="T112" fmla="*/ 1256 w 529"/>
                <a:gd name="T113" fmla="*/ 350 h 401"/>
                <a:gd name="T114" fmla="*/ 1256 w 529"/>
                <a:gd name="T115" fmla="*/ 323 h 401"/>
                <a:gd name="T116" fmla="*/ 1316 w 529"/>
                <a:gd name="T117" fmla="*/ 310 h 401"/>
                <a:gd name="T118" fmla="*/ 1316 w 529"/>
                <a:gd name="T119" fmla="*/ 244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529"/>
                <a:gd name="T181" fmla="*/ 0 h 401"/>
                <a:gd name="T182" fmla="*/ 529 w 529"/>
                <a:gd name="T183" fmla="*/ 401 h 401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97" name="Freeform 6"/>
            <p:cNvSpPr>
              <a:spLocks noChangeArrowheads="1"/>
            </p:cNvSpPr>
            <p:nvPr/>
          </p:nvSpPr>
          <p:spPr bwMode="auto">
            <a:xfrm>
              <a:off x="4147521" y="1301587"/>
              <a:ext cx="634739" cy="673128"/>
            </a:xfrm>
            <a:custGeom>
              <a:avLst/>
              <a:gdLst>
                <a:gd name="T0" fmla="*/ 941 w 377"/>
                <a:gd name="T1" fmla="*/ 299 h 393"/>
                <a:gd name="T2" fmla="*/ 842 w 377"/>
                <a:gd name="T3" fmla="*/ 203 h 393"/>
                <a:gd name="T4" fmla="*/ 860 w 377"/>
                <a:gd name="T5" fmla="*/ 163 h 393"/>
                <a:gd name="T6" fmla="*/ 782 w 377"/>
                <a:gd name="T7" fmla="*/ 67 h 393"/>
                <a:gd name="T8" fmla="*/ 722 w 377"/>
                <a:gd name="T9" fmla="*/ 13 h 393"/>
                <a:gd name="T10" fmla="*/ 701 w 377"/>
                <a:gd name="T11" fmla="*/ 67 h 393"/>
                <a:gd name="T12" fmla="*/ 661 w 377"/>
                <a:gd name="T13" fmla="*/ 0 h 393"/>
                <a:gd name="T14" fmla="*/ 582 w 377"/>
                <a:gd name="T15" fmla="*/ 0 h 393"/>
                <a:gd name="T16" fmla="*/ 601 w 377"/>
                <a:gd name="T17" fmla="*/ 41 h 393"/>
                <a:gd name="T18" fmla="*/ 500 w 377"/>
                <a:gd name="T19" fmla="*/ 96 h 393"/>
                <a:gd name="T20" fmla="*/ 440 w 377"/>
                <a:gd name="T21" fmla="*/ 96 h 393"/>
                <a:gd name="T22" fmla="*/ 121 w 377"/>
                <a:gd name="T23" fmla="*/ 245 h 393"/>
                <a:gd name="T24" fmla="*/ 60 w 377"/>
                <a:gd name="T25" fmla="*/ 191 h 393"/>
                <a:gd name="T26" fmla="*/ 20 w 377"/>
                <a:gd name="T27" fmla="*/ 191 h 393"/>
                <a:gd name="T28" fmla="*/ 41 w 377"/>
                <a:gd name="T29" fmla="*/ 231 h 393"/>
                <a:gd name="T30" fmla="*/ 41 w 377"/>
                <a:gd name="T31" fmla="*/ 272 h 393"/>
                <a:gd name="T32" fmla="*/ 60 w 377"/>
                <a:gd name="T33" fmla="*/ 314 h 393"/>
                <a:gd name="T34" fmla="*/ 20 w 377"/>
                <a:gd name="T35" fmla="*/ 314 h 393"/>
                <a:gd name="T36" fmla="*/ 20 w 377"/>
                <a:gd name="T37" fmla="*/ 367 h 393"/>
                <a:gd name="T38" fmla="*/ 0 w 377"/>
                <a:gd name="T39" fmla="*/ 395 h 393"/>
                <a:gd name="T40" fmla="*/ 79 w 377"/>
                <a:gd name="T41" fmla="*/ 408 h 393"/>
                <a:gd name="T42" fmla="*/ 162 w 377"/>
                <a:gd name="T43" fmla="*/ 504 h 393"/>
                <a:gd name="T44" fmla="*/ 260 w 377"/>
                <a:gd name="T45" fmla="*/ 408 h 393"/>
                <a:gd name="T46" fmla="*/ 300 w 377"/>
                <a:gd name="T47" fmla="*/ 354 h 393"/>
                <a:gd name="T48" fmla="*/ 401 w 377"/>
                <a:gd name="T49" fmla="*/ 340 h 393"/>
                <a:gd name="T50" fmla="*/ 463 w 377"/>
                <a:gd name="T51" fmla="*/ 367 h 393"/>
                <a:gd name="T52" fmla="*/ 463 w 377"/>
                <a:gd name="T53" fmla="*/ 380 h 393"/>
                <a:gd name="T54" fmla="*/ 482 w 377"/>
                <a:gd name="T55" fmla="*/ 380 h 393"/>
                <a:gd name="T56" fmla="*/ 422 w 377"/>
                <a:gd name="T57" fmla="*/ 476 h 393"/>
                <a:gd name="T58" fmla="*/ 381 w 377"/>
                <a:gd name="T59" fmla="*/ 476 h 393"/>
                <a:gd name="T60" fmla="*/ 401 w 377"/>
                <a:gd name="T61" fmla="*/ 530 h 393"/>
                <a:gd name="T62" fmla="*/ 381 w 377"/>
                <a:gd name="T63" fmla="*/ 544 h 393"/>
                <a:gd name="T64" fmla="*/ 422 w 377"/>
                <a:gd name="T65" fmla="*/ 544 h 393"/>
                <a:gd name="T66" fmla="*/ 341 w 377"/>
                <a:gd name="T67" fmla="*/ 639 h 393"/>
                <a:gd name="T68" fmla="*/ 360 w 377"/>
                <a:gd name="T69" fmla="*/ 666 h 393"/>
                <a:gd name="T70" fmla="*/ 401 w 377"/>
                <a:gd name="T71" fmla="*/ 639 h 393"/>
                <a:gd name="T72" fmla="*/ 422 w 377"/>
                <a:gd name="T73" fmla="*/ 598 h 393"/>
                <a:gd name="T74" fmla="*/ 463 w 377"/>
                <a:gd name="T75" fmla="*/ 598 h 393"/>
                <a:gd name="T76" fmla="*/ 500 w 377"/>
                <a:gd name="T77" fmla="*/ 573 h 393"/>
                <a:gd name="T78" fmla="*/ 500 w 377"/>
                <a:gd name="T79" fmla="*/ 530 h 393"/>
                <a:gd name="T80" fmla="*/ 643 w 377"/>
                <a:gd name="T81" fmla="*/ 476 h 393"/>
                <a:gd name="T82" fmla="*/ 761 w 377"/>
                <a:gd name="T83" fmla="*/ 450 h 393"/>
                <a:gd name="T84" fmla="*/ 782 w 377"/>
                <a:gd name="T85" fmla="*/ 380 h 393"/>
                <a:gd name="T86" fmla="*/ 860 w 377"/>
                <a:gd name="T87" fmla="*/ 340 h 393"/>
                <a:gd name="T88" fmla="*/ 922 w 377"/>
                <a:gd name="T89" fmla="*/ 327 h 393"/>
                <a:gd name="T90" fmla="*/ 941 w 377"/>
                <a:gd name="T91" fmla="*/ 299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w 377"/>
                <a:gd name="T139" fmla="*/ 0 h 393"/>
                <a:gd name="T140" fmla="*/ 377 w 377"/>
                <a:gd name="T141" fmla="*/ 393 h 393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T138" t="T139" r="T140" b="T141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98" name="Freeform 7"/>
            <p:cNvSpPr>
              <a:spLocks noChangeArrowheads="1"/>
            </p:cNvSpPr>
            <p:nvPr/>
          </p:nvSpPr>
          <p:spPr bwMode="auto">
            <a:xfrm>
              <a:off x="3664111" y="1454080"/>
              <a:ext cx="592703" cy="916502"/>
            </a:xfrm>
            <a:custGeom>
              <a:avLst/>
              <a:gdLst>
                <a:gd name="T0" fmla="*/ 790 w 353"/>
                <a:gd name="T1" fmla="*/ 266 h 537"/>
                <a:gd name="T2" fmla="*/ 731 w 353"/>
                <a:gd name="T3" fmla="*/ 160 h 537"/>
                <a:gd name="T4" fmla="*/ 614 w 353"/>
                <a:gd name="T5" fmla="*/ 148 h 537"/>
                <a:gd name="T6" fmla="*/ 552 w 353"/>
                <a:gd name="T7" fmla="*/ 0 h 537"/>
                <a:gd name="T8" fmla="*/ 435 w 353"/>
                <a:gd name="T9" fmla="*/ 109 h 537"/>
                <a:gd name="T10" fmla="*/ 336 w 353"/>
                <a:gd name="T11" fmla="*/ 135 h 537"/>
                <a:gd name="T12" fmla="*/ 198 w 353"/>
                <a:gd name="T13" fmla="*/ 173 h 537"/>
                <a:gd name="T14" fmla="*/ 79 w 353"/>
                <a:gd name="T15" fmla="*/ 122 h 537"/>
                <a:gd name="T16" fmla="*/ 20 w 353"/>
                <a:gd name="T17" fmla="*/ 201 h 537"/>
                <a:gd name="T18" fmla="*/ 138 w 353"/>
                <a:gd name="T19" fmla="*/ 335 h 537"/>
                <a:gd name="T20" fmla="*/ 60 w 353"/>
                <a:gd name="T21" fmla="*/ 388 h 537"/>
                <a:gd name="T22" fmla="*/ 158 w 353"/>
                <a:gd name="T23" fmla="*/ 454 h 537"/>
                <a:gd name="T24" fmla="*/ 79 w 353"/>
                <a:gd name="T25" fmla="*/ 480 h 537"/>
                <a:gd name="T26" fmla="*/ 41 w 353"/>
                <a:gd name="T27" fmla="*/ 546 h 537"/>
                <a:gd name="T28" fmla="*/ 79 w 353"/>
                <a:gd name="T29" fmla="*/ 668 h 537"/>
                <a:gd name="T30" fmla="*/ 60 w 353"/>
                <a:gd name="T31" fmla="*/ 854 h 537"/>
                <a:gd name="T32" fmla="*/ 217 w 353"/>
                <a:gd name="T33" fmla="*/ 882 h 537"/>
                <a:gd name="T34" fmla="*/ 277 w 353"/>
                <a:gd name="T35" fmla="*/ 854 h 537"/>
                <a:gd name="T36" fmla="*/ 375 w 353"/>
                <a:gd name="T37" fmla="*/ 708 h 537"/>
                <a:gd name="T38" fmla="*/ 573 w 353"/>
                <a:gd name="T39" fmla="*/ 628 h 537"/>
                <a:gd name="T40" fmla="*/ 593 w 353"/>
                <a:gd name="T41" fmla="*/ 575 h 537"/>
                <a:gd name="T42" fmla="*/ 476 w 353"/>
                <a:gd name="T43" fmla="*/ 534 h 537"/>
                <a:gd name="T44" fmla="*/ 454 w 353"/>
                <a:gd name="T45" fmla="*/ 480 h 537"/>
                <a:gd name="T46" fmla="*/ 397 w 353"/>
                <a:gd name="T47" fmla="*/ 442 h 537"/>
                <a:gd name="T48" fmla="*/ 259 w 353"/>
                <a:gd name="T49" fmla="*/ 429 h 537"/>
                <a:gd name="T50" fmla="*/ 336 w 353"/>
                <a:gd name="T51" fmla="*/ 280 h 537"/>
                <a:gd name="T52" fmla="*/ 397 w 353"/>
                <a:gd name="T53" fmla="*/ 227 h 537"/>
                <a:gd name="T54" fmla="*/ 476 w 353"/>
                <a:gd name="T55" fmla="*/ 253 h 537"/>
                <a:gd name="T56" fmla="*/ 513 w 353"/>
                <a:gd name="T57" fmla="*/ 307 h 537"/>
                <a:gd name="T58" fmla="*/ 552 w 353"/>
                <a:gd name="T59" fmla="*/ 335 h 537"/>
                <a:gd name="T60" fmla="*/ 633 w 353"/>
                <a:gd name="T61" fmla="*/ 429 h 537"/>
                <a:gd name="T62" fmla="*/ 673 w 353"/>
                <a:gd name="T63" fmla="*/ 480 h 537"/>
                <a:gd name="T64" fmla="*/ 810 w 353"/>
                <a:gd name="T65" fmla="*/ 361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353"/>
                <a:gd name="T100" fmla="*/ 0 h 537"/>
                <a:gd name="T101" fmla="*/ 353 w 353"/>
                <a:gd name="T102" fmla="*/ 537 h 537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99" name="Freeform 8"/>
            <p:cNvSpPr>
              <a:spLocks noChangeArrowheads="1"/>
            </p:cNvSpPr>
            <p:nvPr/>
          </p:nvSpPr>
          <p:spPr bwMode="auto">
            <a:xfrm>
              <a:off x="3836457" y="1686671"/>
              <a:ext cx="190562" cy="218728"/>
            </a:xfrm>
            <a:custGeom>
              <a:avLst/>
              <a:gdLst>
                <a:gd name="T0" fmla="*/ 283 w 113"/>
                <a:gd name="T1" fmla="*/ 103 h 129"/>
                <a:gd name="T2" fmla="*/ 243 w 113"/>
                <a:gd name="T3" fmla="*/ 64 h 129"/>
                <a:gd name="T4" fmla="*/ 283 w 113"/>
                <a:gd name="T5" fmla="*/ 26 h 129"/>
                <a:gd name="T6" fmla="*/ 202 w 113"/>
                <a:gd name="T7" fmla="*/ 26 h 129"/>
                <a:gd name="T8" fmla="*/ 183 w 113"/>
                <a:gd name="T9" fmla="*/ 0 h 129"/>
                <a:gd name="T10" fmla="*/ 141 w 113"/>
                <a:gd name="T11" fmla="*/ 0 h 129"/>
                <a:gd name="T12" fmla="*/ 122 w 113"/>
                <a:gd name="T13" fmla="*/ 52 h 129"/>
                <a:gd name="T14" fmla="*/ 83 w 113"/>
                <a:gd name="T15" fmla="*/ 52 h 129"/>
                <a:gd name="T16" fmla="*/ 0 w 113"/>
                <a:gd name="T17" fmla="*/ 143 h 129"/>
                <a:gd name="T18" fmla="*/ 0 w 113"/>
                <a:gd name="T19" fmla="*/ 194 h 129"/>
                <a:gd name="T20" fmla="*/ 83 w 113"/>
                <a:gd name="T21" fmla="*/ 194 h 129"/>
                <a:gd name="T22" fmla="*/ 122 w 113"/>
                <a:gd name="T23" fmla="*/ 207 h 129"/>
                <a:gd name="T24" fmla="*/ 202 w 113"/>
                <a:gd name="T25" fmla="*/ 181 h 129"/>
                <a:gd name="T26" fmla="*/ 202 w 113"/>
                <a:gd name="T27" fmla="*/ 156 h 129"/>
                <a:gd name="T28" fmla="*/ 183 w 113"/>
                <a:gd name="T29" fmla="*/ 130 h 129"/>
                <a:gd name="T30" fmla="*/ 243 w 113"/>
                <a:gd name="T31" fmla="*/ 130 h 129"/>
                <a:gd name="T32" fmla="*/ 283 w 113"/>
                <a:gd name="T33" fmla="*/ 103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w 113"/>
                <a:gd name="T52" fmla="*/ 0 h 129"/>
                <a:gd name="T53" fmla="*/ 113 w 113"/>
                <a:gd name="T54" fmla="*/ 129 h 129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T51" t="T52" r="T53" b="T54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0" name="Freeform 9"/>
            <p:cNvSpPr>
              <a:spLocks noChangeArrowheads="1"/>
            </p:cNvSpPr>
            <p:nvPr/>
          </p:nvSpPr>
          <p:spPr bwMode="auto">
            <a:xfrm>
              <a:off x="3958361" y="1794495"/>
              <a:ext cx="149927" cy="206405"/>
            </a:xfrm>
            <a:custGeom>
              <a:avLst/>
              <a:gdLst>
                <a:gd name="T0" fmla="*/ 221 w 89"/>
                <a:gd name="T1" fmla="*/ 135 h 121"/>
                <a:gd name="T2" fmla="*/ 200 w 89"/>
                <a:gd name="T3" fmla="*/ 93 h 121"/>
                <a:gd name="T4" fmla="*/ 141 w 89"/>
                <a:gd name="T5" fmla="*/ 66 h 121"/>
                <a:gd name="T6" fmla="*/ 121 w 89"/>
                <a:gd name="T7" fmla="*/ 13 h 121"/>
                <a:gd name="T8" fmla="*/ 79 w 89"/>
                <a:gd name="T9" fmla="*/ 0 h 121"/>
                <a:gd name="T10" fmla="*/ 60 w 89"/>
                <a:gd name="T11" fmla="*/ 13 h 121"/>
                <a:gd name="T12" fmla="*/ 79 w 89"/>
                <a:gd name="T13" fmla="*/ 80 h 121"/>
                <a:gd name="T14" fmla="*/ 20 w 89"/>
                <a:gd name="T15" fmla="*/ 80 h 121"/>
                <a:gd name="T16" fmla="*/ 0 w 89"/>
                <a:gd name="T17" fmla="*/ 186 h 121"/>
                <a:gd name="T18" fmla="*/ 41 w 89"/>
                <a:gd name="T19" fmla="*/ 200 h 121"/>
                <a:gd name="T20" fmla="*/ 141 w 89"/>
                <a:gd name="T21" fmla="*/ 186 h 121"/>
                <a:gd name="T22" fmla="*/ 141 w 89"/>
                <a:gd name="T23" fmla="*/ 135 h 121"/>
                <a:gd name="T24" fmla="*/ 221 w 89"/>
                <a:gd name="T25" fmla="*/ 135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w 89"/>
                <a:gd name="T40" fmla="*/ 0 h 121"/>
                <a:gd name="T41" fmla="*/ 89 w 89"/>
                <a:gd name="T42" fmla="*/ 121 h 121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T39" t="T40" r="T41" b="T42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1" name="Freeform 10"/>
            <p:cNvSpPr>
              <a:spLocks noChangeArrowheads="1"/>
            </p:cNvSpPr>
            <p:nvPr/>
          </p:nvSpPr>
          <p:spPr bwMode="auto">
            <a:xfrm>
              <a:off x="3958361" y="1808358"/>
              <a:ext cx="57449" cy="69315"/>
            </a:xfrm>
            <a:custGeom>
              <a:avLst/>
              <a:gdLst>
                <a:gd name="T0" fmla="*/ 96 w 33"/>
                <a:gd name="T1" fmla="*/ 64 h 41"/>
                <a:gd name="T2" fmla="*/ 24 w 33"/>
                <a:gd name="T3" fmla="*/ 64 h 41"/>
                <a:gd name="T4" fmla="*/ 24 w 33"/>
                <a:gd name="T5" fmla="*/ 38 h 41"/>
                <a:gd name="T6" fmla="*/ 0 w 33"/>
                <a:gd name="T7" fmla="*/ 0 h 41"/>
                <a:gd name="T8" fmla="*/ 71 w 33"/>
                <a:gd name="T9" fmla="*/ 13 h 41"/>
                <a:gd name="T10" fmla="*/ 96 w 33"/>
                <a:gd name="T11" fmla="*/ 64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33"/>
                <a:gd name="T19" fmla="*/ 0 h 41"/>
                <a:gd name="T20" fmla="*/ 33 w 33"/>
                <a:gd name="T21" fmla="*/ 41 h 41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2" name="Freeform 11"/>
            <p:cNvSpPr>
              <a:spLocks noChangeArrowheads="1"/>
            </p:cNvSpPr>
            <p:nvPr/>
          </p:nvSpPr>
          <p:spPr bwMode="auto">
            <a:xfrm>
              <a:off x="3823847" y="2054812"/>
              <a:ext cx="730020" cy="494449"/>
            </a:xfrm>
            <a:custGeom>
              <a:avLst/>
              <a:gdLst>
                <a:gd name="T0" fmla="*/ 384 w 433"/>
                <a:gd name="T1" fmla="*/ 13 h 289"/>
                <a:gd name="T2" fmla="*/ 343 w 433"/>
                <a:gd name="T3" fmla="*/ 41 h 289"/>
                <a:gd name="T4" fmla="*/ 243 w 433"/>
                <a:gd name="T5" fmla="*/ 54 h 289"/>
                <a:gd name="T6" fmla="*/ 141 w 433"/>
                <a:gd name="T7" fmla="*/ 122 h 289"/>
                <a:gd name="T8" fmla="*/ 41 w 433"/>
                <a:gd name="T9" fmla="*/ 215 h 289"/>
                <a:gd name="T10" fmla="*/ 41 w 433"/>
                <a:gd name="T11" fmla="*/ 271 h 289"/>
                <a:gd name="T12" fmla="*/ 83 w 433"/>
                <a:gd name="T13" fmla="*/ 311 h 289"/>
                <a:gd name="T14" fmla="*/ 122 w 433"/>
                <a:gd name="T15" fmla="*/ 298 h 289"/>
                <a:gd name="T16" fmla="*/ 162 w 433"/>
                <a:gd name="T17" fmla="*/ 298 h 289"/>
                <a:gd name="T18" fmla="*/ 20 w 433"/>
                <a:gd name="T19" fmla="*/ 380 h 289"/>
                <a:gd name="T20" fmla="*/ 0 w 433"/>
                <a:gd name="T21" fmla="*/ 419 h 289"/>
                <a:gd name="T22" fmla="*/ 41 w 433"/>
                <a:gd name="T23" fmla="*/ 432 h 289"/>
                <a:gd name="T24" fmla="*/ 122 w 433"/>
                <a:gd name="T25" fmla="*/ 486 h 289"/>
                <a:gd name="T26" fmla="*/ 202 w 433"/>
                <a:gd name="T27" fmla="*/ 486 h 289"/>
                <a:gd name="T28" fmla="*/ 243 w 433"/>
                <a:gd name="T29" fmla="*/ 459 h 289"/>
                <a:gd name="T30" fmla="*/ 243 w 433"/>
                <a:gd name="T31" fmla="*/ 432 h 289"/>
                <a:gd name="T32" fmla="*/ 283 w 433"/>
                <a:gd name="T33" fmla="*/ 445 h 289"/>
                <a:gd name="T34" fmla="*/ 301 w 433"/>
                <a:gd name="T35" fmla="*/ 459 h 289"/>
                <a:gd name="T36" fmla="*/ 384 w 433"/>
                <a:gd name="T37" fmla="*/ 486 h 289"/>
                <a:gd name="T38" fmla="*/ 422 w 433"/>
                <a:gd name="T39" fmla="*/ 459 h 289"/>
                <a:gd name="T40" fmla="*/ 484 w 433"/>
                <a:gd name="T41" fmla="*/ 459 h 289"/>
                <a:gd name="T42" fmla="*/ 484 w 433"/>
                <a:gd name="T43" fmla="*/ 486 h 289"/>
                <a:gd name="T44" fmla="*/ 525 w 433"/>
                <a:gd name="T45" fmla="*/ 472 h 289"/>
                <a:gd name="T46" fmla="*/ 606 w 433"/>
                <a:gd name="T47" fmla="*/ 393 h 289"/>
                <a:gd name="T48" fmla="*/ 646 w 433"/>
                <a:gd name="T49" fmla="*/ 393 h 289"/>
                <a:gd name="T50" fmla="*/ 746 w 433"/>
                <a:gd name="T51" fmla="*/ 285 h 289"/>
                <a:gd name="T52" fmla="*/ 746 w 433"/>
                <a:gd name="T53" fmla="*/ 244 h 289"/>
                <a:gd name="T54" fmla="*/ 766 w 433"/>
                <a:gd name="T55" fmla="*/ 231 h 289"/>
                <a:gd name="T56" fmla="*/ 786 w 433"/>
                <a:gd name="T57" fmla="*/ 258 h 289"/>
                <a:gd name="T58" fmla="*/ 868 w 433"/>
                <a:gd name="T59" fmla="*/ 163 h 289"/>
                <a:gd name="T60" fmla="*/ 948 w 433"/>
                <a:gd name="T61" fmla="*/ 136 h 289"/>
                <a:gd name="T62" fmla="*/ 948 w 433"/>
                <a:gd name="T63" fmla="*/ 149 h 289"/>
                <a:gd name="T64" fmla="*/ 1010 w 433"/>
                <a:gd name="T65" fmla="*/ 109 h 289"/>
                <a:gd name="T66" fmla="*/ 1052 w 433"/>
                <a:gd name="T67" fmla="*/ 122 h 289"/>
                <a:gd name="T68" fmla="*/ 1090 w 433"/>
                <a:gd name="T69" fmla="*/ 41 h 289"/>
                <a:gd name="T70" fmla="*/ 1070 w 433"/>
                <a:gd name="T71" fmla="*/ 27 h 289"/>
                <a:gd name="T72" fmla="*/ 1010 w 433"/>
                <a:gd name="T73" fmla="*/ 27 h 289"/>
                <a:gd name="T74" fmla="*/ 969 w 433"/>
                <a:gd name="T75" fmla="*/ 41 h 289"/>
                <a:gd name="T76" fmla="*/ 868 w 433"/>
                <a:gd name="T77" fmla="*/ 41 h 289"/>
                <a:gd name="T78" fmla="*/ 828 w 433"/>
                <a:gd name="T79" fmla="*/ 0 h 289"/>
                <a:gd name="T80" fmla="*/ 685 w 433"/>
                <a:gd name="T81" fmla="*/ 67 h 289"/>
                <a:gd name="T82" fmla="*/ 668 w 433"/>
                <a:gd name="T83" fmla="*/ 109 h 289"/>
                <a:gd name="T84" fmla="*/ 626 w 433"/>
                <a:gd name="T85" fmla="*/ 109 h 289"/>
                <a:gd name="T86" fmla="*/ 505 w 433"/>
                <a:gd name="T87" fmla="*/ 109 h 289"/>
                <a:gd name="T88" fmla="*/ 505 w 433"/>
                <a:gd name="T89" fmla="*/ 81 h 289"/>
                <a:gd name="T90" fmla="*/ 546 w 433"/>
                <a:gd name="T91" fmla="*/ 54 h 289"/>
                <a:gd name="T92" fmla="*/ 505 w 433"/>
                <a:gd name="T93" fmla="*/ 0 h 289"/>
                <a:gd name="T94" fmla="*/ 444 w 433"/>
                <a:gd name="T95" fmla="*/ 0 h 289"/>
                <a:gd name="T96" fmla="*/ 422 w 433"/>
                <a:gd name="T97" fmla="*/ 0 h 289"/>
                <a:gd name="T98" fmla="*/ 404 w 433"/>
                <a:gd name="T99" fmla="*/ 27 h 289"/>
                <a:gd name="T100" fmla="*/ 384 w 433"/>
                <a:gd name="T101" fmla="*/ 13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433"/>
                <a:gd name="T154" fmla="*/ 0 h 289"/>
                <a:gd name="T155" fmla="*/ 433 w 433"/>
                <a:gd name="T156" fmla="*/ 289 h 289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3" name="Freeform 12"/>
            <p:cNvSpPr>
              <a:spLocks noChangeArrowheads="1"/>
            </p:cNvSpPr>
            <p:nvPr/>
          </p:nvSpPr>
          <p:spPr bwMode="auto">
            <a:xfrm>
              <a:off x="3973774" y="2450679"/>
              <a:ext cx="605314" cy="546820"/>
            </a:xfrm>
            <a:custGeom>
              <a:avLst/>
              <a:gdLst>
                <a:gd name="T0" fmla="*/ 413 w 361"/>
                <a:gd name="T1" fmla="*/ 0 h 321"/>
                <a:gd name="T2" fmla="*/ 373 w 361"/>
                <a:gd name="T3" fmla="*/ 0 h 321"/>
                <a:gd name="T4" fmla="*/ 296 w 361"/>
                <a:gd name="T5" fmla="*/ 80 h 321"/>
                <a:gd name="T6" fmla="*/ 236 w 361"/>
                <a:gd name="T7" fmla="*/ 93 h 321"/>
                <a:gd name="T8" fmla="*/ 236 w 361"/>
                <a:gd name="T9" fmla="*/ 66 h 321"/>
                <a:gd name="T10" fmla="*/ 197 w 361"/>
                <a:gd name="T11" fmla="*/ 66 h 321"/>
                <a:gd name="T12" fmla="*/ 158 w 361"/>
                <a:gd name="T13" fmla="*/ 93 h 321"/>
                <a:gd name="T14" fmla="*/ 78 w 361"/>
                <a:gd name="T15" fmla="*/ 66 h 321"/>
                <a:gd name="T16" fmla="*/ 60 w 361"/>
                <a:gd name="T17" fmla="*/ 53 h 321"/>
                <a:gd name="T18" fmla="*/ 20 w 361"/>
                <a:gd name="T19" fmla="*/ 40 h 321"/>
                <a:gd name="T20" fmla="*/ 20 w 361"/>
                <a:gd name="T21" fmla="*/ 66 h 321"/>
                <a:gd name="T22" fmla="*/ 0 w 361"/>
                <a:gd name="T23" fmla="*/ 80 h 321"/>
                <a:gd name="T24" fmla="*/ 78 w 361"/>
                <a:gd name="T25" fmla="*/ 93 h 321"/>
                <a:gd name="T26" fmla="*/ 97 w 361"/>
                <a:gd name="T27" fmla="*/ 130 h 321"/>
                <a:gd name="T28" fmla="*/ 138 w 361"/>
                <a:gd name="T29" fmla="*/ 130 h 321"/>
                <a:gd name="T30" fmla="*/ 197 w 361"/>
                <a:gd name="T31" fmla="*/ 186 h 321"/>
                <a:gd name="T32" fmla="*/ 254 w 361"/>
                <a:gd name="T33" fmla="*/ 171 h 321"/>
                <a:gd name="T34" fmla="*/ 254 w 361"/>
                <a:gd name="T35" fmla="*/ 239 h 321"/>
                <a:gd name="T36" fmla="*/ 334 w 361"/>
                <a:gd name="T37" fmla="*/ 304 h 321"/>
                <a:gd name="T38" fmla="*/ 373 w 361"/>
                <a:gd name="T39" fmla="*/ 304 h 321"/>
                <a:gd name="T40" fmla="*/ 393 w 361"/>
                <a:gd name="T41" fmla="*/ 279 h 321"/>
                <a:gd name="T42" fmla="*/ 451 w 361"/>
                <a:gd name="T43" fmla="*/ 316 h 321"/>
                <a:gd name="T44" fmla="*/ 413 w 361"/>
                <a:gd name="T45" fmla="*/ 344 h 321"/>
                <a:gd name="T46" fmla="*/ 393 w 361"/>
                <a:gd name="T47" fmla="*/ 331 h 321"/>
                <a:gd name="T48" fmla="*/ 354 w 361"/>
                <a:gd name="T49" fmla="*/ 316 h 321"/>
                <a:gd name="T50" fmla="*/ 354 w 361"/>
                <a:gd name="T51" fmla="*/ 370 h 321"/>
                <a:gd name="T52" fmla="*/ 334 w 361"/>
                <a:gd name="T53" fmla="*/ 396 h 321"/>
                <a:gd name="T54" fmla="*/ 393 w 361"/>
                <a:gd name="T55" fmla="*/ 450 h 321"/>
                <a:gd name="T56" fmla="*/ 393 w 361"/>
                <a:gd name="T57" fmla="*/ 489 h 321"/>
                <a:gd name="T58" fmla="*/ 489 w 361"/>
                <a:gd name="T59" fmla="*/ 489 h 321"/>
                <a:gd name="T60" fmla="*/ 530 w 361"/>
                <a:gd name="T61" fmla="*/ 516 h 321"/>
                <a:gd name="T62" fmla="*/ 588 w 361"/>
                <a:gd name="T63" fmla="*/ 503 h 321"/>
                <a:gd name="T64" fmla="*/ 668 w 361"/>
                <a:gd name="T65" fmla="*/ 529 h 321"/>
                <a:gd name="T66" fmla="*/ 726 w 361"/>
                <a:gd name="T67" fmla="*/ 489 h 321"/>
                <a:gd name="T68" fmla="*/ 785 w 361"/>
                <a:gd name="T69" fmla="*/ 424 h 321"/>
                <a:gd name="T70" fmla="*/ 707 w 361"/>
                <a:gd name="T71" fmla="*/ 396 h 321"/>
                <a:gd name="T72" fmla="*/ 785 w 361"/>
                <a:gd name="T73" fmla="*/ 384 h 321"/>
                <a:gd name="T74" fmla="*/ 805 w 361"/>
                <a:gd name="T75" fmla="*/ 396 h 321"/>
                <a:gd name="T76" fmla="*/ 883 w 361"/>
                <a:gd name="T77" fmla="*/ 384 h 321"/>
                <a:gd name="T78" fmla="*/ 883 w 361"/>
                <a:gd name="T79" fmla="*/ 370 h 321"/>
                <a:gd name="T80" fmla="*/ 785 w 361"/>
                <a:gd name="T81" fmla="*/ 331 h 321"/>
                <a:gd name="T82" fmla="*/ 785 w 361"/>
                <a:gd name="T83" fmla="*/ 304 h 321"/>
                <a:gd name="T84" fmla="*/ 748 w 361"/>
                <a:gd name="T85" fmla="*/ 292 h 321"/>
                <a:gd name="T86" fmla="*/ 707 w 361"/>
                <a:gd name="T87" fmla="*/ 279 h 321"/>
                <a:gd name="T88" fmla="*/ 668 w 361"/>
                <a:gd name="T89" fmla="*/ 212 h 321"/>
                <a:gd name="T90" fmla="*/ 570 w 361"/>
                <a:gd name="T91" fmla="*/ 106 h 321"/>
                <a:gd name="T92" fmla="*/ 570 w 361"/>
                <a:gd name="T93" fmla="*/ 66 h 321"/>
                <a:gd name="T94" fmla="*/ 471 w 361"/>
                <a:gd name="T95" fmla="*/ 53 h 321"/>
                <a:gd name="T96" fmla="*/ 432 w 361"/>
                <a:gd name="T97" fmla="*/ 40 h 321"/>
                <a:gd name="T98" fmla="*/ 413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61"/>
                <a:gd name="T151" fmla="*/ 0 h 321"/>
                <a:gd name="T152" fmla="*/ 361 w 361"/>
                <a:gd name="T153" fmla="*/ 321 h 321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4" name="Freeform 13"/>
            <p:cNvSpPr>
              <a:spLocks noChangeArrowheads="1"/>
            </p:cNvSpPr>
            <p:nvPr/>
          </p:nvSpPr>
          <p:spPr bwMode="auto">
            <a:xfrm>
              <a:off x="4471196" y="2888136"/>
              <a:ext cx="107892" cy="93961"/>
            </a:xfrm>
            <a:custGeom>
              <a:avLst/>
              <a:gdLst>
                <a:gd name="T0" fmla="*/ 54 w 65"/>
                <a:gd name="T1" fmla="*/ 0 h 57"/>
                <a:gd name="T2" fmla="*/ 0 w 65"/>
                <a:gd name="T3" fmla="*/ 56 h 57"/>
                <a:gd name="T4" fmla="*/ 54 w 65"/>
                <a:gd name="T5" fmla="*/ 78 h 57"/>
                <a:gd name="T6" fmla="*/ 150 w 65"/>
                <a:gd name="T7" fmla="*/ 56 h 57"/>
                <a:gd name="T8" fmla="*/ 150 w 65"/>
                <a:gd name="T9" fmla="*/ 34 h 57"/>
                <a:gd name="T10" fmla="*/ 54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65"/>
                <a:gd name="T19" fmla="*/ 0 h 57"/>
                <a:gd name="T20" fmla="*/ 65 w 65"/>
                <a:gd name="T21" fmla="*/ 57 h 57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5" name="Freeform 14"/>
            <p:cNvSpPr>
              <a:spLocks noChangeArrowheads="1"/>
            </p:cNvSpPr>
            <p:nvPr/>
          </p:nvSpPr>
          <p:spPr bwMode="auto">
            <a:xfrm>
              <a:off x="4202168" y="2954370"/>
              <a:ext cx="403543" cy="506772"/>
            </a:xfrm>
            <a:custGeom>
              <a:avLst/>
              <a:gdLst>
                <a:gd name="T0" fmla="*/ 448 w 241"/>
                <a:gd name="T1" fmla="*/ 27 h 297"/>
                <a:gd name="T2" fmla="*/ 388 w 241"/>
                <a:gd name="T3" fmla="*/ 0 h 297"/>
                <a:gd name="T4" fmla="*/ 332 w 241"/>
                <a:gd name="T5" fmla="*/ 41 h 297"/>
                <a:gd name="T6" fmla="*/ 253 w 241"/>
                <a:gd name="T7" fmla="*/ 13 h 297"/>
                <a:gd name="T8" fmla="*/ 196 w 241"/>
                <a:gd name="T9" fmla="*/ 27 h 297"/>
                <a:gd name="T10" fmla="*/ 176 w 241"/>
                <a:gd name="T11" fmla="*/ 53 h 297"/>
                <a:gd name="T12" fmla="*/ 155 w 241"/>
                <a:gd name="T13" fmla="*/ 80 h 297"/>
                <a:gd name="T14" fmla="*/ 176 w 241"/>
                <a:gd name="T15" fmla="*/ 122 h 297"/>
                <a:gd name="T16" fmla="*/ 137 w 241"/>
                <a:gd name="T17" fmla="*/ 122 h 297"/>
                <a:gd name="T18" fmla="*/ 116 w 241"/>
                <a:gd name="T19" fmla="*/ 107 h 297"/>
                <a:gd name="T20" fmla="*/ 97 w 241"/>
                <a:gd name="T21" fmla="*/ 107 h 297"/>
                <a:gd name="T22" fmla="*/ 97 w 241"/>
                <a:gd name="T23" fmla="*/ 135 h 297"/>
                <a:gd name="T24" fmla="*/ 97 w 241"/>
                <a:gd name="T25" fmla="*/ 160 h 297"/>
                <a:gd name="T26" fmla="*/ 97 w 241"/>
                <a:gd name="T27" fmla="*/ 160 h 297"/>
                <a:gd name="T28" fmla="*/ 97 w 241"/>
                <a:gd name="T29" fmla="*/ 186 h 297"/>
                <a:gd name="T30" fmla="*/ 20 w 241"/>
                <a:gd name="T31" fmla="*/ 227 h 297"/>
                <a:gd name="T32" fmla="*/ 0 w 241"/>
                <a:gd name="T33" fmla="*/ 240 h 297"/>
                <a:gd name="T34" fmla="*/ 0 w 241"/>
                <a:gd name="T35" fmla="*/ 294 h 297"/>
                <a:gd name="T36" fmla="*/ 60 w 241"/>
                <a:gd name="T37" fmla="*/ 320 h 297"/>
                <a:gd name="T38" fmla="*/ 60 w 241"/>
                <a:gd name="T39" fmla="*/ 388 h 297"/>
                <a:gd name="T40" fmla="*/ 116 w 241"/>
                <a:gd name="T41" fmla="*/ 388 h 297"/>
                <a:gd name="T42" fmla="*/ 116 w 241"/>
                <a:gd name="T43" fmla="*/ 414 h 297"/>
                <a:gd name="T44" fmla="*/ 137 w 241"/>
                <a:gd name="T45" fmla="*/ 440 h 297"/>
                <a:gd name="T46" fmla="*/ 155 w 241"/>
                <a:gd name="T47" fmla="*/ 480 h 297"/>
                <a:gd name="T48" fmla="*/ 213 w 241"/>
                <a:gd name="T49" fmla="*/ 480 h 297"/>
                <a:gd name="T50" fmla="*/ 253 w 241"/>
                <a:gd name="T51" fmla="*/ 440 h 297"/>
                <a:gd name="T52" fmla="*/ 272 w 241"/>
                <a:gd name="T53" fmla="*/ 440 h 297"/>
                <a:gd name="T54" fmla="*/ 272 w 241"/>
                <a:gd name="T55" fmla="*/ 466 h 297"/>
                <a:gd name="T56" fmla="*/ 292 w 241"/>
                <a:gd name="T57" fmla="*/ 480 h 297"/>
                <a:gd name="T58" fmla="*/ 332 w 241"/>
                <a:gd name="T59" fmla="*/ 480 h 297"/>
                <a:gd name="T60" fmla="*/ 332 w 241"/>
                <a:gd name="T61" fmla="*/ 466 h 297"/>
                <a:gd name="T62" fmla="*/ 370 w 241"/>
                <a:gd name="T63" fmla="*/ 466 h 297"/>
                <a:gd name="T64" fmla="*/ 370 w 241"/>
                <a:gd name="T65" fmla="*/ 480 h 297"/>
                <a:gd name="T66" fmla="*/ 388 w 241"/>
                <a:gd name="T67" fmla="*/ 493 h 297"/>
                <a:gd name="T68" fmla="*/ 429 w 241"/>
                <a:gd name="T69" fmla="*/ 480 h 297"/>
                <a:gd name="T70" fmla="*/ 448 w 241"/>
                <a:gd name="T71" fmla="*/ 429 h 297"/>
                <a:gd name="T72" fmla="*/ 448 w 241"/>
                <a:gd name="T73" fmla="*/ 374 h 297"/>
                <a:gd name="T74" fmla="*/ 489 w 241"/>
                <a:gd name="T75" fmla="*/ 374 h 297"/>
                <a:gd name="T76" fmla="*/ 489 w 241"/>
                <a:gd name="T77" fmla="*/ 361 h 297"/>
                <a:gd name="T78" fmla="*/ 489 w 241"/>
                <a:gd name="T79" fmla="*/ 335 h 297"/>
                <a:gd name="T80" fmla="*/ 526 w 241"/>
                <a:gd name="T81" fmla="*/ 361 h 297"/>
                <a:gd name="T82" fmla="*/ 565 w 241"/>
                <a:gd name="T83" fmla="*/ 320 h 297"/>
                <a:gd name="T84" fmla="*/ 526 w 241"/>
                <a:gd name="T85" fmla="*/ 294 h 297"/>
                <a:gd name="T86" fmla="*/ 526 w 241"/>
                <a:gd name="T87" fmla="*/ 280 h 297"/>
                <a:gd name="T88" fmla="*/ 565 w 241"/>
                <a:gd name="T89" fmla="*/ 266 h 297"/>
                <a:gd name="T90" fmla="*/ 545 w 241"/>
                <a:gd name="T91" fmla="*/ 227 h 297"/>
                <a:gd name="T92" fmla="*/ 526 w 241"/>
                <a:gd name="T93" fmla="*/ 214 h 297"/>
                <a:gd name="T94" fmla="*/ 586 w 241"/>
                <a:gd name="T95" fmla="*/ 227 h 297"/>
                <a:gd name="T96" fmla="*/ 586 w 241"/>
                <a:gd name="T97" fmla="*/ 173 h 297"/>
                <a:gd name="T98" fmla="*/ 526 w 241"/>
                <a:gd name="T99" fmla="*/ 201 h 297"/>
                <a:gd name="T100" fmla="*/ 586 w 241"/>
                <a:gd name="T101" fmla="*/ 135 h 297"/>
                <a:gd name="T102" fmla="*/ 489 w 241"/>
                <a:gd name="T103" fmla="*/ 93 h 297"/>
                <a:gd name="T104" fmla="*/ 429 w 241"/>
                <a:gd name="T105" fmla="*/ 93 h 297"/>
                <a:gd name="T106" fmla="*/ 388 w 241"/>
                <a:gd name="T107" fmla="*/ 122 h 297"/>
                <a:gd name="T108" fmla="*/ 370 w 241"/>
                <a:gd name="T109" fmla="*/ 80 h 297"/>
                <a:gd name="T110" fmla="*/ 388 w 241"/>
                <a:gd name="T111" fmla="*/ 66 h 297"/>
                <a:gd name="T112" fmla="*/ 448 w 241"/>
                <a:gd name="T113" fmla="*/ 27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241"/>
                <a:gd name="T172" fmla="*/ 0 h 297"/>
                <a:gd name="T173" fmla="*/ 241 w 241"/>
                <a:gd name="T174" fmla="*/ 297 h 297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6" name="Freeform 15"/>
            <p:cNvSpPr>
              <a:spLocks noChangeArrowheads="1"/>
            </p:cNvSpPr>
            <p:nvPr/>
          </p:nvSpPr>
          <p:spPr bwMode="auto">
            <a:xfrm>
              <a:off x="3998995" y="3351778"/>
              <a:ext cx="459590" cy="629999"/>
            </a:xfrm>
            <a:custGeom>
              <a:avLst/>
              <a:gdLst>
                <a:gd name="T0" fmla="*/ 681 w 273"/>
                <a:gd name="T1" fmla="*/ 93 h 369"/>
                <a:gd name="T2" fmla="*/ 681 w 273"/>
                <a:gd name="T3" fmla="*/ 80 h 369"/>
                <a:gd name="T4" fmla="*/ 643 w 273"/>
                <a:gd name="T5" fmla="*/ 80 h 369"/>
                <a:gd name="T6" fmla="*/ 643 w 273"/>
                <a:gd name="T7" fmla="*/ 93 h 369"/>
                <a:gd name="T8" fmla="*/ 601 w 273"/>
                <a:gd name="T9" fmla="*/ 93 h 369"/>
                <a:gd name="T10" fmla="*/ 580 w 273"/>
                <a:gd name="T11" fmla="*/ 93 h 369"/>
                <a:gd name="T12" fmla="*/ 580 w 273"/>
                <a:gd name="T13" fmla="*/ 53 h 369"/>
                <a:gd name="T14" fmla="*/ 560 w 273"/>
                <a:gd name="T15" fmla="*/ 53 h 369"/>
                <a:gd name="T16" fmla="*/ 520 w 273"/>
                <a:gd name="T17" fmla="*/ 93 h 369"/>
                <a:gd name="T18" fmla="*/ 461 w 273"/>
                <a:gd name="T19" fmla="*/ 93 h 369"/>
                <a:gd name="T20" fmla="*/ 440 w 273"/>
                <a:gd name="T21" fmla="*/ 53 h 369"/>
                <a:gd name="T22" fmla="*/ 422 w 273"/>
                <a:gd name="T23" fmla="*/ 27 h 369"/>
                <a:gd name="T24" fmla="*/ 401 w 273"/>
                <a:gd name="T25" fmla="*/ 0 h 369"/>
                <a:gd name="T26" fmla="*/ 360 w 273"/>
                <a:gd name="T27" fmla="*/ 0 h 369"/>
                <a:gd name="T28" fmla="*/ 360 w 273"/>
                <a:gd name="T29" fmla="*/ 13 h 369"/>
                <a:gd name="T30" fmla="*/ 281 w 273"/>
                <a:gd name="T31" fmla="*/ 27 h 369"/>
                <a:gd name="T32" fmla="*/ 281 w 273"/>
                <a:gd name="T33" fmla="*/ 53 h 369"/>
                <a:gd name="T34" fmla="*/ 199 w 273"/>
                <a:gd name="T35" fmla="*/ 53 h 369"/>
                <a:gd name="T36" fmla="*/ 162 w 273"/>
                <a:gd name="T37" fmla="*/ 80 h 369"/>
                <a:gd name="T38" fmla="*/ 162 w 273"/>
                <a:gd name="T39" fmla="*/ 122 h 369"/>
                <a:gd name="T40" fmla="*/ 181 w 273"/>
                <a:gd name="T41" fmla="*/ 149 h 369"/>
                <a:gd name="T42" fmla="*/ 121 w 273"/>
                <a:gd name="T43" fmla="*/ 186 h 369"/>
                <a:gd name="T44" fmla="*/ 101 w 273"/>
                <a:gd name="T45" fmla="*/ 186 h 369"/>
                <a:gd name="T46" fmla="*/ 79 w 273"/>
                <a:gd name="T47" fmla="*/ 241 h 369"/>
                <a:gd name="T48" fmla="*/ 79 w 273"/>
                <a:gd name="T49" fmla="*/ 267 h 369"/>
                <a:gd name="T50" fmla="*/ 79 w 273"/>
                <a:gd name="T51" fmla="*/ 294 h 369"/>
                <a:gd name="T52" fmla="*/ 41 w 273"/>
                <a:gd name="T53" fmla="*/ 336 h 369"/>
                <a:gd name="T54" fmla="*/ 20 w 273"/>
                <a:gd name="T55" fmla="*/ 361 h 369"/>
                <a:gd name="T56" fmla="*/ 0 w 273"/>
                <a:gd name="T57" fmla="*/ 429 h 369"/>
                <a:gd name="T58" fmla="*/ 20 w 273"/>
                <a:gd name="T59" fmla="*/ 454 h 369"/>
                <a:gd name="T60" fmla="*/ 138 w 273"/>
                <a:gd name="T61" fmla="*/ 454 h 369"/>
                <a:gd name="T62" fmla="*/ 199 w 273"/>
                <a:gd name="T63" fmla="*/ 549 h 369"/>
                <a:gd name="T64" fmla="*/ 221 w 273"/>
                <a:gd name="T65" fmla="*/ 615 h 369"/>
                <a:gd name="T66" fmla="*/ 281 w 273"/>
                <a:gd name="T67" fmla="*/ 549 h 369"/>
                <a:gd name="T68" fmla="*/ 300 w 273"/>
                <a:gd name="T69" fmla="*/ 562 h 369"/>
                <a:gd name="T70" fmla="*/ 381 w 273"/>
                <a:gd name="T71" fmla="*/ 510 h 369"/>
                <a:gd name="T72" fmla="*/ 381 w 273"/>
                <a:gd name="T73" fmla="*/ 468 h 369"/>
                <a:gd name="T74" fmla="*/ 461 w 273"/>
                <a:gd name="T75" fmla="*/ 454 h 369"/>
                <a:gd name="T76" fmla="*/ 500 w 273"/>
                <a:gd name="T77" fmla="*/ 388 h 369"/>
                <a:gd name="T78" fmla="*/ 542 w 273"/>
                <a:gd name="T79" fmla="*/ 375 h 369"/>
                <a:gd name="T80" fmla="*/ 542 w 273"/>
                <a:gd name="T81" fmla="*/ 336 h 369"/>
                <a:gd name="T82" fmla="*/ 601 w 273"/>
                <a:gd name="T83" fmla="*/ 336 h 369"/>
                <a:gd name="T84" fmla="*/ 621 w 273"/>
                <a:gd name="T85" fmla="*/ 267 h 369"/>
                <a:gd name="T86" fmla="*/ 601 w 273"/>
                <a:gd name="T87" fmla="*/ 214 h 369"/>
                <a:gd name="T88" fmla="*/ 621 w 273"/>
                <a:gd name="T89" fmla="*/ 201 h 369"/>
                <a:gd name="T90" fmla="*/ 580 w 273"/>
                <a:gd name="T91" fmla="*/ 173 h 369"/>
                <a:gd name="T92" fmla="*/ 621 w 273"/>
                <a:gd name="T93" fmla="*/ 160 h 369"/>
                <a:gd name="T94" fmla="*/ 643 w 273"/>
                <a:gd name="T95" fmla="*/ 173 h 369"/>
                <a:gd name="T96" fmla="*/ 681 w 273"/>
                <a:gd name="T97" fmla="*/ 135 h 369"/>
                <a:gd name="T98" fmla="*/ 681 w 273"/>
                <a:gd name="T99" fmla="*/ 93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273"/>
                <a:gd name="T151" fmla="*/ 0 h 369"/>
                <a:gd name="T152" fmla="*/ 273 w 273"/>
                <a:gd name="T153" fmla="*/ 369 h 369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7" name="Freeform 16"/>
            <p:cNvSpPr>
              <a:spLocks noChangeArrowheads="1"/>
            </p:cNvSpPr>
            <p:nvPr/>
          </p:nvSpPr>
          <p:spPr bwMode="auto">
            <a:xfrm>
              <a:off x="3298401" y="3747645"/>
              <a:ext cx="850522" cy="656184"/>
            </a:xfrm>
            <a:custGeom>
              <a:avLst/>
              <a:gdLst>
                <a:gd name="T0" fmla="*/ 1244 w 505"/>
                <a:gd name="T1" fmla="*/ 158 h 385"/>
                <a:gd name="T2" fmla="*/ 1065 w 505"/>
                <a:gd name="T3" fmla="*/ 66 h 385"/>
                <a:gd name="T4" fmla="*/ 1023 w 505"/>
                <a:gd name="T5" fmla="*/ 93 h 385"/>
                <a:gd name="T6" fmla="*/ 944 w 505"/>
                <a:gd name="T7" fmla="*/ 66 h 385"/>
                <a:gd name="T8" fmla="*/ 782 w 505"/>
                <a:gd name="T9" fmla="*/ 93 h 385"/>
                <a:gd name="T10" fmla="*/ 782 w 505"/>
                <a:gd name="T11" fmla="*/ 0 h 385"/>
                <a:gd name="T12" fmla="*/ 703 w 505"/>
                <a:gd name="T13" fmla="*/ 0 h 385"/>
                <a:gd name="T14" fmla="*/ 543 w 505"/>
                <a:gd name="T15" fmla="*/ 13 h 385"/>
                <a:gd name="T16" fmla="*/ 522 w 505"/>
                <a:gd name="T17" fmla="*/ 66 h 385"/>
                <a:gd name="T18" fmla="*/ 422 w 505"/>
                <a:gd name="T19" fmla="*/ 41 h 385"/>
                <a:gd name="T20" fmla="*/ 361 w 505"/>
                <a:gd name="T21" fmla="*/ 80 h 385"/>
                <a:gd name="T22" fmla="*/ 381 w 505"/>
                <a:gd name="T23" fmla="*/ 145 h 385"/>
                <a:gd name="T24" fmla="*/ 361 w 505"/>
                <a:gd name="T25" fmla="*/ 186 h 385"/>
                <a:gd name="T26" fmla="*/ 281 w 505"/>
                <a:gd name="T27" fmla="*/ 279 h 385"/>
                <a:gd name="T28" fmla="*/ 181 w 505"/>
                <a:gd name="T29" fmla="*/ 371 h 385"/>
                <a:gd name="T30" fmla="*/ 79 w 505"/>
                <a:gd name="T31" fmla="*/ 450 h 385"/>
                <a:gd name="T32" fmla="*/ 0 w 505"/>
                <a:gd name="T33" fmla="*/ 492 h 385"/>
                <a:gd name="T34" fmla="*/ 20 w 505"/>
                <a:gd name="T35" fmla="*/ 518 h 385"/>
                <a:gd name="T36" fmla="*/ 41 w 505"/>
                <a:gd name="T37" fmla="*/ 596 h 385"/>
                <a:gd name="T38" fmla="*/ 141 w 505"/>
                <a:gd name="T39" fmla="*/ 636 h 385"/>
                <a:gd name="T40" fmla="*/ 101 w 505"/>
                <a:gd name="T41" fmla="*/ 572 h 385"/>
                <a:gd name="T42" fmla="*/ 200 w 505"/>
                <a:gd name="T43" fmla="*/ 505 h 385"/>
                <a:gd name="T44" fmla="*/ 381 w 505"/>
                <a:gd name="T45" fmla="*/ 465 h 385"/>
                <a:gd name="T46" fmla="*/ 482 w 505"/>
                <a:gd name="T47" fmla="*/ 492 h 385"/>
                <a:gd name="T48" fmla="*/ 601 w 505"/>
                <a:gd name="T49" fmla="*/ 411 h 385"/>
                <a:gd name="T50" fmla="*/ 662 w 505"/>
                <a:gd name="T51" fmla="*/ 398 h 385"/>
                <a:gd name="T52" fmla="*/ 662 w 505"/>
                <a:gd name="T53" fmla="*/ 357 h 385"/>
                <a:gd name="T54" fmla="*/ 703 w 505"/>
                <a:gd name="T55" fmla="*/ 344 h 385"/>
                <a:gd name="T56" fmla="*/ 844 w 505"/>
                <a:gd name="T57" fmla="*/ 384 h 385"/>
                <a:gd name="T58" fmla="*/ 844 w 505"/>
                <a:gd name="T59" fmla="*/ 332 h 385"/>
                <a:gd name="T60" fmla="*/ 944 w 505"/>
                <a:gd name="T61" fmla="*/ 319 h 385"/>
                <a:gd name="T62" fmla="*/ 982 w 505"/>
                <a:gd name="T63" fmla="*/ 332 h 385"/>
                <a:gd name="T64" fmla="*/ 1004 w 505"/>
                <a:gd name="T65" fmla="*/ 306 h 385"/>
                <a:gd name="T66" fmla="*/ 1124 w 505"/>
                <a:gd name="T67" fmla="*/ 292 h 385"/>
                <a:gd name="T68" fmla="*/ 1204 w 505"/>
                <a:gd name="T69" fmla="*/ 22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505"/>
                <a:gd name="T106" fmla="*/ 0 h 385"/>
                <a:gd name="T107" fmla="*/ 505 w 505"/>
                <a:gd name="T108" fmla="*/ 385 h 385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8" name="Freeform 17"/>
            <p:cNvSpPr>
              <a:spLocks noChangeArrowheads="1"/>
            </p:cNvSpPr>
            <p:nvPr/>
          </p:nvSpPr>
          <p:spPr bwMode="auto">
            <a:xfrm>
              <a:off x="2732320" y="3624418"/>
              <a:ext cx="837911" cy="656184"/>
            </a:xfrm>
            <a:custGeom>
              <a:avLst/>
              <a:gdLst>
                <a:gd name="T0" fmla="*/ 868 w 497"/>
                <a:gd name="T1" fmla="*/ 572 h 385"/>
                <a:gd name="T2" fmla="*/ 1052 w 497"/>
                <a:gd name="T3" fmla="*/ 492 h 385"/>
                <a:gd name="T4" fmla="*/ 1131 w 497"/>
                <a:gd name="T5" fmla="*/ 398 h 385"/>
                <a:gd name="T6" fmla="*/ 1210 w 497"/>
                <a:gd name="T7" fmla="*/ 306 h 385"/>
                <a:gd name="T8" fmla="*/ 1251 w 497"/>
                <a:gd name="T9" fmla="*/ 266 h 385"/>
                <a:gd name="T10" fmla="*/ 1210 w 497"/>
                <a:gd name="T11" fmla="*/ 214 h 385"/>
                <a:gd name="T12" fmla="*/ 1151 w 497"/>
                <a:gd name="T13" fmla="*/ 158 h 385"/>
                <a:gd name="T14" fmla="*/ 1109 w 497"/>
                <a:gd name="T15" fmla="*/ 186 h 385"/>
                <a:gd name="T16" fmla="*/ 1070 w 497"/>
                <a:gd name="T17" fmla="*/ 173 h 385"/>
                <a:gd name="T18" fmla="*/ 1109 w 497"/>
                <a:gd name="T19" fmla="*/ 93 h 385"/>
                <a:gd name="T20" fmla="*/ 1109 w 497"/>
                <a:gd name="T21" fmla="*/ 27 h 385"/>
                <a:gd name="T22" fmla="*/ 1029 w 497"/>
                <a:gd name="T23" fmla="*/ 13 h 385"/>
                <a:gd name="T24" fmla="*/ 948 w 497"/>
                <a:gd name="T25" fmla="*/ 41 h 385"/>
                <a:gd name="T26" fmla="*/ 907 w 497"/>
                <a:gd name="T27" fmla="*/ 41 h 385"/>
                <a:gd name="T28" fmla="*/ 806 w 497"/>
                <a:gd name="T29" fmla="*/ 53 h 385"/>
                <a:gd name="T30" fmla="*/ 728 w 497"/>
                <a:gd name="T31" fmla="*/ 106 h 385"/>
                <a:gd name="T32" fmla="*/ 668 w 497"/>
                <a:gd name="T33" fmla="*/ 120 h 385"/>
                <a:gd name="T34" fmla="*/ 566 w 497"/>
                <a:gd name="T35" fmla="*/ 158 h 385"/>
                <a:gd name="T36" fmla="*/ 463 w 497"/>
                <a:gd name="T37" fmla="*/ 145 h 385"/>
                <a:gd name="T38" fmla="*/ 404 w 497"/>
                <a:gd name="T39" fmla="*/ 120 h 385"/>
                <a:gd name="T40" fmla="*/ 362 w 497"/>
                <a:gd name="T41" fmla="*/ 145 h 385"/>
                <a:gd name="T42" fmla="*/ 243 w 497"/>
                <a:gd name="T43" fmla="*/ 214 h 385"/>
                <a:gd name="T44" fmla="*/ 83 w 497"/>
                <a:gd name="T45" fmla="*/ 186 h 385"/>
                <a:gd name="T46" fmla="*/ 0 w 497"/>
                <a:gd name="T47" fmla="*/ 214 h 385"/>
                <a:gd name="T48" fmla="*/ 83 w 497"/>
                <a:gd name="T49" fmla="*/ 239 h 385"/>
                <a:gd name="T50" fmla="*/ 223 w 497"/>
                <a:gd name="T51" fmla="*/ 279 h 385"/>
                <a:gd name="T52" fmla="*/ 261 w 497"/>
                <a:gd name="T53" fmla="*/ 344 h 385"/>
                <a:gd name="T54" fmla="*/ 141 w 497"/>
                <a:gd name="T55" fmla="*/ 371 h 385"/>
                <a:gd name="T56" fmla="*/ 223 w 497"/>
                <a:gd name="T57" fmla="*/ 411 h 385"/>
                <a:gd name="T58" fmla="*/ 343 w 497"/>
                <a:gd name="T59" fmla="*/ 465 h 385"/>
                <a:gd name="T60" fmla="*/ 343 w 497"/>
                <a:gd name="T61" fmla="*/ 505 h 385"/>
                <a:gd name="T62" fmla="*/ 525 w 497"/>
                <a:gd name="T63" fmla="*/ 596 h 385"/>
                <a:gd name="T64" fmla="*/ 626 w 497"/>
                <a:gd name="T65" fmla="*/ 596 h 385"/>
                <a:gd name="T66" fmla="*/ 646 w 497"/>
                <a:gd name="T67" fmla="*/ 572 h 385"/>
                <a:gd name="T68" fmla="*/ 746 w 497"/>
                <a:gd name="T69" fmla="*/ 623 h 385"/>
                <a:gd name="T70" fmla="*/ 847 w 497"/>
                <a:gd name="T71" fmla="*/ 610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497"/>
                <a:gd name="T109" fmla="*/ 0 h 385"/>
                <a:gd name="T110" fmla="*/ 497 w 497"/>
                <a:gd name="T111" fmla="*/ 385 h 385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09" name="Freeform 18"/>
            <p:cNvSpPr>
              <a:spLocks noChangeArrowheads="1"/>
            </p:cNvSpPr>
            <p:nvPr/>
          </p:nvSpPr>
          <p:spPr bwMode="auto">
            <a:xfrm>
              <a:off x="2652452" y="3256277"/>
              <a:ext cx="622128" cy="603813"/>
            </a:xfrm>
            <a:custGeom>
              <a:avLst/>
              <a:gdLst>
                <a:gd name="T0" fmla="*/ 122 w 369"/>
                <a:gd name="T1" fmla="*/ 540 h 353"/>
                <a:gd name="T2" fmla="*/ 83 w 369"/>
                <a:gd name="T3" fmla="*/ 445 h 353"/>
                <a:gd name="T4" fmla="*/ 141 w 369"/>
                <a:gd name="T5" fmla="*/ 324 h 353"/>
                <a:gd name="T6" fmla="*/ 20 w 369"/>
                <a:gd name="T7" fmla="*/ 271 h 353"/>
                <a:gd name="T8" fmla="*/ 41 w 369"/>
                <a:gd name="T9" fmla="*/ 231 h 353"/>
                <a:gd name="T10" fmla="*/ 122 w 369"/>
                <a:gd name="T11" fmla="*/ 231 h 353"/>
                <a:gd name="T12" fmla="*/ 261 w 369"/>
                <a:gd name="T13" fmla="*/ 202 h 353"/>
                <a:gd name="T14" fmla="*/ 422 w 369"/>
                <a:gd name="T15" fmla="*/ 189 h 353"/>
                <a:gd name="T16" fmla="*/ 343 w 369"/>
                <a:gd name="T17" fmla="*/ 135 h 353"/>
                <a:gd name="T18" fmla="*/ 362 w 369"/>
                <a:gd name="T19" fmla="*/ 67 h 353"/>
                <a:gd name="T20" fmla="*/ 463 w 369"/>
                <a:gd name="T21" fmla="*/ 67 h 353"/>
                <a:gd name="T22" fmla="*/ 525 w 369"/>
                <a:gd name="T23" fmla="*/ 81 h 353"/>
                <a:gd name="T24" fmla="*/ 585 w 369"/>
                <a:gd name="T25" fmla="*/ 67 h 353"/>
                <a:gd name="T26" fmla="*/ 626 w 369"/>
                <a:gd name="T27" fmla="*/ 0 h 353"/>
                <a:gd name="T28" fmla="*/ 728 w 369"/>
                <a:gd name="T29" fmla="*/ 27 h 353"/>
                <a:gd name="T30" fmla="*/ 806 w 369"/>
                <a:gd name="T31" fmla="*/ 122 h 353"/>
                <a:gd name="T32" fmla="*/ 868 w 369"/>
                <a:gd name="T33" fmla="*/ 149 h 353"/>
                <a:gd name="T34" fmla="*/ 907 w 369"/>
                <a:gd name="T35" fmla="*/ 109 h 353"/>
                <a:gd name="T36" fmla="*/ 907 w 369"/>
                <a:gd name="T37" fmla="*/ 163 h 353"/>
                <a:gd name="T38" fmla="*/ 907 w 369"/>
                <a:gd name="T39" fmla="*/ 215 h 353"/>
                <a:gd name="T40" fmla="*/ 847 w 369"/>
                <a:gd name="T41" fmla="*/ 285 h 353"/>
                <a:gd name="T42" fmla="*/ 928 w 369"/>
                <a:gd name="T43" fmla="*/ 311 h 353"/>
                <a:gd name="T44" fmla="*/ 907 w 369"/>
                <a:gd name="T45" fmla="*/ 351 h 353"/>
                <a:gd name="T46" fmla="*/ 928 w 369"/>
                <a:gd name="T47" fmla="*/ 393 h 353"/>
                <a:gd name="T48" fmla="*/ 868 w 369"/>
                <a:gd name="T49" fmla="*/ 432 h 353"/>
                <a:gd name="T50" fmla="*/ 868 w 369"/>
                <a:gd name="T51" fmla="*/ 472 h 353"/>
                <a:gd name="T52" fmla="*/ 786 w 369"/>
                <a:gd name="T53" fmla="*/ 486 h 353"/>
                <a:gd name="T54" fmla="*/ 685 w 369"/>
                <a:gd name="T55" fmla="*/ 525 h 353"/>
                <a:gd name="T56" fmla="*/ 585 w 369"/>
                <a:gd name="T57" fmla="*/ 513 h 353"/>
                <a:gd name="T58" fmla="*/ 525 w 369"/>
                <a:gd name="T59" fmla="*/ 486 h 353"/>
                <a:gd name="T60" fmla="*/ 485 w 369"/>
                <a:gd name="T61" fmla="*/ 513 h 353"/>
                <a:gd name="T62" fmla="*/ 362 w 369"/>
                <a:gd name="T63" fmla="*/ 594 h 353"/>
                <a:gd name="T64" fmla="*/ 202 w 369"/>
                <a:gd name="T65" fmla="*/ 554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w 369"/>
                <a:gd name="T100" fmla="*/ 0 h 353"/>
                <a:gd name="T101" fmla="*/ 369 w 369"/>
                <a:gd name="T102" fmla="*/ 353 h 353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T99" t="T100" r="T101" b="T102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0" name="Freeform 19"/>
            <p:cNvSpPr>
              <a:spLocks noChangeArrowheads="1"/>
            </p:cNvSpPr>
            <p:nvPr/>
          </p:nvSpPr>
          <p:spPr bwMode="auto">
            <a:xfrm>
              <a:off x="1950456" y="3214688"/>
              <a:ext cx="958414" cy="1052052"/>
            </a:xfrm>
            <a:custGeom>
              <a:avLst/>
              <a:gdLst>
                <a:gd name="T0" fmla="*/ 1325 w 569"/>
                <a:gd name="T1" fmla="*/ 745 h 617"/>
                <a:gd name="T2" fmla="*/ 1406 w 569"/>
                <a:gd name="T3" fmla="*/ 690 h 617"/>
                <a:gd name="T4" fmla="*/ 1325 w 569"/>
                <a:gd name="T5" fmla="*/ 677 h 617"/>
                <a:gd name="T6" fmla="*/ 1244 w 569"/>
                <a:gd name="T7" fmla="*/ 638 h 617"/>
                <a:gd name="T8" fmla="*/ 1166 w 569"/>
                <a:gd name="T9" fmla="*/ 599 h 617"/>
                <a:gd name="T10" fmla="*/ 1206 w 569"/>
                <a:gd name="T11" fmla="*/ 531 h 617"/>
                <a:gd name="T12" fmla="*/ 1185 w 569"/>
                <a:gd name="T13" fmla="*/ 413 h 617"/>
                <a:gd name="T14" fmla="*/ 1065 w 569"/>
                <a:gd name="T15" fmla="*/ 373 h 617"/>
                <a:gd name="T16" fmla="*/ 1043 w 569"/>
                <a:gd name="T17" fmla="*/ 293 h 617"/>
                <a:gd name="T18" fmla="*/ 1125 w 569"/>
                <a:gd name="T19" fmla="*/ 279 h 617"/>
                <a:gd name="T20" fmla="*/ 1283 w 569"/>
                <a:gd name="T21" fmla="*/ 266 h 617"/>
                <a:gd name="T22" fmla="*/ 1283 w 569"/>
                <a:gd name="T23" fmla="*/ 186 h 617"/>
                <a:gd name="T24" fmla="*/ 1166 w 569"/>
                <a:gd name="T25" fmla="*/ 186 h 617"/>
                <a:gd name="T26" fmla="*/ 1084 w 569"/>
                <a:gd name="T27" fmla="*/ 106 h 617"/>
                <a:gd name="T28" fmla="*/ 1023 w 569"/>
                <a:gd name="T29" fmla="*/ 159 h 617"/>
                <a:gd name="T30" fmla="*/ 964 w 569"/>
                <a:gd name="T31" fmla="*/ 239 h 617"/>
                <a:gd name="T32" fmla="*/ 922 w 569"/>
                <a:gd name="T33" fmla="*/ 399 h 617"/>
                <a:gd name="T34" fmla="*/ 844 w 569"/>
                <a:gd name="T35" fmla="*/ 373 h 617"/>
                <a:gd name="T36" fmla="*/ 722 w 569"/>
                <a:gd name="T37" fmla="*/ 399 h 617"/>
                <a:gd name="T38" fmla="*/ 682 w 569"/>
                <a:gd name="T39" fmla="*/ 373 h 617"/>
                <a:gd name="T40" fmla="*/ 582 w 569"/>
                <a:gd name="T41" fmla="*/ 173 h 617"/>
                <a:gd name="T42" fmla="*/ 543 w 569"/>
                <a:gd name="T43" fmla="*/ 186 h 617"/>
                <a:gd name="T44" fmla="*/ 523 w 569"/>
                <a:gd name="T45" fmla="*/ 122 h 617"/>
                <a:gd name="T46" fmla="*/ 402 w 569"/>
                <a:gd name="T47" fmla="*/ 66 h 617"/>
                <a:gd name="T48" fmla="*/ 341 w 569"/>
                <a:gd name="T49" fmla="*/ 135 h 617"/>
                <a:gd name="T50" fmla="*/ 341 w 569"/>
                <a:gd name="T51" fmla="*/ 0 h 617"/>
                <a:gd name="T52" fmla="*/ 281 w 569"/>
                <a:gd name="T53" fmla="*/ 0 h 617"/>
                <a:gd name="T54" fmla="*/ 240 w 569"/>
                <a:gd name="T55" fmla="*/ 53 h 617"/>
                <a:gd name="T56" fmla="*/ 221 w 569"/>
                <a:gd name="T57" fmla="*/ 106 h 617"/>
                <a:gd name="T58" fmla="*/ 200 w 569"/>
                <a:gd name="T59" fmla="*/ 159 h 617"/>
                <a:gd name="T60" fmla="*/ 260 w 569"/>
                <a:gd name="T61" fmla="*/ 186 h 617"/>
                <a:gd name="T62" fmla="*/ 221 w 569"/>
                <a:gd name="T63" fmla="*/ 399 h 617"/>
                <a:gd name="T64" fmla="*/ 60 w 569"/>
                <a:gd name="T65" fmla="*/ 466 h 617"/>
                <a:gd name="T66" fmla="*/ 20 w 569"/>
                <a:gd name="T67" fmla="*/ 518 h 617"/>
                <a:gd name="T68" fmla="*/ 0 w 569"/>
                <a:gd name="T69" fmla="*/ 623 h 617"/>
                <a:gd name="T70" fmla="*/ 121 w 569"/>
                <a:gd name="T71" fmla="*/ 611 h 617"/>
                <a:gd name="T72" fmla="*/ 200 w 569"/>
                <a:gd name="T73" fmla="*/ 651 h 617"/>
                <a:gd name="T74" fmla="*/ 221 w 569"/>
                <a:gd name="T75" fmla="*/ 677 h 617"/>
                <a:gd name="T76" fmla="*/ 240 w 569"/>
                <a:gd name="T77" fmla="*/ 745 h 617"/>
                <a:gd name="T78" fmla="*/ 301 w 569"/>
                <a:gd name="T79" fmla="*/ 772 h 617"/>
                <a:gd name="T80" fmla="*/ 281 w 569"/>
                <a:gd name="T81" fmla="*/ 838 h 617"/>
                <a:gd name="T82" fmla="*/ 260 w 569"/>
                <a:gd name="T83" fmla="*/ 876 h 617"/>
                <a:gd name="T84" fmla="*/ 362 w 569"/>
                <a:gd name="T85" fmla="*/ 930 h 617"/>
                <a:gd name="T86" fmla="*/ 501 w 569"/>
                <a:gd name="T87" fmla="*/ 959 h 617"/>
                <a:gd name="T88" fmla="*/ 560 w 569"/>
                <a:gd name="T89" fmla="*/ 943 h 617"/>
                <a:gd name="T90" fmla="*/ 582 w 569"/>
                <a:gd name="T91" fmla="*/ 997 h 617"/>
                <a:gd name="T92" fmla="*/ 662 w 569"/>
                <a:gd name="T93" fmla="*/ 984 h 617"/>
                <a:gd name="T94" fmla="*/ 682 w 569"/>
                <a:gd name="T95" fmla="*/ 851 h 617"/>
                <a:gd name="T96" fmla="*/ 823 w 569"/>
                <a:gd name="T97" fmla="*/ 838 h 617"/>
                <a:gd name="T98" fmla="*/ 882 w 569"/>
                <a:gd name="T99" fmla="*/ 851 h 617"/>
                <a:gd name="T100" fmla="*/ 964 w 569"/>
                <a:gd name="T101" fmla="*/ 851 h 617"/>
                <a:gd name="T102" fmla="*/ 1043 w 569"/>
                <a:gd name="T103" fmla="*/ 866 h 617"/>
                <a:gd name="T104" fmla="*/ 1106 w 569"/>
                <a:gd name="T105" fmla="*/ 838 h 617"/>
                <a:gd name="T106" fmla="*/ 1227 w 569"/>
                <a:gd name="T107" fmla="*/ 784 h 617"/>
                <a:gd name="T108" fmla="*/ 1305 w 569"/>
                <a:gd name="T109" fmla="*/ 772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569"/>
                <a:gd name="T166" fmla="*/ 0 h 617"/>
                <a:gd name="T167" fmla="*/ 569 w 569"/>
                <a:gd name="T168" fmla="*/ 617 h 617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solidFill>
              <a:srgbClr val="2F5EB0"/>
            </a:solidFill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1" name="Freeform 20"/>
            <p:cNvSpPr>
              <a:spLocks noChangeArrowheads="1"/>
            </p:cNvSpPr>
            <p:nvPr/>
          </p:nvSpPr>
          <p:spPr bwMode="auto">
            <a:xfrm>
              <a:off x="161137" y="1997820"/>
              <a:ext cx="2037330" cy="1340095"/>
            </a:xfrm>
            <a:custGeom>
              <a:avLst/>
              <a:gdLst>
                <a:gd name="T0" fmla="*/ 2979 w 1209"/>
                <a:gd name="T1" fmla="*/ 1217 h 785"/>
                <a:gd name="T2" fmla="*/ 2919 w 1209"/>
                <a:gd name="T3" fmla="*/ 1217 h 785"/>
                <a:gd name="T4" fmla="*/ 2919 w 1209"/>
                <a:gd name="T5" fmla="*/ 1311 h 785"/>
                <a:gd name="T6" fmla="*/ 2797 w 1209"/>
                <a:gd name="T7" fmla="*/ 1270 h 785"/>
                <a:gd name="T8" fmla="*/ 2736 w 1209"/>
                <a:gd name="T9" fmla="*/ 1257 h 785"/>
                <a:gd name="T10" fmla="*/ 2577 w 1209"/>
                <a:gd name="T11" fmla="*/ 1204 h 785"/>
                <a:gd name="T12" fmla="*/ 2618 w 1209"/>
                <a:gd name="T13" fmla="*/ 1161 h 785"/>
                <a:gd name="T14" fmla="*/ 2595 w 1209"/>
                <a:gd name="T15" fmla="*/ 1138 h 785"/>
                <a:gd name="T16" fmla="*/ 2517 w 1209"/>
                <a:gd name="T17" fmla="*/ 1110 h 785"/>
                <a:gd name="T18" fmla="*/ 2456 w 1209"/>
                <a:gd name="T19" fmla="*/ 1138 h 785"/>
                <a:gd name="T20" fmla="*/ 2334 w 1209"/>
                <a:gd name="T21" fmla="*/ 1084 h 785"/>
                <a:gd name="T22" fmla="*/ 2094 w 1209"/>
                <a:gd name="T23" fmla="*/ 1161 h 785"/>
                <a:gd name="T24" fmla="*/ 2034 w 1209"/>
                <a:gd name="T25" fmla="*/ 1204 h 785"/>
                <a:gd name="T26" fmla="*/ 1834 w 1209"/>
                <a:gd name="T27" fmla="*/ 1230 h 785"/>
                <a:gd name="T28" fmla="*/ 1650 w 1209"/>
                <a:gd name="T29" fmla="*/ 1190 h 785"/>
                <a:gd name="T30" fmla="*/ 1590 w 1209"/>
                <a:gd name="T31" fmla="*/ 1138 h 785"/>
                <a:gd name="T32" fmla="*/ 1468 w 1209"/>
                <a:gd name="T33" fmla="*/ 1177 h 785"/>
                <a:gd name="T34" fmla="*/ 1349 w 1209"/>
                <a:gd name="T35" fmla="*/ 1217 h 785"/>
                <a:gd name="T36" fmla="*/ 1147 w 1209"/>
                <a:gd name="T37" fmla="*/ 1124 h 785"/>
                <a:gd name="T38" fmla="*/ 1027 w 1209"/>
                <a:gd name="T39" fmla="*/ 1069 h 785"/>
                <a:gd name="T40" fmla="*/ 907 w 1209"/>
                <a:gd name="T41" fmla="*/ 1044 h 785"/>
                <a:gd name="T42" fmla="*/ 806 w 1209"/>
                <a:gd name="T43" fmla="*/ 990 h 785"/>
                <a:gd name="T44" fmla="*/ 684 w 1209"/>
                <a:gd name="T45" fmla="*/ 869 h 785"/>
                <a:gd name="T46" fmla="*/ 623 w 1209"/>
                <a:gd name="T47" fmla="*/ 854 h 785"/>
                <a:gd name="T48" fmla="*/ 523 w 1209"/>
                <a:gd name="T49" fmla="*/ 762 h 785"/>
                <a:gd name="T50" fmla="*/ 402 w 1209"/>
                <a:gd name="T51" fmla="*/ 643 h 785"/>
                <a:gd name="T52" fmla="*/ 301 w 1209"/>
                <a:gd name="T53" fmla="*/ 682 h 785"/>
                <a:gd name="T54" fmla="*/ 162 w 1209"/>
                <a:gd name="T55" fmla="*/ 549 h 785"/>
                <a:gd name="T56" fmla="*/ 79 w 1209"/>
                <a:gd name="T57" fmla="*/ 454 h 785"/>
                <a:gd name="T58" fmla="*/ 0 w 1209"/>
                <a:gd name="T59" fmla="*/ 429 h 785"/>
                <a:gd name="T60" fmla="*/ 41 w 1209"/>
                <a:gd name="T61" fmla="*/ 294 h 785"/>
                <a:gd name="T62" fmla="*/ 121 w 1209"/>
                <a:gd name="T63" fmla="*/ 321 h 785"/>
                <a:gd name="T64" fmla="*/ 200 w 1209"/>
                <a:gd name="T65" fmla="*/ 307 h 785"/>
                <a:gd name="T66" fmla="*/ 200 w 1209"/>
                <a:gd name="T67" fmla="*/ 214 h 785"/>
                <a:gd name="T68" fmla="*/ 141 w 1209"/>
                <a:gd name="T69" fmla="*/ 160 h 785"/>
                <a:gd name="T70" fmla="*/ 200 w 1209"/>
                <a:gd name="T71" fmla="*/ 80 h 785"/>
                <a:gd name="T72" fmla="*/ 384 w 1209"/>
                <a:gd name="T73" fmla="*/ 66 h 785"/>
                <a:gd name="T74" fmla="*/ 523 w 1209"/>
                <a:gd name="T75" fmla="*/ 13 h 785"/>
                <a:gd name="T76" fmla="*/ 723 w 1209"/>
                <a:gd name="T77" fmla="*/ 27 h 785"/>
                <a:gd name="T78" fmla="*/ 866 w 1209"/>
                <a:gd name="T79" fmla="*/ 93 h 785"/>
                <a:gd name="T80" fmla="*/ 1087 w 1209"/>
                <a:gd name="T81" fmla="*/ 93 h 785"/>
                <a:gd name="T82" fmla="*/ 1329 w 1209"/>
                <a:gd name="T83" fmla="*/ 66 h 785"/>
                <a:gd name="T84" fmla="*/ 1672 w 1209"/>
                <a:gd name="T85" fmla="*/ 93 h 785"/>
                <a:gd name="T86" fmla="*/ 1791 w 1209"/>
                <a:gd name="T87" fmla="*/ 122 h 785"/>
                <a:gd name="T88" fmla="*/ 1771 w 1209"/>
                <a:gd name="T89" fmla="*/ 160 h 785"/>
                <a:gd name="T90" fmla="*/ 1834 w 1209"/>
                <a:gd name="T91" fmla="*/ 227 h 785"/>
                <a:gd name="T92" fmla="*/ 1791 w 1209"/>
                <a:gd name="T93" fmla="*/ 307 h 785"/>
                <a:gd name="T94" fmla="*/ 1751 w 1209"/>
                <a:gd name="T95" fmla="*/ 416 h 785"/>
                <a:gd name="T96" fmla="*/ 1851 w 1209"/>
                <a:gd name="T97" fmla="*/ 535 h 785"/>
                <a:gd name="T98" fmla="*/ 2094 w 1209"/>
                <a:gd name="T99" fmla="*/ 615 h 785"/>
                <a:gd name="T100" fmla="*/ 2355 w 1209"/>
                <a:gd name="T101" fmla="*/ 695 h 785"/>
                <a:gd name="T102" fmla="*/ 2497 w 1209"/>
                <a:gd name="T103" fmla="*/ 708 h 785"/>
                <a:gd name="T104" fmla="*/ 2535 w 1209"/>
                <a:gd name="T105" fmla="*/ 804 h 785"/>
                <a:gd name="T106" fmla="*/ 2618 w 1209"/>
                <a:gd name="T107" fmla="*/ 830 h 785"/>
                <a:gd name="T108" fmla="*/ 2655 w 1209"/>
                <a:gd name="T109" fmla="*/ 790 h 785"/>
                <a:gd name="T110" fmla="*/ 2718 w 1209"/>
                <a:gd name="T111" fmla="*/ 804 h 785"/>
                <a:gd name="T112" fmla="*/ 2756 w 1209"/>
                <a:gd name="T113" fmla="*/ 776 h 785"/>
                <a:gd name="T114" fmla="*/ 2857 w 1209"/>
                <a:gd name="T115" fmla="*/ 737 h 785"/>
                <a:gd name="T116" fmla="*/ 2960 w 1209"/>
                <a:gd name="T117" fmla="*/ 762 h 785"/>
                <a:gd name="T118" fmla="*/ 3039 w 1209"/>
                <a:gd name="T119" fmla="*/ 895 h 785"/>
                <a:gd name="T120" fmla="*/ 3039 w 1209"/>
                <a:gd name="T121" fmla="*/ 963 h 785"/>
                <a:gd name="T122" fmla="*/ 3019 w 1209"/>
                <a:gd name="T123" fmla="*/ 1190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w 1209"/>
                <a:gd name="T187" fmla="*/ 0 h 785"/>
                <a:gd name="T188" fmla="*/ 1209 w 1209"/>
                <a:gd name="T189" fmla="*/ 785 h 785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T186" t="T187" r="T188" b="T189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2" name="Freeform 21"/>
            <p:cNvSpPr>
              <a:spLocks noChangeArrowheads="1"/>
            </p:cNvSpPr>
            <p:nvPr/>
          </p:nvSpPr>
          <p:spPr bwMode="auto">
            <a:xfrm>
              <a:off x="2075162" y="2546180"/>
              <a:ext cx="1279286" cy="1079778"/>
            </a:xfrm>
            <a:custGeom>
              <a:avLst/>
              <a:gdLst>
                <a:gd name="T0" fmla="*/ 1730 w 761"/>
                <a:gd name="T1" fmla="*/ 812 h 633"/>
                <a:gd name="T2" fmla="*/ 1670 w 761"/>
                <a:gd name="T3" fmla="*/ 838 h 633"/>
                <a:gd name="T4" fmla="*/ 1630 w 761"/>
                <a:gd name="T5" fmla="*/ 812 h 633"/>
                <a:gd name="T6" fmla="*/ 1512 w 761"/>
                <a:gd name="T7" fmla="*/ 719 h 633"/>
                <a:gd name="T8" fmla="*/ 1453 w 761"/>
                <a:gd name="T9" fmla="*/ 707 h 633"/>
                <a:gd name="T10" fmla="*/ 1371 w 761"/>
                <a:gd name="T11" fmla="*/ 732 h 633"/>
                <a:gd name="T12" fmla="*/ 1332 w 761"/>
                <a:gd name="T13" fmla="*/ 786 h 633"/>
                <a:gd name="T14" fmla="*/ 1273 w 761"/>
                <a:gd name="T15" fmla="*/ 773 h 633"/>
                <a:gd name="T16" fmla="*/ 1173 w 761"/>
                <a:gd name="T17" fmla="*/ 786 h 633"/>
                <a:gd name="T18" fmla="*/ 1254 w 761"/>
                <a:gd name="T19" fmla="*/ 825 h 633"/>
                <a:gd name="T20" fmla="*/ 1133 w 761"/>
                <a:gd name="T21" fmla="*/ 880 h 633"/>
                <a:gd name="T22" fmla="*/ 1035 w 761"/>
                <a:gd name="T23" fmla="*/ 867 h 633"/>
                <a:gd name="T24" fmla="*/ 974 w 761"/>
                <a:gd name="T25" fmla="*/ 759 h 633"/>
                <a:gd name="T26" fmla="*/ 894 w 761"/>
                <a:gd name="T27" fmla="*/ 812 h 633"/>
                <a:gd name="T28" fmla="*/ 834 w 761"/>
                <a:gd name="T29" fmla="*/ 838 h 633"/>
                <a:gd name="T30" fmla="*/ 735 w 761"/>
                <a:gd name="T31" fmla="*/ 894 h 633"/>
                <a:gd name="T32" fmla="*/ 675 w 761"/>
                <a:gd name="T33" fmla="*/ 1052 h 633"/>
                <a:gd name="T34" fmla="*/ 619 w 761"/>
                <a:gd name="T35" fmla="*/ 1052 h 633"/>
                <a:gd name="T36" fmla="*/ 537 w 761"/>
                <a:gd name="T37" fmla="*/ 1039 h 633"/>
                <a:gd name="T38" fmla="*/ 498 w 761"/>
                <a:gd name="T39" fmla="*/ 960 h 633"/>
                <a:gd name="T40" fmla="*/ 360 w 761"/>
                <a:gd name="T41" fmla="*/ 825 h 633"/>
                <a:gd name="T42" fmla="*/ 319 w 761"/>
                <a:gd name="T43" fmla="*/ 800 h 633"/>
                <a:gd name="T44" fmla="*/ 259 w 761"/>
                <a:gd name="T45" fmla="*/ 707 h 633"/>
                <a:gd name="T46" fmla="*/ 199 w 761"/>
                <a:gd name="T47" fmla="*/ 773 h 633"/>
                <a:gd name="T48" fmla="*/ 179 w 761"/>
                <a:gd name="T49" fmla="*/ 414 h 633"/>
                <a:gd name="T50" fmla="*/ 179 w 761"/>
                <a:gd name="T51" fmla="*/ 359 h 633"/>
                <a:gd name="T52" fmla="*/ 101 w 761"/>
                <a:gd name="T53" fmla="*/ 227 h 633"/>
                <a:gd name="T54" fmla="*/ 0 w 761"/>
                <a:gd name="T55" fmla="*/ 173 h 633"/>
                <a:gd name="T56" fmla="*/ 20 w 761"/>
                <a:gd name="T57" fmla="*/ 106 h 633"/>
                <a:gd name="T58" fmla="*/ 41 w 761"/>
                <a:gd name="T59" fmla="*/ 53 h 633"/>
                <a:gd name="T60" fmla="*/ 79 w 761"/>
                <a:gd name="T61" fmla="*/ 0 h 633"/>
                <a:gd name="T62" fmla="*/ 158 w 761"/>
                <a:gd name="T63" fmla="*/ 27 h 633"/>
                <a:gd name="T64" fmla="*/ 218 w 761"/>
                <a:gd name="T65" fmla="*/ 135 h 633"/>
                <a:gd name="T66" fmla="*/ 319 w 761"/>
                <a:gd name="T67" fmla="*/ 200 h 633"/>
                <a:gd name="T68" fmla="*/ 377 w 761"/>
                <a:gd name="T69" fmla="*/ 173 h 633"/>
                <a:gd name="T70" fmla="*/ 438 w 761"/>
                <a:gd name="T71" fmla="*/ 214 h 633"/>
                <a:gd name="T72" fmla="*/ 558 w 761"/>
                <a:gd name="T73" fmla="*/ 159 h 633"/>
                <a:gd name="T74" fmla="*/ 716 w 761"/>
                <a:gd name="T75" fmla="*/ 159 h 633"/>
                <a:gd name="T76" fmla="*/ 735 w 761"/>
                <a:gd name="T77" fmla="*/ 66 h 633"/>
                <a:gd name="T78" fmla="*/ 795 w 761"/>
                <a:gd name="T79" fmla="*/ 53 h 633"/>
                <a:gd name="T80" fmla="*/ 855 w 761"/>
                <a:gd name="T81" fmla="*/ 80 h 633"/>
                <a:gd name="T82" fmla="*/ 995 w 761"/>
                <a:gd name="T83" fmla="*/ 122 h 633"/>
                <a:gd name="T84" fmla="*/ 1035 w 761"/>
                <a:gd name="T85" fmla="*/ 227 h 633"/>
                <a:gd name="T86" fmla="*/ 1173 w 761"/>
                <a:gd name="T87" fmla="*/ 266 h 633"/>
                <a:gd name="T88" fmla="*/ 1273 w 761"/>
                <a:gd name="T89" fmla="*/ 227 h 633"/>
                <a:gd name="T90" fmla="*/ 1371 w 761"/>
                <a:gd name="T91" fmla="*/ 239 h 633"/>
                <a:gd name="T92" fmla="*/ 1554 w 761"/>
                <a:gd name="T93" fmla="*/ 307 h 633"/>
                <a:gd name="T94" fmla="*/ 1752 w 761"/>
                <a:gd name="T95" fmla="*/ 374 h 633"/>
                <a:gd name="T96" fmla="*/ 1890 w 761"/>
                <a:gd name="T97" fmla="*/ 427 h 633"/>
                <a:gd name="T98" fmla="*/ 1850 w 761"/>
                <a:gd name="T99" fmla="*/ 493 h 633"/>
                <a:gd name="T100" fmla="*/ 1651 w 761"/>
                <a:gd name="T101" fmla="*/ 520 h 633"/>
                <a:gd name="T102" fmla="*/ 1609 w 761"/>
                <a:gd name="T103" fmla="*/ 559 h 633"/>
                <a:gd name="T104" fmla="*/ 1630 w 761"/>
                <a:gd name="T105" fmla="*/ 600 h 633"/>
                <a:gd name="T106" fmla="*/ 1630 w 761"/>
                <a:gd name="T107" fmla="*/ 627 h 633"/>
                <a:gd name="T108" fmla="*/ 1752 w 761"/>
                <a:gd name="T109" fmla="*/ 759 h 6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761"/>
                <a:gd name="T166" fmla="*/ 0 h 633"/>
                <a:gd name="T167" fmla="*/ 761 w 761"/>
                <a:gd name="T168" fmla="*/ 633 h 633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761" h="633">
                  <a:moveTo>
                    <a:pt x="696" y="480"/>
                  </a:moveTo>
                  <a:lnTo>
                    <a:pt x="696" y="488"/>
                  </a:lnTo>
                  <a:lnTo>
                    <a:pt x="688" y="504"/>
                  </a:lnTo>
                  <a:lnTo>
                    <a:pt x="672" y="504"/>
                  </a:lnTo>
                  <a:lnTo>
                    <a:pt x="664" y="488"/>
                  </a:lnTo>
                  <a:lnTo>
                    <a:pt x="656" y="488"/>
                  </a:lnTo>
                  <a:lnTo>
                    <a:pt x="632" y="432"/>
                  </a:lnTo>
                  <a:lnTo>
                    <a:pt x="608" y="432"/>
                  </a:lnTo>
                  <a:lnTo>
                    <a:pt x="592" y="416"/>
                  </a:lnTo>
                  <a:lnTo>
                    <a:pt x="584" y="424"/>
                  </a:lnTo>
                  <a:lnTo>
                    <a:pt x="576" y="456"/>
                  </a:lnTo>
                  <a:lnTo>
                    <a:pt x="552" y="440"/>
                  </a:lnTo>
                  <a:lnTo>
                    <a:pt x="552" y="464"/>
                  </a:lnTo>
                  <a:lnTo>
                    <a:pt x="536" y="472"/>
                  </a:lnTo>
                  <a:lnTo>
                    <a:pt x="528" y="464"/>
                  </a:lnTo>
                  <a:lnTo>
                    <a:pt x="512" y="464"/>
                  </a:lnTo>
                  <a:lnTo>
                    <a:pt x="488" y="456"/>
                  </a:lnTo>
                  <a:lnTo>
                    <a:pt x="472" y="472"/>
                  </a:lnTo>
                  <a:lnTo>
                    <a:pt x="480" y="496"/>
                  </a:lnTo>
                  <a:lnTo>
                    <a:pt x="504" y="496"/>
                  </a:lnTo>
                  <a:lnTo>
                    <a:pt x="512" y="528"/>
                  </a:lnTo>
                  <a:lnTo>
                    <a:pt x="456" y="528"/>
                  </a:lnTo>
                  <a:lnTo>
                    <a:pt x="440" y="504"/>
                  </a:lnTo>
                  <a:lnTo>
                    <a:pt x="416" y="520"/>
                  </a:lnTo>
                  <a:lnTo>
                    <a:pt x="392" y="504"/>
                  </a:lnTo>
                  <a:lnTo>
                    <a:pt x="392" y="456"/>
                  </a:lnTo>
                  <a:lnTo>
                    <a:pt x="360" y="456"/>
                  </a:lnTo>
                  <a:lnTo>
                    <a:pt x="360" y="488"/>
                  </a:lnTo>
                  <a:lnTo>
                    <a:pt x="336" y="496"/>
                  </a:lnTo>
                  <a:lnTo>
                    <a:pt x="336" y="504"/>
                  </a:lnTo>
                  <a:lnTo>
                    <a:pt x="312" y="536"/>
                  </a:lnTo>
                  <a:lnTo>
                    <a:pt x="296" y="536"/>
                  </a:lnTo>
                  <a:lnTo>
                    <a:pt x="296" y="632"/>
                  </a:lnTo>
                  <a:lnTo>
                    <a:pt x="272" y="632"/>
                  </a:lnTo>
                  <a:lnTo>
                    <a:pt x="264" y="616"/>
                  </a:lnTo>
                  <a:lnTo>
                    <a:pt x="248" y="632"/>
                  </a:lnTo>
                  <a:lnTo>
                    <a:pt x="216" y="632"/>
                  </a:lnTo>
                  <a:lnTo>
                    <a:pt x="216" y="624"/>
                  </a:lnTo>
                  <a:lnTo>
                    <a:pt x="200" y="616"/>
                  </a:lnTo>
                  <a:lnTo>
                    <a:pt x="200" y="576"/>
                  </a:lnTo>
                  <a:lnTo>
                    <a:pt x="160" y="496"/>
                  </a:lnTo>
                  <a:lnTo>
                    <a:pt x="144" y="496"/>
                  </a:lnTo>
                  <a:lnTo>
                    <a:pt x="144" y="504"/>
                  </a:lnTo>
                  <a:lnTo>
                    <a:pt x="128" y="480"/>
                  </a:lnTo>
                  <a:lnTo>
                    <a:pt x="136" y="472"/>
                  </a:lnTo>
                  <a:lnTo>
                    <a:pt x="104" y="424"/>
                  </a:lnTo>
                  <a:lnTo>
                    <a:pt x="88" y="432"/>
                  </a:lnTo>
                  <a:lnTo>
                    <a:pt x="80" y="464"/>
                  </a:lnTo>
                  <a:lnTo>
                    <a:pt x="64" y="472"/>
                  </a:lnTo>
                  <a:lnTo>
                    <a:pt x="72" y="248"/>
                  </a:lnTo>
                  <a:lnTo>
                    <a:pt x="56" y="224"/>
                  </a:lnTo>
                  <a:lnTo>
                    <a:pt x="72" y="216"/>
                  </a:lnTo>
                  <a:lnTo>
                    <a:pt x="40" y="160"/>
                  </a:lnTo>
                  <a:lnTo>
                    <a:pt x="40" y="136"/>
                  </a:lnTo>
                  <a:lnTo>
                    <a:pt x="16" y="112"/>
                  </a:lnTo>
                  <a:lnTo>
                    <a:pt x="0" y="104"/>
                  </a:lnTo>
                  <a:lnTo>
                    <a:pt x="0" y="96"/>
                  </a:lnTo>
                  <a:lnTo>
                    <a:pt x="8" y="64"/>
                  </a:lnTo>
                  <a:lnTo>
                    <a:pt x="24" y="48"/>
                  </a:lnTo>
                  <a:lnTo>
                    <a:pt x="16" y="32"/>
                  </a:lnTo>
                  <a:lnTo>
                    <a:pt x="16" y="0"/>
                  </a:lnTo>
                  <a:lnTo>
                    <a:pt x="32" y="0"/>
                  </a:lnTo>
                  <a:lnTo>
                    <a:pt x="40" y="16"/>
                  </a:lnTo>
                  <a:lnTo>
                    <a:pt x="64" y="16"/>
                  </a:lnTo>
                  <a:lnTo>
                    <a:pt x="88" y="40"/>
                  </a:lnTo>
                  <a:lnTo>
                    <a:pt x="88" y="80"/>
                  </a:lnTo>
                  <a:lnTo>
                    <a:pt x="104" y="80"/>
                  </a:lnTo>
                  <a:lnTo>
                    <a:pt x="128" y="120"/>
                  </a:lnTo>
                  <a:lnTo>
                    <a:pt x="152" y="112"/>
                  </a:lnTo>
                  <a:lnTo>
                    <a:pt x="152" y="104"/>
                  </a:lnTo>
                  <a:lnTo>
                    <a:pt x="160" y="112"/>
                  </a:lnTo>
                  <a:lnTo>
                    <a:pt x="176" y="128"/>
                  </a:lnTo>
                  <a:lnTo>
                    <a:pt x="216" y="128"/>
                  </a:lnTo>
                  <a:lnTo>
                    <a:pt x="224" y="96"/>
                  </a:lnTo>
                  <a:lnTo>
                    <a:pt x="256" y="88"/>
                  </a:lnTo>
                  <a:lnTo>
                    <a:pt x="288" y="96"/>
                  </a:lnTo>
                  <a:lnTo>
                    <a:pt x="304" y="72"/>
                  </a:lnTo>
                  <a:lnTo>
                    <a:pt x="296" y="40"/>
                  </a:lnTo>
                  <a:lnTo>
                    <a:pt x="296" y="32"/>
                  </a:lnTo>
                  <a:lnTo>
                    <a:pt x="320" y="32"/>
                  </a:lnTo>
                  <a:lnTo>
                    <a:pt x="336" y="24"/>
                  </a:lnTo>
                  <a:lnTo>
                    <a:pt x="344" y="48"/>
                  </a:lnTo>
                  <a:lnTo>
                    <a:pt x="384" y="72"/>
                  </a:lnTo>
                  <a:lnTo>
                    <a:pt x="400" y="72"/>
                  </a:lnTo>
                  <a:lnTo>
                    <a:pt x="400" y="88"/>
                  </a:lnTo>
                  <a:lnTo>
                    <a:pt x="416" y="136"/>
                  </a:lnTo>
                  <a:lnTo>
                    <a:pt x="432" y="152"/>
                  </a:lnTo>
                  <a:lnTo>
                    <a:pt x="472" y="160"/>
                  </a:lnTo>
                  <a:lnTo>
                    <a:pt x="496" y="128"/>
                  </a:lnTo>
                  <a:lnTo>
                    <a:pt x="512" y="136"/>
                  </a:lnTo>
                  <a:lnTo>
                    <a:pt x="520" y="152"/>
                  </a:lnTo>
                  <a:lnTo>
                    <a:pt x="552" y="144"/>
                  </a:lnTo>
                  <a:lnTo>
                    <a:pt x="592" y="176"/>
                  </a:lnTo>
                  <a:lnTo>
                    <a:pt x="624" y="184"/>
                  </a:lnTo>
                  <a:lnTo>
                    <a:pt x="656" y="192"/>
                  </a:lnTo>
                  <a:lnTo>
                    <a:pt x="704" y="224"/>
                  </a:lnTo>
                  <a:lnTo>
                    <a:pt x="728" y="232"/>
                  </a:lnTo>
                  <a:lnTo>
                    <a:pt x="760" y="256"/>
                  </a:lnTo>
                  <a:lnTo>
                    <a:pt x="760" y="296"/>
                  </a:lnTo>
                  <a:lnTo>
                    <a:pt x="744" y="296"/>
                  </a:lnTo>
                  <a:lnTo>
                    <a:pt x="712" y="312"/>
                  </a:lnTo>
                  <a:lnTo>
                    <a:pt x="664" y="312"/>
                  </a:lnTo>
                  <a:lnTo>
                    <a:pt x="648" y="328"/>
                  </a:lnTo>
                  <a:lnTo>
                    <a:pt x="648" y="336"/>
                  </a:lnTo>
                  <a:lnTo>
                    <a:pt x="656" y="352"/>
                  </a:lnTo>
                  <a:lnTo>
                    <a:pt x="656" y="360"/>
                  </a:lnTo>
                  <a:lnTo>
                    <a:pt x="648" y="376"/>
                  </a:lnTo>
                  <a:lnTo>
                    <a:pt x="656" y="376"/>
                  </a:lnTo>
                  <a:lnTo>
                    <a:pt x="696" y="424"/>
                  </a:lnTo>
                  <a:lnTo>
                    <a:pt x="704" y="456"/>
                  </a:lnTo>
                  <a:lnTo>
                    <a:pt x="696" y="48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3" name="Freeform 22"/>
            <p:cNvSpPr>
              <a:spLocks noChangeArrowheads="1"/>
            </p:cNvSpPr>
            <p:nvPr/>
          </p:nvSpPr>
          <p:spPr bwMode="auto">
            <a:xfrm>
              <a:off x="1333933" y="1794495"/>
              <a:ext cx="1321322" cy="1053592"/>
            </a:xfrm>
            <a:custGeom>
              <a:avLst/>
              <a:gdLst>
                <a:gd name="T0" fmla="*/ 1679 w 785"/>
                <a:gd name="T1" fmla="*/ 898 h 617"/>
                <a:gd name="T2" fmla="*/ 1541 w 785"/>
                <a:gd name="T3" fmla="*/ 951 h 617"/>
                <a:gd name="T4" fmla="*/ 1481 w 785"/>
                <a:gd name="T5" fmla="*/ 910 h 617"/>
                <a:gd name="T6" fmla="*/ 1420 w 785"/>
                <a:gd name="T7" fmla="*/ 938 h 617"/>
                <a:gd name="T8" fmla="*/ 1320 w 785"/>
                <a:gd name="T9" fmla="*/ 870 h 617"/>
                <a:gd name="T10" fmla="*/ 1260 w 785"/>
                <a:gd name="T11" fmla="*/ 765 h 617"/>
                <a:gd name="T12" fmla="*/ 1181 w 785"/>
                <a:gd name="T13" fmla="*/ 737 h 617"/>
                <a:gd name="T14" fmla="*/ 1140 w 785"/>
                <a:gd name="T15" fmla="*/ 765 h 617"/>
                <a:gd name="T16" fmla="*/ 1160 w 785"/>
                <a:gd name="T17" fmla="*/ 804 h 617"/>
                <a:gd name="T18" fmla="*/ 1102 w 785"/>
                <a:gd name="T19" fmla="*/ 898 h 617"/>
                <a:gd name="T20" fmla="*/ 1140 w 785"/>
                <a:gd name="T21" fmla="*/ 925 h 617"/>
                <a:gd name="T22" fmla="*/ 1060 w 785"/>
                <a:gd name="T23" fmla="*/ 977 h 617"/>
                <a:gd name="T24" fmla="*/ 1002 w 785"/>
                <a:gd name="T25" fmla="*/ 1004 h 617"/>
                <a:gd name="T26" fmla="*/ 941 w 785"/>
                <a:gd name="T27" fmla="*/ 991 h 617"/>
                <a:gd name="T28" fmla="*/ 920 w 785"/>
                <a:gd name="T29" fmla="*/ 1018 h 617"/>
                <a:gd name="T30" fmla="*/ 841 w 785"/>
                <a:gd name="T31" fmla="*/ 1004 h 617"/>
                <a:gd name="T32" fmla="*/ 800 w 785"/>
                <a:gd name="T33" fmla="*/ 951 h 617"/>
                <a:gd name="T34" fmla="*/ 580 w 785"/>
                <a:gd name="T35" fmla="*/ 898 h 617"/>
                <a:gd name="T36" fmla="*/ 339 w 785"/>
                <a:gd name="T37" fmla="*/ 830 h 617"/>
                <a:gd name="T38" fmla="*/ 101 w 785"/>
                <a:gd name="T39" fmla="*/ 737 h 617"/>
                <a:gd name="T40" fmla="*/ 0 w 785"/>
                <a:gd name="T41" fmla="*/ 615 h 617"/>
                <a:gd name="T42" fmla="*/ 41 w 785"/>
                <a:gd name="T43" fmla="*/ 510 h 617"/>
                <a:gd name="T44" fmla="*/ 79 w 785"/>
                <a:gd name="T45" fmla="*/ 416 h 617"/>
                <a:gd name="T46" fmla="*/ 20 w 785"/>
                <a:gd name="T47" fmla="*/ 361 h 617"/>
                <a:gd name="T48" fmla="*/ 121 w 785"/>
                <a:gd name="T49" fmla="*/ 349 h 617"/>
                <a:gd name="T50" fmla="*/ 259 w 785"/>
                <a:gd name="T51" fmla="*/ 375 h 617"/>
                <a:gd name="T52" fmla="*/ 239 w 785"/>
                <a:gd name="T53" fmla="*/ 308 h 617"/>
                <a:gd name="T54" fmla="*/ 321 w 785"/>
                <a:gd name="T55" fmla="*/ 227 h 617"/>
                <a:gd name="T56" fmla="*/ 221 w 785"/>
                <a:gd name="T57" fmla="*/ 122 h 617"/>
                <a:gd name="T58" fmla="*/ 381 w 785"/>
                <a:gd name="T59" fmla="*/ 27 h 617"/>
                <a:gd name="T60" fmla="*/ 722 w 785"/>
                <a:gd name="T61" fmla="*/ 0 h 617"/>
                <a:gd name="T62" fmla="*/ 961 w 785"/>
                <a:gd name="T63" fmla="*/ 67 h 617"/>
                <a:gd name="T64" fmla="*/ 1140 w 785"/>
                <a:gd name="T65" fmla="*/ 173 h 617"/>
                <a:gd name="T66" fmla="*/ 1181 w 785"/>
                <a:gd name="T67" fmla="*/ 80 h 617"/>
                <a:gd name="T68" fmla="*/ 1320 w 785"/>
                <a:gd name="T69" fmla="*/ 122 h 617"/>
                <a:gd name="T70" fmla="*/ 1481 w 785"/>
                <a:gd name="T71" fmla="*/ 161 h 617"/>
                <a:gd name="T72" fmla="*/ 1642 w 785"/>
                <a:gd name="T73" fmla="*/ 201 h 617"/>
                <a:gd name="T74" fmla="*/ 1822 w 785"/>
                <a:gd name="T75" fmla="*/ 294 h 617"/>
                <a:gd name="T76" fmla="*/ 1922 w 785"/>
                <a:gd name="T77" fmla="*/ 388 h 617"/>
                <a:gd name="T78" fmla="*/ 1963 w 785"/>
                <a:gd name="T79" fmla="*/ 562 h 617"/>
                <a:gd name="T80" fmla="*/ 1880 w 785"/>
                <a:gd name="T81" fmla="*/ 602 h 617"/>
                <a:gd name="T82" fmla="*/ 1780 w 785"/>
                <a:gd name="T83" fmla="*/ 682 h 617"/>
                <a:gd name="T84" fmla="*/ 1842 w 785"/>
                <a:gd name="T85" fmla="*/ 724 h 617"/>
                <a:gd name="T86" fmla="*/ 1761 w 785"/>
                <a:gd name="T87" fmla="*/ 765 h 617"/>
                <a:gd name="T88" fmla="*/ 1642 w 785"/>
                <a:gd name="T89" fmla="*/ 751 h 617"/>
                <a:gd name="T90" fmla="*/ 1663 w 785"/>
                <a:gd name="T91" fmla="*/ 817 h 617"/>
                <a:gd name="T92" fmla="*/ 1780 w 785"/>
                <a:gd name="T93" fmla="*/ 845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w 785"/>
                <a:gd name="T142" fmla="*/ 0 h 617"/>
                <a:gd name="T143" fmla="*/ 785 w 785"/>
                <a:gd name="T144" fmla="*/ 617 h 617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T141" t="T142" r="T143" b="T144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4" name="Freeform 23"/>
            <p:cNvSpPr>
              <a:spLocks noChangeArrowheads="1"/>
            </p:cNvSpPr>
            <p:nvPr/>
          </p:nvSpPr>
          <p:spPr bwMode="auto">
            <a:xfrm>
              <a:off x="3729967" y="3131509"/>
              <a:ext cx="514237" cy="728580"/>
            </a:xfrm>
            <a:custGeom>
              <a:avLst/>
              <a:gdLst>
                <a:gd name="T0" fmla="*/ 685 w 305"/>
                <a:gd name="T1" fmla="*/ 69 h 425"/>
                <a:gd name="T2" fmla="*/ 708 w 305"/>
                <a:gd name="T3" fmla="*/ 122 h 425"/>
                <a:gd name="T4" fmla="*/ 766 w 305"/>
                <a:gd name="T5" fmla="*/ 150 h 425"/>
                <a:gd name="T6" fmla="*/ 766 w 305"/>
                <a:gd name="T7" fmla="*/ 231 h 425"/>
                <a:gd name="T8" fmla="*/ 685 w 305"/>
                <a:gd name="T9" fmla="*/ 259 h 425"/>
                <a:gd name="T10" fmla="*/ 685 w 305"/>
                <a:gd name="T11" fmla="*/ 273 h 425"/>
                <a:gd name="T12" fmla="*/ 606 w 305"/>
                <a:gd name="T13" fmla="*/ 273 h 425"/>
                <a:gd name="T14" fmla="*/ 566 w 305"/>
                <a:gd name="T15" fmla="*/ 300 h 425"/>
                <a:gd name="T16" fmla="*/ 566 w 305"/>
                <a:gd name="T17" fmla="*/ 342 h 425"/>
                <a:gd name="T18" fmla="*/ 585 w 305"/>
                <a:gd name="T19" fmla="*/ 354 h 425"/>
                <a:gd name="T20" fmla="*/ 525 w 305"/>
                <a:gd name="T21" fmla="*/ 410 h 425"/>
                <a:gd name="T22" fmla="*/ 485 w 305"/>
                <a:gd name="T23" fmla="*/ 410 h 425"/>
                <a:gd name="T24" fmla="*/ 485 w 305"/>
                <a:gd name="T25" fmla="*/ 464 h 425"/>
                <a:gd name="T26" fmla="*/ 485 w 305"/>
                <a:gd name="T27" fmla="*/ 479 h 425"/>
                <a:gd name="T28" fmla="*/ 485 w 305"/>
                <a:gd name="T29" fmla="*/ 518 h 425"/>
                <a:gd name="T30" fmla="*/ 444 w 305"/>
                <a:gd name="T31" fmla="*/ 546 h 425"/>
                <a:gd name="T32" fmla="*/ 422 w 305"/>
                <a:gd name="T33" fmla="*/ 614 h 425"/>
                <a:gd name="T34" fmla="*/ 404 w 305"/>
                <a:gd name="T35" fmla="*/ 656 h 425"/>
                <a:gd name="T36" fmla="*/ 404 w 305"/>
                <a:gd name="T37" fmla="*/ 669 h 425"/>
                <a:gd name="T38" fmla="*/ 384 w 305"/>
                <a:gd name="T39" fmla="*/ 710 h 425"/>
                <a:gd name="T40" fmla="*/ 343 w 305"/>
                <a:gd name="T41" fmla="*/ 710 h 425"/>
                <a:gd name="T42" fmla="*/ 322 w 305"/>
                <a:gd name="T43" fmla="*/ 696 h 425"/>
                <a:gd name="T44" fmla="*/ 162 w 305"/>
                <a:gd name="T45" fmla="*/ 723 h 425"/>
                <a:gd name="T46" fmla="*/ 141 w 305"/>
                <a:gd name="T47" fmla="*/ 710 h 425"/>
                <a:gd name="T48" fmla="*/ 202 w 305"/>
                <a:gd name="T49" fmla="*/ 629 h 425"/>
                <a:gd name="T50" fmla="*/ 141 w 305"/>
                <a:gd name="T51" fmla="*/ 614 h 425"/>
                <a:gd name="T52" fmla="*/ 101 w 305"/>
                <a:gd name="T53" fmla="*/ 629 h 425"/>
                <a:gd name="T54" fmla="*/ 61 w 305"/>
                <a:gd name="T55" fmla="*/ 614 h 425"/>
                <a:gd name="T56" fmla="*/ 61 w 305"/>
                <a:gd name="T57" fmla="*/ 546 h 425"/>
                <a:gd name="T58" fmla="*/ 101 w 305"/>
                <a:gd name="T59" fmla="*/ 533 h 425"/>
                <a:gd name="T60" fmla="*/ 122 w 305"/>
                <a:gd name="T61" fmla="*/ 533 h 425"/>
                <a:gd name="T62" fmla="*/ 122 w 305"/>
                <a:gd name="T63" fmla="*/ 492 h 425"/>
                <a:gd name="T64" fmla="*/ 83 w 305"/>
                <a:gd name="T65" fmla="*/ 492 h 425"/>
                <a:gd name="T66" fmla="*/ 83 w 305"/>
                <a:gd name="T67" fmla="*/ 464 h 425"/>
                <a:gd name="T68" fmla="*/ 41 w 305"/>
                <a:gd name="T69" fmla="*/ 451 h 425"/>
                <a:gd name="T70" fmla="*/ 41 w 305"/>
                <a:gd name="T71" fmla="*/ 368 h 425"/>
                <a:gd name="T72" fmla="*/ 0 w 305"/>
                <a:gd name="T73" fmla="*/ 342 h 425"/>
                <a:gd name="T74" fmla="*/ 20 w 305"/>
                <a:gd name="T75" fmla="*/ 300 h 425"/>
                <a:gd name="T76" fmla="*/ 83 w 305"/>
                <a:gd name="T77" fmla="*/ 259 h 425"/>
                <a:gd name="T78" fmla="*/ 83 w 305"/>
                <a:gd name="T79" fmla="*/ 218 h 425"/>
                <a:gd name="T80" fmla="*/ 61 w 305"/>
                <a:gd name="T81" fmla="*/ 206 h 425"/>
                <a:gd name="T82" fmla="*/ 83 w 305"/>
                <a:gd name="T83" fmla="*/ 178 h 425"/>
                <a:gd name="T84" fmla="*/ 41 w 305"/>
                <a:gd name="T85" fmla="*/ 136 h 425"/>
                <a:gd name="T86" fmla="*/ 83 w 305"/>
                <a:gd name="T87" fmla="*/ 109 h 425"/>
                <a:gd name="T88" fmla="*/ 141 w 305"/>
                <a:gd name="T89" fmla="*/ 96 h 425"/>
                <a:gd name="T90" fmla="*/ 283 w 305"/>
                <a:gd name="T91" fmla="*/ 41 h 425"/>
                <a:gd name="T92" fmla="*/ 362 w 305"/>
                <a:gd name="T93" fmla="*/ 13 h 425"/>
                <a:gd name="T94" fmla="*/ 422 w 305"/>
                <a:gd name="T95" fmla="*/ 13 h 425"/>
                <a:gd name="T96" fmla="*/ 463 w 305"/>
                <a:gd name="T97" fmla="*/ 0 h 425"/>
                <a:gd name="T98" fmla="*/ 485 w 305"/>
                <a:gd name="T99" fmla="*/ 13 h 425"/>
                <a:gd name="T100" fmla="*/ 463 w 305"/>
                <a:gd name="T101" fmla="*/ 27 h 425"/>
                <a:gd name="T102" fmla="*/ 463 w 305"/>
                <a:gd name="T103" fmla="*/ 56 h 425"/>
                <a:gd name="T104" fmla="*/ 525 w 305"/>
                <a:gd name="T105" fmla="*/ 56 h 425"/>
                <a:gd name="T106" fmla="*/ 525 w 305"/>
                <a:gd name="T107" fmla="*/ 27 h 425"/>
                <a:gd name="T108" fmla="*/ 546 w 305"/>
                <a:gd name="T109" fmla="*/ 0 h 425"/>
                <a:gd name="T110" fmla="*/ 585 w 305"/>
                <a:gd name="T111" fmla="*/ 27 h 425"/>
                <a:gd name="T112" fmla="*/ 606 w 305"/>
                <a:gd name="T113" fmla="*/ 56 h 425"/>
                <a:gd name="T114" fmla="*/ 685 w 305"/>
                <a:gd name="T115" fmla="*/ 56 h 425"/>
                <a:gd name="T116" fmla="*/ 685 w 305"/>
                <a:gd name="T117" fmla="*/ 69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w 305"/>
                <a:gd name="T178" fmla="*/ 0 h 425"/>
                <a:gd name="T179" fmla="*/ 305 w 305"/>
                <a:gd name="T180" fmla="*/ 425 h 425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T177" t="T178" r="T179" b="T180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5" name="Freeform 24"/>
            <p:cNvSpPr>
              <a:spLocks noChangeArrowheads="1"/>
            </p:cNvSpPr>
            <p:nvPr/>
          </p:nvSpPr>
          <p:spPr bwMode="auto">
            <a:xfrm>
              <a:off x="3217132" y="3131509"/>
              <a:ext cx="594104" cy="714717"/>
            </a:xfrm>
            <a:custGeom>
              <a:avLst/>
              <a:gdLst>
                <a:gd name="T0" fmla="*/ 841 w 353"/>
                <a:gd name="T1" fmla="*/ 178 h 417"/>
                <a:gd name="T2" fmla="*/ 860 w 353"/>
                <a:gd name="T3" fmla="*/ 218 h 417"/>
                <a:gd name="T4" fmla="*/ 781 w 353"/>
                <a:gd name="T5" fmla="*/ 300 h 417"/>
                <a:gd name="T6" fmla="*/ 799 w 353"/>
                <a:gd name="T7" fmla="*/ 367 h 417"/>
                <a:gd name="T8" fmla="*/ 799 w 353"/>
                <a:gd name="T9" fmla="*/ 451 h 417"/>
                <a:gd name="T10" fmla="*/ 819 w 353"/>
                <a:gd name="T11" fmla="*/ 491 h 417"/>
                <a:gd name="T12" fmla="*/ 880 w 353"/>
                <a:gd name="T13" fmla="*/ 532 h 417"/>
                <a:gd name="T14" fmla="*/ 819 w 353"/>
                <a:gd name="T15" fmla="*/ 546 h 417"/>
                <a:gd name="T16" fmla="*/ 799 w 353"/>
                <a:gd name="T17" fmla="*/ 626 h 417"/>
                <a:gd name="T18" fmla="*/ 681 w 353"/>
                <a:gd name="T19" fmla="*/ 682 h 417"/>
                <a:gd name="T20" fmla="*/ 560 w 353"/>
                <a:gd name="T21" fmla="*/ 640 h 417"/>
                <a:gd name="T22" fmla="*/ 539 w 353"/>
                <a:gd name="T23" fmla="*/ 695 h 417"/>
                <a:gd name="T24" fmla="*/ 480 w 353"/>
                <a:gd name="T25" fmla="*/ 710 h 417"/>
                <a:gd name="T26" fmla="*/ 422 w 353"/>
                <a:gd name="T27" fmla="*/ 655 h 417"/>
                <a:gd name="T28" fmla="*/ 381 w 353"/>
                <a:gd name="T29" fmla="*/ 682 h 417"/>
                <a:gd name="T30" fmla="*/ 360 w 353"/>
                <a:gd name="T31" fmla="*/ 601 h 417"/>
                <a:gd name="T32" fmla="*/ 381 w 353"/>
                <a:gd name="T33" fmla="*/ 532 h 417"/>
                <a:gd name="T34" fmla="*/ 360 w 353"/>
                <a:gd name="T35" fmla="*/ 491 h 417"/>
                <a:gd name="T36" fmla="*/ 239 w 353"/>
                <a:gd name="T37" fmla="*/ 532 h 417"/>
                <a:gd name="T38" fmla="*/ 160 w 353"/>
                <a:gd name="T39" fmla="*/ 517 h 417"/>
                <a:gd name="T40" fmla="*/ 79 w 353"/>
                <a:gd name="T41" fmla="*/ 532 h 417"/>
                <a:gd name="T42" fmla="*/ 60 w 353"/>
                <a:gd name="T43" fmla="*/ 517 h 417"/>
                <a:gd name="T44" fmla="*/ 41 w 353"/>
                <a:gd name="T45" fmla="*/ 451 h 417"/>
                <a:gd name="T46" fmla="*/ 60 w 353"/>
                <a:gd name="T47" fmla="*/ 408 h 417"/>
                <a:gd name="T48" fmla="*/ 0 w 353"/>
                <a:gd name="T49" fmla="*/ 382 h 417"/>
                <a:gd name="T50" fmla="*/ 60 w 353"/>
                <a:gd name="T51" fmla="*/ 286 h 417"/>
                <a:gd name="T52" fmla="*/ 60 w 353"/>
                <a:gd name="T53" fmla="*/ 231 h 417"/>
                <a:gd name="T54" fmla="*/ 60 w 353"/>
                <a:gd name="T55" fmla="*/ 206 h 417"/>
                <a:gd name="T56" fmla="*/ 121 w 353"/>
                <a:gd name="T57" fmla="*/ 56 h 417"/>
                <a:gd name="T58" fmla="*/ 259 w 353"/>
                <a:gd name="T59" fmla="*/ 69 h 417"/>
                <a:gd name="T60" fmla="*/ 281 w 353"/>
                <a:gd name="T61" fmla="*/ 0 h 417"/>
                <a:gd name="T62" fmla="*/ 459 w 353"/>
                <a:gd name="T63" fmla="*/ 27 h 417"/>
                <a:gd name="T64" fmla="*/ 620 w 353"/>
                <a:gd name="T65" fmla="*/ 69 h 417"/>
                <a:gd name="T66" fmla="*/ 722 w 353"/>
                <a:gd name="T67" fmla="*/ 56 h 417"/>
                <a:gd name="T68" fmla="*/ 759 w 353"/>
                <a:gd name="T69" fmla="*/ 13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353"/>
                <a:gd name="T106" fmla="*/ 0 h 417"/>
                <a:gd name="T107" fmla="*/ 353 w 353"/>
                <a:gd name="T108" fmla="*/ 417 h 417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6" name="Freeform 25"/>
            <p:cNvSpPr>
              <a:spLocks noChangeArrowheads="1"/>
            </p:cNvSpPr>
            <p:nvPr/>
          </p:nvSpPr>
          <p:spPr bwMode="auto">
            <a:xfrm>
              <a:off x="3165288" y="2724860"/>
              <a:ext cx="822498" cy="545280"/>
            </a:xfrm>
            <a:custGeom>
              <a:avLst/>
              <a:gdLst>
                <a:gd name="T0" fmla="*/ 1216 w 489"/>
                <a:gd name="T1" fmla="*/ 404 h 321"/>
                <a:gd name="T2" fmla="*/ 1116 w 489"/>
                <a:gd name="T3" fmla="*/ 430 h 321"/>
                <a:gd name="T4" fmla="*/ 977 w 489"/>
                <a:gd name="T5" fmla="*/ 483 h 321"/>
                <a:gd name="T6" fmla="*/ 918 w 489"/>
                <a:gd name="T7" fmla="*/ 495 h 321"/>
                <a:gd name="T8" fmla="*/ 879 w 489"/>
                <a:gd name="T9" fmla="*/ 522 h 321"/>
                <a:gd name="T10" fmla="*/ 819 w 489"/>
                <a:gd name="T11" fmla="*/ 522 h 321"/>
                <a:gd name="T12" fmla="*/ 837 w 489"/>
                <a:gd name="T13" fmla="*/ 444 h 321"/>
                <a:gd name="T14" fmla="*/ 797 w 489"/>
                <a:gd name="T15" fmla="*/ 444 h 321"/>
                <a:gd name="T16" fmla="*/ 718 w 489"/>
                <a:gd name="T17" fmla="*/ 471 h 321"/>
                <a:gd name="T18" fmla="*/ 697 w 489"/>
                <a:gd name="T19" fmla="*/ 458 h 321"/>
                <a:gd name="T20" fmla="*/ 598 w 489"/>
                <a:gd name="T21" fmla="*/ 458 h 321"/>
                <a:gd name="T22" fmla="*/ 559 w 489"/>
                <a:gd name="T23" fmla="*/ 417 h 321"/>
                <a:gd name="T24" fmla="*/ 459 w 489"/>
                <a:gd name="T25" fmla="*/ 417 h 321"/>
                <a:gd name="T26" fmla="*/ 360 w 489"/>
                <a:gd name="T27" fmla="*/ 391 h 321"/>
                <a:gd name="T28" fmla="*/ 319 w 489"/>
                <a:gd name="T29" fmla="*/ 404 h 321"/>
                <a:gd name="T30" fmla="*/ 339 w 489"/>
                <a:gd name="T31" fmla="*/ 458 h 321"/>
                <a:gd name="T32" fmla="*/ 278 w 489"/>
                <a:gd name="T33" fmla="*/ 444 h 321"/>
                <a:gd name="T34" fmla="*/ 199 w 489"/>
                <a:gd name="T35" fmla="*/ 444 h 321"/>
                <a:gd name="T36" fmla="*/ 121 w 489"/>
                <a:gd name="T37" fmla="*/ 522 h 321"/>
                <a:gd name="T38" fmla="*/ 20 w 489"/>
                <a:gd name="T39" fmla="*/ 444 h 321"/>
                <a:gd name="T40" fmla="*/ 0 w 489"/>
                <a:gd name="T41" fmla="*/ 444 h 321"/>
                <a:gd name="T42" fmla="*/ 20 w 489"/>
                <a:gd name="T43" fmla="*/ 417 h 321"/>
                <a:gd name="T44" fmla="*/ 41 w 489"/>
                <a:gd name="T45" fmla="*/ 404 h 321"/>
                <a:gd name="T46" fmla="*/ 0 w 489"/>
                <a:gd name="T47" fmla="*/ 378 h 321"/>
                <a:gd name="T48" fmla="*/ 0 w 489"/>
                <a:gd name="T49" fmla="*/ 365 h 321"/>
                <a:gd name="T50" fmla="*/ 41 w 489"/>
                <a:gd name="T51" fmla="*/ 340 h 321"/>
                <a:gd name="T52" fmla="*/ 179 w 489"/>
                <a:gd name="T53" fmla="*/ 340 h 321"/>
                <a:gd name="T54" fmla="*/ 239 w 489"/>
                <a:gd name="T55" fmla="*/ 314 h 321"/>
                <a:gd name="T56" fmla="*/ 278 w 489"/>
                <a:gd name="T57" fmla="*/ 300 h 321"/>
                <a:gd name="T58" fmla="*/ 278 w 489"/>
                <a:gd name="T59" fmla="*/ 260 h 321"/>
                <a:gd name="T60" fmla="*/ 199 w 489"/>
                <a:gd name="T61" fmla="*/ 196 h 321"/>
                <a:gd name="T62" fmla="*/ 179 w 489"/>
                <a:gd name="T63" fmla="*/ 130 h 321"/>
                <a:gd name="T64" fmla="*/ 218 w 489"/>
                <a:gd name="T65" fmla="*/ 92 h 321"/>
                <a:gd name="T66" fmla="*/ 218 w 489"/>
                <a:gd name="T67" fmla="*/ 66 h 321"/>
                <a:gd name="T68" fmla="*/ 179 w 489"/>
                <a:gd name="T69" fmla="*/ 13 h 321"/>
                <a:gd name="T70" fmla="*/ 319 w 489"/>
                <a:gd name="T71" fmla="*/ 13 h 321"/>
                <a:gd name="T72" fmla="*/ 360 w 489"/>
                <a:gd name="T73" fmla="*/ 26 h 321"/>
                <a:gd name="T74" fmla="*/ 418 w 489"/>
                <a:gd name="T75" fmla="*/ 0 h 321"/>
                <a:gd name="T76" fmla="*/ 519 w 489"/>
                <a:gd name="T77" fmla="*/ 117 h 321"/>
                <a:gd name="T78" fmla="*/ 697 w 489"/>
                <a:gd name="T79" fmla="*/ 117 h 321"/>
                <a:gd name="T80" fmla="*/ 736 w 489"/>
                <a:gd name="T81" fmla="*/ 130 h 321"/>
                <a:gd name="T82" fmla="*/ 778 w 489"/>
                <a:gd name="T83" fmla="*/ 117 h 321"/>
                <a:gd name="T84" fmla="*/ 837 w 489"/>
                <a:gd name="T85" fmla="*/ 143 h 321"/>
                <a:gd name="T86" fmla="*/ 837 w 489"/>
                <a:gd name="T87" fmla="*/ 184 h 321"/>
                <a:gd name="T88" fmla="*/ 879 w 489"/>
                <a:gd name="T89" fmla="*/ 208 h 321"/>
                <a:gd name="T90" fmla="*/ 898 w 489"/>
                <a:gd name="T91" fmla="*/ 184 h 321"/>
                <a:gd name="T92" fmla="*/ 935 w 489"/>
                <a:gd name="T93" fmla="*/ 208 h 321"/>
                <a:gd name="T94" fmla="*/ 1017 w 489"/>
                <a:gd name="T95" fmla="*/ 208 h 321"/>
                <a:gd name="T96" fmla="*/ 1036 w 489"/>
                <a:gd name="T97" fmla="*/ 196 h 321"/>
                <a:gd name="T98" fmla="*/ 1157 w 489"/>
                <a:gd name="T99" fmla="*/ 248 h 321"/>
                <a:gd name="T100" fmla="*/ 1178 w 489"/>
                <a:gd name="T101" fmla="*/ 314 h 321"/>
                <a:gd name="T102" fmla="*/ 1178 w 489"/>
                <a:gd name="T103" fmla="*/ 352 h 321"/>
                <a:gd name="T104" fmla="*/ 1216 w 489"/>
                <a:gd name="T105" fmla="*/ 404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w 489"/>
                <a:gd name="T160" fmla="*/ 0 h 321"/>
                <a:gd name="T161" fmla="*/ 489 w 489"/>
                <a:gd name="T162" fmla="*/ 321 h 321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T159" t="T160" r="T161" b="T162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7" name="Freeform 26"/>
            <p:cNvSpPr>
              <a:spLocks noChangeArrowheads="1"/>
            </p:cNvSpPr>
            <p:nvPr/>
          </p:nvSpPr>
          <p:spPr bwMode="auto">
            <a:xfrm>
              <a:off x="3823847" y="2532317"/>
              <a:ext cx="512835" cy="657725"/>
            </a:xfrm>
            <a:custGeom>
              <a:avLst/>
              <a:gdLst>
                <a:gd name="T0" fmla="*/ 218 w 305"/>
                <a:gd name="T1" fmla="*/ 0 h 385"/>
                <a:gd name="T2" fmla="*/ 319 w 305"/>
                <a:gd name="T3" fmla="*/ 53 h 385"/>
                <a:gd name="T4" fmla="*/ 438 w 305"/>
                <a:gd name="T5" fmla="*/ 109 h 385"/>
                <a:gd name="T6" fmla="*/ 498 w 305"/>
                <a:gd name="T7" fmla="*/ 161 h 385"/>
                <a:gd name="T8" fmla="*/ 598 w 305"/>
                <a:gd name="T9" fmla="*/ 227 h 385"/>
                <a:gd name="T10" fmla="*/ 676 w 305"/>
                <a:gd name="T11" fmla="*/ 241 h 385"/>
                <a:gd name="T12" fmla="*/ 619 w 305"/>
                <a:gd name="T13" fmla="*/ 241 h 385"/>
                <a:gd name="T14" fmla="*/ 577 w 305"/>
                <a:gd name="T15" fmla="*/ 295 h 385"/>
                <a:gd name="T16" fmla="*/ 619 w 305"/>
                <a:gd name="T17" fmla="*/ 375 h 385"/>
                <a:gd name="T18" fmla="*/ 718 w 305"/>
                <a:gd name="T19" fmla="*/ 416 h 385"/>
                <a:gd name="T20" fmla="*/ 718 w 305"/>
                <a:gd name="T21" fmla="*/ 497 h 385"/>
                <a:gd name="T22" fmla="*/ 697 w 305"/>
                <a:gd name="T23" fmla="*/ 538 h 385"/>
                <a:gd name="T24" fmla="*/ 656 w 305"/>
                <a:gd name="T25" fmla="*/ 523 h 385"/>
                <a:gd name="T26" fmla="*/ 676 w 305"/>
                <a:gd name="T27" fmla="*/ 578 h 385"/>
                <a:gd name="T28" fmla="*/ 656 w 305"/>
                <a:gd name="T29" fmla="*/ 604 h 385"/>
                <a:gd name="T30" fmla="*/ 559 w 305"/>
                <a:gd name="T31" fmla="*/ 643 h 385"/>
                <a:gd name="T32" fmla="*/ 458 w 305"/>
                <a:gd name="T33" fmla="*/ 643 h 385"/>
                <a:gd name="T34" fmla="*/ 377 w 305"/>
                <a:gd name="T35" fmla="*/ 618 h 385"/>
                <a:gd name="T36" fmla="*/ 319 w 305"/>
                <a:gd name="T37" fmla="*/ 643 h 385"/>
                <a:gd name="T38" fmla="*/ 338 w 305"/>
                <a:gd name="T39" fmla="*/ 604 h 385"/>
                <a:gd name="T40" fmla="*/ 300 w 305"/>
                <a:gd name="T41" fmla="*/ 618 h 385"/>
                <a:gd name="T42" fmla="*/ 199 w 305"/>
                <a:gd name="T43" fmla="*/ 523 h 385"/>
                <a:gd name="T44" fmla="*/ 179 w 305"/>
                <a:gd name="T45" fmla="*/ 443 h 385"/>
                <a:gd name="T46" fmla="*/ 179 w 305"/>
                <a:gd name="T47" fmla="*/ 363 h 385"/>
                <a:gd name="T48" fmla="*/ 179 w 305"/>
                <a:gd name="T49" fmla="*/ 267 h 385"/>
                <a:gd name="T50" fmla="*/ 60 w 305"/>
                <a:gd name="T51" fmla="*/ 255 h 385"/>
                <a:gd name="T52" fmla="*/ 0 w 305"/>
                <a:gd name="T53" fmla="*/ 227 h 385"/>
                <a:gd name="T54" fmla="*/ 79 w 305"/>
                <a:gd name="T55" fmla="*/ 202 h 385"/>
                <a:gd name="T56" fmla="*/ 101 w 305"/>
                <a:gd name="T57" fmla="*/ 67 h 385"/>
                <a:gd name="T58" fmla="*/ 179 w 305"/>
                <a:gd name="T59" fmla="*/ 94 h 385"/>
                <a:gd name="T60" fmla="*/ 259 w 305"/>
                <a:gd name="T61" fmla="*/ 80 h 385"/>
                <a:gd name="T62" fmla="*/ 199 w 305"/>
                <a:gd name="T63" fmla="*/ 27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305"/>
                <a:gd name="T97" fmla="*/ 0 h 385"/>
                <a:gd name="T98" fmla="*/ 305 w 305"/>
                <a:gd name="T99" fmla="*/ 385 h 385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8" name="Freeform 27"/>
            <p:cNvSpPr>
              <a:spLocks noChangeArrowheads="1"/>
            </p:cNvSpPr>
            <p:nvPr/>
          </p:nvSpPr>
          <p:spPr bwMode="auto">
            <a:xfrm>
              <a:off x="3367059" y="2327452"/>
              <a:ext cx="634739" cy="614595"/>
            </a:xfrm>
            <a:custGeom>
              <a:avLst/>
              <a:gdLst>
                <a:gd name="T0" fmla="*/ 500 w 377"/>
                <a:gd name="T1" fmla="*/ 13 h 361"/>
                <a:gd name="T2" fmla="*/ 621 w 377"/>
                <a:gd name="T3" fmla="*/ 0 h 361"/>
                <a:gd name="T4" fmla="*/ 661 w 377"/>
                <a:gd name="T5" fmla="*/ 27 h 361"/>
                <a:gd name="T6" fmla="*/ 761 w 377"/>
                <a:gd name="T7" fmla="*/ 40 h 361"/>
                <a:gd name="T8" fmla="*/ 803 w 377"/>
                <a:gd name="T9" fmla="*/ 27 h 361"/>
                <a:gd name="T10" fmla="*/ 842 w 377"/>
                <a:gd name="T11" fmla="*/ 27 h 361"/>
                <a:gd name="T12" fmla="*/ 701 w 377"/>
                <a:gd name="T13" fmla="*/ 105 h 361"/>
                <a:gd name="T14" fmla="*/ 681 w 377"/>
                <a:gd name="T15" fmla="*/ 144 h 361"/>
                <a:gd name="T16" fmla="*/ 701 w 377"/>
                <a:gd name="T17" fmla="*/ 158 h 361"/>
                <a:gd name="T18" fmla="*/ 722 w 377"/>
                <a:gd name="T19" fmla="*/ 158 h 361"/>
                <a:gd name="T20" fmla="*/ 803 w 377"/>
                <a:gd name="T21" fmla="*/ 210 h 361"/>
                <a:gd name="T22" fmla="*/ 881 w 377"/>
                <a:gd name="T23" fmla="*/ 210 h 361"/>
                <a:gd name="T24" fmla="*/ 881 w 377"/>
                <a:gd name="T25" fmla="*/ 239 h 361"/>
                <a:gd name="T26" fmla="*/ 941 w 377"/>
                <a:gd name="T27" fmla="*/ 252 h 361"/>
                <a:gd name="T28" fmla="*/ 941 w 377"/>
                <a:gd name="T29" fmla="*/ 279 h 361"/>
                <a:gd name="T30" fmla="*/ 881 w 377"/>
                <a:gd name="T31" fmla="*/ 316 h 361"/>
                <a:gd name="T32" fmla="*/ 881 w 377"/>
                <a:gd name="T33" fmla="*/ 292 h 361"/>
                <a:gd name="T34" fmla="*/ 821 w 377"/>
                <a:gd name="T35" fmla="*/ 265 h 361"/>
                <a:gd name="T36" fmla="*/ 782 w 377"/>
                <a:gd name="T37" fmla="*/ 265 h 361"/>
                <a:gd name="T38" fmla="*/ 782 w 377"/>
                <a:gd name="T39" fmla="*/ 344 h 361"/>
                <a:gd name="T40" fmla="*/ 761 w 377"/>
                <a:gd name="T41" fmla="*/ 396 h 361"/>
                <a:gd name="T42" fmla="*/ 701 w 377"/>
                <a:gd name="T43" fmla="*/ 396 h 361"/>
                <a:gd name="T44" fmla="*/ 681 w 377"/>
                <a:gd name="T45" fmla="*/ 409 h 361"/>
                <a:gd name="T46" fmla="*/ 722 w 377"/>
                <a:gd name="T47" fmla="*/ 422 h 361"/>
                <a:gd name="T48" fmla="*/ 743 w 377"/>
                <a:gd name="T49" fmla="*/ 450 h 361"/>
                <a:gd name="T50" fmla="*/ 803 w 377"/>
                <a:gd name="T51" fmla="*/ 474 h 361"/>
                <a:gd name="T52" fmla="*/ 860 w 377"/>
                <a:gd name="T53" fmla="*/ 462 h 361"/>
                <a:gd name="T54" fmla="*/ 881 w 377"/>
                <a:gd name="T55" fmla="*/ 554 h 361"/>
                <a:gd name="T56" fmla="*/ 761 w 377"/>
                <a:gd name="T57" fmla="*/ 594 h 361"/>
                <a:gd name="T58" fmla="*/ 743 w 377"/>
                <a:gd name="T59" fmla="*/ 580 h 361"/>
                <a:gd name="T60" fmla="*/ 722 w 377"/>
                <a:gd name="T61" fmla="*/ 594 h 361"/>
                <a:gd name="T62" fmla="*/ 643 w 377"/>
                <a:gd name="T63" fmla="*/ 594 h 361"/>
                <a:gd name="T64" fmla="*/ 601 w 377"/>
                <a:gd name="T65" fmla="*/ 567 h 361"/>
                <a:gd name="T66" fmla="*/ 582 w 377"/>
                <a:gd name="T67" fmla="*/ 594 h 361"/>
                <a:gd name="T68" fmla="*/ 542 w 377"/>
                <a:gd name="T69" fmla="*/ 567 h 361"/>
                <a:gd name="T70" fmla="*/ 542 w 377"/>
                <a:gd name="T71" fmla="*/ 527 h 361"/>
                <a:gd name="T72" fmla="*/ 482 w 377"/>
                <a:gd name="T73" fmla="*/ 501 h 361"/>
                <a:gd name="T74" fmla="*/ 440 w 377"/>
                <a:gd name="T75" fmla="*/ 514 h 361"/>
                <a:gd name="T76" fmla="*/ 401 w 377"/>
                <a:gd name="T77" fmla="*/ 501 h 361"/>
                <a:gd name="T78" fmla="*/ 221 w 377"/>
                <a:gd name="T79" fmla="*/ 487 h 361"/>
                <a:gd name="T80" fmla="*/ 121 w 377"/>
                <a:gd name="T81" fmla="*/ 382 h 361"/>
                <a:gd name="T82" fmla="*/ 41 w 377"/>
                <a:gd name="T83" fmla="*/ 303 h 361"/>
                <a:gd name="T84" fmla="*/ 0 w 377"/>
                <a:gd name="T85" fmla="*/ 210 h 361"/>
                <a:gd name="T86" fmla="*/ 79 w 377"/>
                <a:gd name="T87" fmla="*/ 210 h 361"/>
                <a:gd name="T88" fmla="*/ 281 w 377"/>
                <a:gd name="T89" fmla="*/ 130 h 361"/>
                <a:gd name="T90" fmla="*/ 341 w 377"/>
                <a:gd name="T91" fmla="*/ 130 h 361"/>
                <a:gd name="T92" fmla="*/ 422 w 377"/>
                <a:gd name="T93" fmla="*/ 130 h 361"/>
                <a:gd name="T94" fmla="*/ 482 w 377"/>
                <a:gd name="T95" fmla="*/ 80 h 361"/>
                <a:gd name="T96" fmla="*/ 500 w 377"/>
                <a:gd name="T97" fmla="*/ 13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w 377"/>
                <a:gd name="T148" fmla="*/ 0 h 361"/>
                <a:gd name="T149" fmla="*/ 377 w 377"/>
                <a:gd name="T150" fmla="*/ 361 h 361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T147" t="T148" r="T149" b="T150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19" name="Freeform 28"/>
            <p:cNvSpPr>
              <a:spLocks noChangeArrowheads="1"/>
            </p:cNvSpPr>
            <p:nvPr/>
          </p:nvSpPr>
          <p:spPr bwMode="auto">
            <a:xfrm>
              <a:off x="3354448" y="1768309"/>
              <a:ext cx="418956" cy="780952"/>
            </a:xfrm>
            <a:custGeom>
              <a:avLst/>
              <a:gdLst>
                <a:gd name="T0" fmla="*/ 519 w 249"/>
                <a:gd name="T1" fmla="*/ 565 h 457"/>
                <a:gd name="T2" fmla="*/ 498 w 249"/>
                <a:gd name="T3" fmla="*/ 632 h 457"/>
                <a:gd name="T4" fmla="*/ 438 w 249"/>
                <a:gd name="T5" fmla="*/ 687 h 457"/>
                <a:gd name="T6" fmla="*/ 339 w 249"/>
                <a:gd name="T7" fmla="*/ 673 h 457"/>
                <a:gd name="T8" fmla="*/ 199 w 249"/>
                <a:gd name="T9" fmla="*/ 724 h 457"/>
                <a:gd name="T10" fmla="*/ 101 w 249"/>
                <a:gd name="T11" fmla="*/ 765 h 457"/>
                <a:gd name="T12" fmla="*/ 20 w 249"/>
                <a:gd name="T13" fmla="*/ 765 h 457"/>
                <a:gd name="T14" fmla="*/ 0 w 249"/>
                <a:gd name="T15" fmla="*/ 752 h 457"/>
                <a:gd name="T16" fmla="*/ 41 w 249"/>
                <a:gd name="T17" fmla="*/ 646 h 457"/>
                <a:gd name="T18" fmla="*/ 60 w 249"/>
                <a:gd name="T19" fmla="*/ 619 h 457"/>
                <a:gd name="T20" fmla="*/ 20 w 249"/>
                <a:gd name="T21" fmla="*/ 551 h 457"/>
                <a:gd name="T22" fmla="*/ 41 w 249"/>
                <a:gd name="T23" fmla="*/ 444 h 457"/>
                <a:gd name="T24" fmla="*/ 60 w 249"/>
                <a:gd name="T25" fmla="*/ 376 h 457"/>
                <a:gd name="T26" fmla="*/ 79 w 249"/>
                <a:gd name="T27" fmla="*/ 349 h 457"/>
                <a:gd name="T28" fmla="*/ 41 w 249"/>
                <a:gd name="T29" fmla="*/ 323 h 457"/>
                <a:gd name="T30" fmla="*/ 79 w 249"/>
                <a:gd name="T31" fmla="*/ 270 h 457"/>
                <a:gd name="T32" fmla="*/ 138 w 249"/>
                <a:gd name="T33" fmla="*/ 189 h 457"/>
                <a:gd name="T34" fmla="*/ 138 w 249"/>
                <a:gd name="T35" fmla="*/ 135 h 457"/>
                <a:gd name="T36" fmla="*/ 179 w 249"/>
                <a:gd name="T37" fmla="*/ 135 h 457"/>
                <a:gd name="T38" fmla="*/ 300 w 249"/>
                <a:gd name="T39" fmla="*/ 41 h 457"/>
                <a:gd name="T40" fmla="*/ 360 w 249"/>
                <a:gd name="T41" fmla="*/ 27 h 457"/>
                <a:gd name="T42" fmla="*/ 421 w 249"/>
                <a:gd name="T43" fmla="*/ 0 h 457"/>
                <a:gd name="T44" fmla="*/ 438 w 249"/>
                <a:gd name="T45" fmla="*/ 13 h 457"/>
                <a:gd name="T46" fmla="*/ 538 w 249"/>
                <a:gd name="T47" fmla="*/ 0 h 457"/>
                <a:gd name="T48" fmla="*/ 598 w 249"/>
                <a:gd name="T49" fmla="*/ 41 h 457"/>
                <a:gd name="T50" fmla="*/ 538 w 249"/>
                <a:gd name="T51" fmla="*/ 54 h 457"/>
                <a:gd name="T52" fmla="*/ 519 w 249"/>
                <a:gd name="T53" fmla="*/ 80 h 457"/>
                <a:gd name="T54" fmla="*/ 598 w 249"/>
                <a:gd name="T55" fmla="*/ 80 h 457"/>
                <a:gd name="T56" fmla="*/ 620 w 249"/>
                <a:gd name="T57" fmla="*/ 149 h 457"/>
                <a:gd name="T58" fmla="*/ 580 w 249"/>
                <a:gd name="T59" fmla="*/ 202 h 457"/>
                <a:gd name="T60" fmla="*/ 538 w 249"/>
                <a:gd name="T61" fmla="*/ 175 h 457"/>
                <a:gd name="T62" fmla="*/ 480 w 249"/>
                <a:gd name="T63" fmla="*/ 202 h 457"/>
                <a:gd name="T64" fmla="*/ 498 w 249"/>
                <a:gd name="T65" fmla="*/ 229 h 457"/>
                <a:gd name="T66" fmla="*/ 459 w 249"/>
                <a:gd name="T67" fmla="*/ 270 h 457"/>
                <a:gd name="T68" fmla="*/ 560 w 249"/>
                <a:gd name="T69" fmla="*/ 363 h 457"/>
                <a:gd name="T70" fmla="*/ 480 w 249"/>
                <a:gd name="T71" fmla="*/ 510 h 457"/>
                <a:gd name="T72" fmla="*/ 519 w 249"/>
                <a:gd name="T73" fmla="*/ 565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249"/>
                <a:gd name="T112" fmla="*/ 0 h 457"/>
                <a:gd name="T113" fmla="*/ 249 w 249"/>
                <a:gd name="T114" fmla="*/ 457 h 457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0" name="Freeform 29"/>
            <p:cNvSpPr>
              <a:spLocks noChangeArrowheads="1"/>
            </p:cNvSpPr>
            <p:nvPr/>
          </p:nvSpPr>
          <p:spPr bwMode="auto">
            <a:xfrm>
              <a:off x="2908870" y="1903859"/>
              <a:ext cx="540859" cy="1038189"/>
            </a:xfrm>
            <a:custGeom>
              <a:avLst/>
              <a:gdLst>
                <a:gd name="T0" fmla="*/ 806 w 321"/>
                <a:gd name="T1" fmla="*/ 797 h 609"/>
                <a:gd name="T2" fmla="*/ 744 w 321"/>
                <a:gd name="T3" fmla="*/ 825 h 609"/>
                <a:gd name="T4" fmla="*/ 705 w 321"/>
                <a:gd name="T5" fmla="*/ 811 h 609"/>
                <a:gd name="T6" fmla="*/ 562 w 321"/>
                <a:gd name="T7" fmla="*/ 811 h 609"/>
                <a:gd name="T8" fmla="*/ 605 w 321"/>
                <a:gd name="T9" fmla="*/ 863 h 609"/>
                <a:gd name="T10" fmla="*/ 562 w 321"/>
                <a:gd name="T11" fmla="*/ 930 h 609"/>
                <a:gd name="T12" fmla="*/ 583 w 321"/>
                <a:gd name="T13" fmla="*/ 1010 h 609"/>
                <a:gd name="T14" fmla="*/ 503 w 321"/>
                <a:gd name="T15" fmla="*/ 996 h 609"/>
                <a:gd name="T16" fmla="*/ 384 w 321"/>
                <a:gd name="T17" fmla="*/ 943 h 609"/>
                <a:gd name="T18" fmla="*/ 240 w 321"/>
                <a:gd name="T19" fmla="*/ 916 h 609"/>
                <a:gd name="T20" fmla="*/ 141 w 321"/>
                <a:gd name="T21" fmla="*/ 863 h 609"/>
                <a:gd name="T22" fmla="*/ 41 w 321"/>
                <a:gd name="T23" fmla="*/ 863 h 609"/>
                <a:gd name="T24" fmla="*/ 41 w 321"/>
                <a:gd name="T25" fmla="*/ 851 h 609"/>
                <a:gd name="T26" fmla="*/ 0 w 321"/>
                <a:gd name="T27" fmla="*/ 838 h 609"/>
                <a:gd name="T28" fmla="*/ 20 w 321"/>
                <a:gd name="T29" fmla="*/ 825 h 609"/>
                <a:gd name="T30" fmla="*/ 20 w 321"/>
                <a:gd name="T31" fmla="*/ 784 h 609"/>
                <a:gd name="T32" fmla="*/ 0 w 321"/>
                <a:gd name="T33" fmla="*/ 771 h 609"/>
                <a:gd name="T34" fmla="*/ 41 w 321"/>
                <a:gd name="T35" fmla="*/ 758 h 609"/>
                <a:gd name="T36" fmla="*/ 121 w 321"/>
                <a:gd name="T37" fmla="*/ 758 h 609"/>
                <a:gd name="T38" fmla="*/ 121 w 321"/>
                <a:gd name="T39" fmla="*/ 572 h 609"/>
                <a:gd name="T40" fmla="*/ 221 w 321"/>
                <a:gd name="T41" fmla="*/ 572 h 609"/>
                <a:gd name="T42" fmla="*/ 221 w 321"/>
                <a:gd name="T43" fmla="*/ 597 h 609"/>
                <a:gd name="T44" fmla="*/ 281 w 321"/>
                <a:gd name="T45" fmla="*/ 597 h 609"/>
                <a:gd name="T46" fmla="*/ 281 w 321"/>
                <a:gd name="T47" fmla="*/ 545 h 609"/>
                <a:gd name="T48" fmla="*/ 402 w 321"/>
                <a:gd name="T49" fmla="*/ 545 h 609"/>
                <a:gd name="T50" fmla="*/ 422 w 321"/>
                <a:gd name="T51" fmla="*/ 466 h 609"/>
                <a:gd name="T52" fmla="*/ 422 w 321"/>
                <a:gd name="T53" fmla="*/ 411 h 609"/>
                <a:gd name="T54" fmla="*/ 362 w 321"/>
                <a:gd name="T55" fmla="*/ 385 h 609"/>
                <a:gd name="T56" fmla="*/ 281 w 321"/>
                <a:gd name="T57" fmla="*/ 345 h 609"/>
                <a:gd name="T58" fmla="*/ 240 w 321"/>
                <a:gd name="T59" fmla="*/ 307 h 609"/>
                <a:gd name="T60" fmla="*/ 260 w 321"/>
                <a:gd name="T61" fmla="*/ 239 h 609"/>
                <a:gd name="T62" fmla="*/ 301 w 321"/>
                <a:gd name="T63" fmla="*/ 214 h 609"/>
                <a:gd name="T64" fmla="*/ 362 w 321"/>
                <a:gd name="T65" fmla="*/ 239 h 609"/>
                <a:gd name="T66" fmla="*/ 444 w 321"/>
                <a:gd name="T67" fmla="*/ 239 h 609"/>
                <a:gd name="T68" fmla="*/ 463 w 321"/>
                <a:gd name="T69" fmla="*/ 199 h 609"/>
                <a:gd name="T70" fmla="*/ 503 w 321"/>
                <a:gd name="T71" fmla="*/ 199 h 609"/>
                <a:gd name="T72" fmla="*/ 483 w 321"/>
                <a:gd name="T73" fmla="*/ 145 h 609"/>
                <a:gd name="T74" fmla="*/ 622 w 321"/>
                <a:gd name="T75" fmla="*/ 53 h 609"/>
                <a:gd name="T76" fmla="*/ 622 w 321"/>
                <a:gd name="T77" fmla="*/ 27 h 609"/>
                <a:gd name="T78" fmla="*/ 705 w 321"/>
                <a:gd name="T79" fmla="*/ 27 h 609"/>
                <a:gd name="T80" fmla="*/ 723 w 321"/>
                <a:gd name="T81" fmla="*/ 41 h 609"/>
                <a:gd name="T82" fmla="*/ 744 w 321"/>
                <a:gd name="T83" fmla="*/ 13 h 609"/>
                <a:gd name="T84" fmla="*/ 765 w 321"/>
                <a:gd name="T85" fmla="*/ 0 h 609"/>
                <a:gd name="T86" fmla="*/ 806 w 321"/>
                <a:gd name="T87" fmla="*/ 41 h 609"/>
                <a:gd name="T88" fmla="*/ 806 w 321"/>
                <a:gd name="T89" fmla="*/ 53 h 609"/>
                <a:gd name="T90" fmla="*/ 705 w 321"/>
                <a:gd name="T91" fmla="*/ 186 h 609"/>
                <a:gd name="T92" fmla="*/ 744 w 321"/>
                <a:gd name="T93" fmla="*/ 214 h 609"/>
                <a:gd name="T94" fmla="*/ 705 w 321"/>
                <a:gd name="T95" fmla="*/ 307 h 609"/>
                <a:gd name="T96" fmla="*/ 684 w 321"/>
                <a:gd name="T97" fmla="*/ 411 h 609"/>
                <a:gd name="T98" fmla="*/ 723 w 321"/>
                <a:gd name="T99" fmla="*/ 479 h 609"/>
                <a:gd name="T100" fmla="*/ 663 w 321"/>
                <a:gd name="T101" fmla="*/ 597 h 609"/>
                <a:gd name="T102" fmla="*/ 684 w 321"/>
                <a:gd name="T103" fmla="*/ 623 h 609"/>
                <a:gd name="T104" fmla="*/ 723 w 321"/>
                <a:gd name="T105" fmla="*/ 716 h 609"/>
                <a:gd name="T106" fmla="*/ 806 w 321"/>
                <a:gd name="T107" fmla="*/ 797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321"/>
                <a:gd name="T163" fmla="*/ 0 h 609"/>
                <a:gd name="T164" fmla="*/ 321 w 321"/>
                <a:gd name="T165" fmla="*/ 609 h 609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1" name="Freeform 30"/>
            <p:cNvSpPr>
              <a:spLocks noChangeArrowheads="1"/>
            </p:cNvSpPr>
            <p:nvPr/>
          </p:nvSpPr>
          <p:spPr bwMode="auto">
            <a:xfrm>
              <a:off x="2807984" y="1917722"/>
              <a:ext cx="295651" cy="534498"/>
            </a:xfrm>
            <a:custGeom>
              <a:avLst/>
              <a:gdLst>
                <a:gd name="T0" fmla="*/ 423 w 177"/>
                <a:gd name="T1" fmla="*/ 201 h 313"/>
                <a:gd name="T2" fmla="*/ 386 w 177"/>
                <a:gd name="T3" fmla="*/ 173 h 313"/>
                <a:gd name="T4" fmla="*/ 288 w 177"/>
                <a:gd name="T5" fmla="*/ 149 h 313"/>
                <a:gd name="T6" fmla="*/ 327 w 177"/>
                <a:gd name="T7" fmla="*/ 53 h 313"/>
                <a:gd name="T8" fmla="*/ 309 w 177"/>
                <a:gd name="T9" fmla="*/ 0 h 313"/>
                <a:gd name="T10" fmla="*/ 175 w 177"/>
                <a:gd name="T11" fmla="*/ 93 h 313"/>
                <a:gd name="T12" fmla="*/ 154 w 177"/>
                <a:gd name="T13" fmla="*/ 187 h 313"/>
                <a:gd name="T14" fmla="*/ 97 w 177"/>
                <a:gd name="T15" fmla="*/ 201 h 313"/>
                <a:gd name="T16" fmla="*/ 20 w 177"/>
                <a:gd name="T17" fmla="*/ 241 h 313"/>
                <a:gd name="T18" fmla="*/ 0 w 177"/>
                <a:gd name="T19" fmla="*/ 280 h 313"/>
                <a:gd name="T20" fmla="*/ 97 w 177"/>
                <a:gd name="T21" fmla="*/ 322 h 313"/>
                <a:gd name="T22" fmla="*/ 97 w 177"/>
                <a:gd name="T23" fmla="*/ 375 h 313"/>
                <a:gd name="T24" fmla="*/ 116 w 177"/>
                <a:gd name="T25" fmla="*/ 402 h 313"/>
                <a:gd name="T26" fmla="*/ 97 w 177"/>
                <a:gd name="T27" fmla="*/ 442 h 313"/>
                <a:gd name="T28" fmla="*/ 116 w 177"/>
                <a:gd name="T29" fmla="*/ 468 h 313"/>
                <a:gd name="T30" fmla="*/ 230 w 177"/>
                <a:gd name="T31" fmla="*/ 523 h 313"/>
                <a:gd name="T32" fmla="*/ 272 w 177"/>
                <a:gd name="T33" fmla="*/ 523 h 313"/>
                <a:gd name="T34" fmla="*/ 272 w 177"/>
                <a:gd name="T35" fmla="*/ 497 h 313"/>
                <a:gd name="T36" fmla="*/ 309 w 177"/>
                <a:gd name="T37" fmla="*/ 456 h 313"/>
                <a:gd name="T38" fmla="*/ 288 w 177"/>
                <a:gd name="T39" fmla="*/ 402 h 313"/>
                <a:gd name="T40" fmla="*/ 272 w 177"/>
                <a:gd name="T41" fmla="*/ 402 h 313"/>
                <a:gd name="T42" fmla="*/ 250 w 177"/>
                <a:gd name="T43" fmla="*/ 349 h 313"/>
                <a:gd name="T44" fmla="*/ 288 w 177"/>
                <a:gd name="T45" fmla="*/ 349 h 313"/>
                <a:gd name="T46" fmla="*/ 288 w 177"/>
                <a:gd name="T47" fmla="*/ 294 h 313"/>
                <a:gd name="T48" fmla="*/ 327 w 177"/>
                <a:gd name="T49" fmla="*/ 294 h 313"/>
                <a:gd name="T50" fmla="*/ 365 w 177"/>
                <a:gd name="T51" fmla="*/ 308 h 313"/>
                <a:gd name="T52" fmla="*/ 386 w 177"/>
                <a:gd name="T53" fmla="*/ 227 h 313"/>
                <a:gd name="T54" fmla="*/ 423 w 177"/>
                <a:gd name="T55" fmla="*/ 201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w 177"/>
                <a:gd name="T85" fmla="*/ 0 h 313"/>
                <a:gd name="T86" fmla="*/ 177 w 177"/>
                <a:gd name="T87" fmla="*/ 313 h 313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T84" t="T85" r="T86" b="T87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2" name="Freeform 31"/>
            <p:cNvSpPr>
              <a:spLocks noChangeArrowheads="1"/>
            </p:cNvSpPr>
            <p:nvPr/>
          </p:nvSpPr>
          <p:spPr bwMode="auto">
            <a:xfrm>
              <a:off x="1750086" y="1386305"/>
              <a:ext cx="1443225" cy="1434056"/>
            </a:xfrm>
            <a:custGeom>
              <a:avLst/>
              <a:gdLst>
                <a:gd name="T0" fmla="*/ 1584 w 857"/>
                <a:gd name="T1" fmla="*/ 798 h 841"/>
                <a:gd name="T2" fmla="*/ 1686 w 857"/>
                <a:gd name="T3" fmla="*/ 890 h 841"/>
                <a:gd name="T4" fmla="*/ 1686 w 857"/>
                <a:gd name="T5" fmla="*/ 943 h 841"/>
                <a:gd name="T6" fmla="*/ 1847 w 857"/>
                <a:gd name="T7" fmla="*/ 1038 h 841"/>
                <a:gd name="T8" fmla="*/ 1865 w 857"/>
                <a:gd name="T9" fmla="*/ 997 h 841"/>
                <a:gd name="T10" fmla="*/ 1885 w 857"/>
                <a:gd name="T11" fmla="*/ 917 h 841"/>
                <a:gd name="T12" fmla="*/ 1847 w 857"/>
                <a:gd name="T13" fmla="*/ 866 h 841"/>
                <a:gd name="T14" fmla="*/ 1885 w 857"/>
                <a:gd name="T15" fmla="*/ 811 h 841"/>
                <a:gd name="T16" fmla="*/ 2005 w 857"/>
                <a:gd name="T17" fmla="*/ 851 h 841"/>
                <a:gd name="T18" fmla="*/ 2148 w 857"/>
                <a:gd name="T19" fmla="*/ 917 h 841"/>
                <a:gd name="T20" fmla="*/ 2005 w 857"/>
                <a:gd name="T21" fmla="*/ 1052 h 841"/>
                <a:gd name="T22" fmla="*/ 1946 w 857"/>
                <a:gd name="T23" fmla="*/ 1104 h 841"/>
                <a:gd name="T24" fmla="*/ 1847 w 857"/>
                <a:gd name="T25" fmla="*/ 1077 h 841"/>
                <a:gd name="T26" fmla="*/ 1766 w 857"/>
                <a:gd name="T27" fmla="*/ 1250 h 841"/>
                <a:gd name="T28" fmla="*/ 1745 w 857"/>
                <a:gd name="T29" fmla="*/ 1291 h 841"/>
                <a:gd name="T30" fmla="*/ 1726 w 857"/>
                <a:gd name="T31" fmla="*/ 1343 h 841"/>
                <a:gd name="T32" fmla="*/ 1584 w 857"/>
                <a:gd name="T33" fmla="*/ 1397 h 841"/>
                <a:gd name="T34" fmla="*/ 1487 w 857"/>
                <a:gd name="T35" fmla="*/ 1263 h 841"/>
                <a:gd name="T36" fmla="*/ 1445 w 857"/>
                <a:gd name="T37" fmla="*/ 1250 h 841"/>
                <a:gd name="T38" fmla="*/ 1324 w 857"/>
                <a:gd name="T39" fmla="*/ 1156 h 841"/>
                <a:gd name="T40" fmla="*/ 1244 w 857"/>
                <a:gd name="T41" fmla="*/ 1182 h 841"/>
                <a:gd name="T42" fmla="*/ 1224 w 857"/>
                <a:gd name="T43" fmla="*/ 1210 h 841"/>
                <a:gd name="T44" fmla="*/ 1203 w 857"/>
                <a:gd name="T45" fmla="*/ 1291 h 841"/>
                <a:gd name="T46" fmla="*/ 1165 w 857"/>
                <a:gd name="T47" fmla="*/ 1238 h 841"/>
                <a:gd name="T48" fmla="*/ 1043 w 857"/>
                <a:gd name="T49" fmla="*/ 1210 h 841"/>
                <a:gd name="T50" fmla="*/ 1023 w 857"/>
                <a:gd name="T51" fmla="*/ 1145 h 841"/>
                <a:gd name="T52" fmla="*/ 1144 w 857"/>
                <a:gd name="T53" fmla="*/ 1156 h 841"/>
                <a:gd name="T54" fmla="*/ 1224 w 857"/>
                <a:gd name="T55" fmla="*/ 1118 h 841"/>
                <a:gd name="T56" fmla="*/ 1165 w 857"/>
                <a:gd name="T57" fmla="*/ 1064 h 841"/>
                <a:gd name="T58" fmla="*/ 1264 w 857"/>
                <a:gd name="T59" fmla="*/ 997 h 841"/>
                <a:gd name="T60" fmla="*/ 1344 w 857"/>
                <a:gd name="T61" fmla="*/ 943 h 841"/>
                <a:gd name="T62" fmla="*/ 1203 w 857"/>
                <a:gd name="T63" fmla="*/ 679 h 841"/>
                <a:gd name="T64" fmla="*/ 1023 w 857"/>
                <a:gd name="T65" fmla="*/ 599 h 841"/>
                <a:gd name="T66" fmla="*/ 861 w 857"/>
                <a:gd name="T67" fmla="*/ 559 h 841"/>
                <a:gd name="T68" fmla="*/ 703 w 857"/>
                <a:gd name="T69" fmla="*/ 518 h 841"/>
                <a:gd name="T70" fmla="*/ 522 w 857"/>
                <a:gd name="T71" fmla="*/ 559 h 841"/>
                <a:gd name="T72" fmla="*/ 121 w 857"/>
                <a:gd name="T73" fmla="*/ 399 h 841"/>
                <a:gd name="T74" fmla="*/ 20 w 857"/>
                <a:gd name="T75" fmla="*/ 266 h 841"/>
                <a:gd name="T76" fmla="*/ 121 w 857"/>
                <a:gd name="T77" fmla="*/ 252 h 841"/>
                <a:gd name="T78" fmla="*/ 281 w 857"/>
                <a:gd name="T79" fmla="*/ 159 h 841"/>
                <a:gd name="T80" fmla="*/ 341 w 857"/>
                <a:gd name="T81" fmla="*/ 106 h 841"/>
                <a:gd name="T82" fmla="*/ 542 w 857"/>
                <a:gd name="T83" fmla="*/ 53 h 841"/>
                <a:gd name="T84" fmla="*/ 582 w 857"/>
                <a:gd name="T85" fmla="*/ 0 h 841"/>
                <a:gd name="T86" fmla="*/ 722 w 857"/>
                <a:gd name="T87" fmla="*/ 122 h 841"/>
                <a:gd name="T88" fmla="*/ 743 w 857"/>
                <a:gd name="T89" fmla="*/ 214 h 841"/>
                <a:gd name="T90" fmla="*/ 782 w 857"/>
                <a:gd name="T91" fmla="*/ 293 h 841"/>
                <a:gd name="T92" fmla="*/ 844 w 857"/>
                <a:gd name="T93" fmla="*/ 320 h 841"/>
                <a:gd name="T94" fmla="*/ 1023 w 857"/>
                <a:gd name="T95" fmla="*/ 293 h 841"/>
                <a:gd name="T96" fmla="*/ 1023 w 857"/>
                <a:gd name="T97" fmla="*/ 359 h 841"/>
                <a:gd name="T98" fmla="*/ 964 w 857"/>
                <a:gd name="T99" fmla="*/ 424 h 841"/>
                <a:gd name="T100" fmla="*/ 1083 w 857"/>
                <a:gd name="T101" fmla="*/ 546 h 841"/>
                <a:gd name="T102" fmla="*/ 1244 w 857"/>
                <a:gd name="T103" fmla="*/ 572 h 841"/>
                <a:gd name="T104" fmla="*/ 1324 w 857"/>
                <a:gd name="T105" fmla="*/ 531 h 841"/>
                <a:gd name="T106" fmla="*/ 1465 w 857"/>
                <a:gd name="T107" fmla="*/ 531 h 841"/>
                <a:gd name="T108" fmla="*/ 1565 w 857"/>
                <a:gd name="T109" fmla="*/ 559 h 841"/>
                <a:gd name="T110" fmla="*/ 1445 w 857"/>
                <a:gd name="T111" fmla="*/ 651 h 841"/>
                <a:gd name="T112" fmla="*/ 1505 w 857"/>
                <a:gd name="T113" fmla="*/ 758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857"/>
                <a:gd name="T172" fmla="*/ 0 h 841"/>
                <a:gd name="T173" fmla="*/ 857 w 857"/>
                <a:gd name="T174" fmla="*/ 841 h 841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3" name="Freeform 32"/>
            <p:cNvSpPr>
              <a:spLocks noChangeArrowheads="1"/>
            </p:cNvSpPr>
            <p:nvPr/>
          </p:nvSpPr>
          <p:spPr bwMode="auto">
            <a:xfrm>
              <a:off x="2208275" y="61614"/>
              <a:ext cx="2397436" cy="2117966"/>
            </a:xfrm>
            <a:custGeom>
              <a:avLst/>
              <a:gdLst>
                <a:gd name="T0" fmla="*/ 41 w 1425"/>
                <a:gd name="T1" fmla="*/ 1497 h 1241"/>
                <a:gd name="T2" fmla="*/ 158 w 1425"/>
                <a:gd name="T3" fmla="*/ 1617 h 1241"/>
                <a:gd name="T4" fmla="*/ 339 w 1425"/>
                <a:gd name="T5" fmla="*/ 1629 h 1241"/>
                <a:gd name="T6" fmla="*/ 279 w 1425"/>
                <a:gd name="T7" fmla="*/ 1722 h 1241"/>
                <a:gd name="T8" fmla="*/ 538 w 1425"/>
                <a:gd name="T9" fmla="*/ 1885 h 1241"/>
                <a:gd name="T10" fmla="*/ 639 w 1425"/>
                <a:gd name="T11" fmla="*/ 1829 h 1241"/>
                <a:gd name="T12" fmla="*/ 879 w 1425"/>
                <a:gd name="T13" fmla="*/ 1843 h 1241"/>
                <a:gd name="T14" fmla="*/ 819 w 1425"/>
                <a:gd name="T15" fmla="*/ 2070 h 1241"/>
                <a:gd name="T16" fmla="*/ 1058 w 1425"/>
                <a:gd name="T17" fmla="*/ 2004 h 1241"/>
                <a:gd name="T18" fmla="*/ 1240 w 1425"/>
                <a:gd name="T19" fmla="*/ 1856 h 1241"/>
                <a:gd name="T20" fmla="*/ 1396 w 1425"/>
                <a:gd name="T21" fmla="*/ 2043 h 1241"/>
                <a:gd name="T22" fmla="*/ 1498 w 1425"/>
                <a:gd name="T23" fmla="*/ 2004 h 1241"/>
                <a:gd name="T24" fmla="*/ 1657 w 1425"/>
                <a:gd name="T25" fmla="*/ 1856 h 1241"/>
                <a:gd name="T26" fmla="*/ 1758 w 1425"/>
                <a:gd name="T27" fmla="*/ 1829 h 1241"/>
                <a:gd name="T28" fmla="*/ 1837 w 1425"/>
                <a:gd name="T29" fmla="*/ 1829 h 1241"/>
                <a:gd name="T30" fmla="*/ 1998 w 1425"/>
                <a:gd name="T31" fmla="*/ 1712 h 1241"/>
                <a:gd name="T32" fmla="*/ 2155 w 1425"/>
                <a:gd name="T33" fmla="*/ 1684 h 1241"/>
                <a:gd name="T34" fmla="*/ 2236 w 1425"/>
                <a:gd name="T35" fmla="*/ 1536 h 1241"/>
                <a:gd name="T36" fmla="*/ 2355 w 1425"/>
                <a:gd name="T37" fmla="*/ 1522 h 1241"/>
                <a:gd name="T38" fmla="*/ 2515 w 1425"/>
                <a:gd name="T39" fmla="*/ 1456 h 1241"/>
                <a:gd name="T40" fmla="*/ 2715 w 1425"/>
                <a:gd name="T41" fmla="*/ 1376 h 1241"/>
                <a:gd name="T42" fmla="*/ 2814 w 1425"/>
                <a:gd name="T43" fmla="*/ 1536 h 1241"/>
                <a:gd name="T44" fmla="*/ 2933 w 1425"/>
                <a:gd name="T45" fmla="*/ 1482 h 1241"/>
                <a:gd name="T46" fmla="*/ 2933 w 1425"/>
                <a:gd name="T47" fmla="*/ 1403 h 1241"/>
                <a:gd name="T48" fmla="*/ 3374 w 1425"/>
                <a:gd name="T49" fmla="*/ 1310 h 1241"/>
                <a:gd name="T50" fmla="*/ 3434 w 1425"/>
                <a:gd name="T51" fmla="*/ 1217 h 1241"/>
                <a:gd name="T52" fmla="*/ 3274 w 1425"/>
                <a:gd name="T53" fmla="*/ 1122 h 1241"/>
                <a:gd name="T54" fmla="*/ 3155 w 1425"/>
                <a:gd name="T55" fmla="*/ 934 h 1241"/>
                <a:gd name="T56" fmla="*/ 3334 w 1425"/>
                <a:gd name="T57" fmla="*/ 934 h 1241"/>
                <a:gd name="T58" fmla="*/ 3374 w 1425"/>
                <a:gd name="T59" fmla="*/ 788 h 1241"/>
                <a:gd name="T60" fmla="*/ 3233 w 1425"/>
                <a:gd name="T61" fmla="*/ 721 h 1241"/>
                <a:gd name="T62" fmla="*/ 3472 w 1425"/>
                <a:gd name="T63" fmla="*/ 493 h 1241"/>
                <a:gd name="T64" fmla="*/ 3554 w 1425"/>
                <a:gd name="T65" fmla="*/ 214 h 1241"/>
                <a:gd name="T66" fmla="*/ 3355 w 1425"/>
                <a:gd name="T67" fmla="*/ 214 h 1241"/>
                <a:gd name="T68" fmla="*/ 3155 w 1425"/>
                <a:gd name="T69" fmla="*/ 122 h 1241"/>
                <a:gd name="T70" fmla="*/ 2974 w 1425"/>
                <a:gd name="T71" fmla="*/ 109 h 1241"/>
                <a:gd name="T72" fmla="*/ 2914 w 1425"/>
                <a:gd name="T73" fmla="*/ 0 h 1241"/>
                <a:gd name="T74" fmla="*/ 2896 w 1425"/>
                <a:gd name="T75" fmla="*/ 109 h 1241"/>
                <a:gd name="T76" fmla="*/ 2814 w 1425"/>
                <a:gd name="T77" fmla="*/ 280 h 1241"/>
                <a:gd name="T78" fmla="*/ 2795 w 1425"/>
                <a:gd name="T79" fmla="*/ 401 h 1241"/>
                <a:gd name="T80" fmla="*/ 2476 w 1425"/>
                <a:gd name="T81" fmla="*/ 466 h 1241"/>
                <a:gd name="T82" fmla="*/ 2476 w 1425"/>
                <a:gd name="T83" fmla="*/ 721 h 1241"/>
                <a:gd name="T84" fmla="*/ 2634 w 1425"/>
                <a:gd name="T85" fmla="*/ 695 h 1241"/>
                <a:gd name="T86" fmla="*/ 2836 w 1425"/>
                <a:gd name="T87" fmla="*/ 748 h 1241"/>
                <a:gd name="T88" fmla="*/ 2836 w 1425"/>
                <a:gd name="T89" fmla="*/ 841 h 1241"/>
                <a:gd name="T90" fmla="*/ 2596 w 1425"/>
                <a:gd name="T91" fmla="*/ 895 h 1241"/>
                <a:gd name="T92" fmla="*/ 2476 w 1425"/>
                <a:gd name="T93" fmla="*/ 988 h 1241"/>
                <a:gd name="T94" fmla="*/ 2155 w 1425"/>
                <a:gd name="T95" fmla="*/ 1109 h 1241"/>
                <a:gd name="T96" fmla="*/ 1897 w 1425"/>
                <a:gd name="T97" fmla="*/ 1082 h 1241"/>
                <a:gd name="T98" fmla="*/ 1916 w 1425"/>
                <a:gd name="T99" fmla="*/ 1255 h 1241"/>
                <a:gd name="T100" fmla="*/ 1596 w 1425"/>
                <a:gd name="T101" fmla="*/ 1415 h 1241"/>
                <a:gd name="T102" fmla="*/ 1139 w 1425"/>
                <a:gd name="T103" fmla="*/ 1469 h 1241"/>
                <a:gd name="T104" fmla="*/ 879 w 1425"/>
                <a:gd name="T105" fmla="*/ 1482 h 1241"/>
                <a:gd name="T106" fmla="*/ 620 w 1425"/>
                <a:gd name="T107" fmla="*/ 1441 h 1241"/>
                <a:gd name="T108" fmla="*/ 239 w 1425"/>
                <a:gd name="T109" fmla="*/ 1363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425"/>
                <a:gd name="T166" fmla="*/ 0 h 1241"/>
                <a:gd name="T167" fmla="*/ 1425 w 1425"/>
                <a:gd name="T168" fmla="*/ 1241 h 1241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4" name="Freeform 33"/>
            <p:cNvSpPr>
              <a:spLocks noChangeArrowheads="1"/>
            </p:cNvSpPr>
            <p:nvPr/>
          </p:nvSpPr>
          <p:spPr bwMode="auto">
            <a:xfrm>
              <a:off x="0" y="417432"/>
              <a:ext cx="2142419" cy="1762148"/>
            </a:xfrm>
            <a:custGeom>
              <a:avLst/>
              <a:gdLst>
                <a:gd name="T0" fmla="*/ 3140 w 1273"/>
                <a:gd name="T1" fmla="*/ 960 h 1033"/>
                <a:gd name="T2" fmla="*/ 3099 w 1273"/>
                <a:gd name="T3" fmla="*/ 1052 h 1033"/>
                <a:gd name="T4" fmla="*/ 2939 w 1273"/>
                <a:gd name="T5" fmla="*/ 1052 h 1033"/>
                <a:gd name="T6" fmla="*/ 2879 w 1273"/>
                <a:gd name="T7" fmla="*/ 1105 h 1033"/>
                <a:gd name="T8" fmla="*/ 2699 w 1273"/>
                <a:gd name="T9" fmla="*/ 1199 h 1033"/>
                <a:gd name="T10" fmla="*/ 2620 w 1273"/>
                <a:gd name="T11" fmla="*/ 1213 h 1033"/>
                <a:gd name="T12" fmla="*/ 2339 w 1273"/>
                <a:gd name="T13" fmla="*/ 1373 h 1033"/>
                <a:gd name="T14" fmla="*/ 2200 w 1273"/>
                <a:gd name="T15" fmla="*/ 1467 h 1033"/>
                <a:gd name="T16" fmla="*/ 2300 w 1273"/>
                <a:gd name="T17" fmla="*/ 1571 h 1033"/>
                <a:gd name="T18" fmla="*/ 2222 w 1273"/>
                <a:gd name="T19" fmla="*/ 1653 h 1033"/>
                <a:gd name="T20" fmla="*/ 2239 w 1273"/>
                <a:gd name="T21" fmla="*/ 1720 h 1033"/>
                <a:gd name="T22" fmla="*/ 2101 w 1273"/>
                <a:gd name="T23" fmla="*/ 1692 h 1033"/>
                <a:gd name="T24" fmla="*/ 2018 w 1273"/>
                <a:gd name="T25" fmla="*/ 1666 h 1033"/>
                <a:gd name="T26" fmla="*/ 1841 w 1273"/>
                <a:gd name="T27" fmla="*/ 1598 h 1033"/>
                <a:gd name="T28" fmla="*/ 1500 w 1273"/>
                <a:gd name="T29" fmla="*/ 1640 h 1033"/>
                <a:gd name="T30" fmla="*/ 1282 w 1273"/>
                <a:gd name="T31" fmla="*/ 1653 h 1033"/>
                <a:gd name="T32" fmla="*/ 1079 w 1273"/>
                <a:gd name="T33" fmla="*/ 1585 h 1033"/>
                <a:gd name="T34" fmla="*/ 920 w 1273"/>
                <a:gd name="T35" fmla="*/ 1598 h 1033"/>
                <a:gd name="T36" fmla="*/ 681 w 1273"/>
                <a:gd name="T37" fmla="*/ 1545 h 1033"/>
                <a:gd name="T38" fmla="*/ 539 w 1273"/>
                <a:gd name="T39" fmla="*/ 1640 h 1033"/>
                <a:gd name="T40" fmla="*/ 381 w 1273"/>
                <a:gd name="T41" fmla="*/ 1571 h 1033"/>
                <a:gd name="T42" fmla="*/ 259 w 1273"/>
                <a:gd name="T43" fmla="*/ 1440 h 1033"/>
                <a:gd name="T44" fmla="*/ 138 w 1273"/>
                <a:gd name="T45" fmla="*/ 1332 h 1033"/>
                <a:gd name="T46" fmla="*/ 160 w 1273"/>
                <a:gd name="T47" fmla="*/ 1291 h 1033"/>
                <a:gd name="T48" fmla="*/ 101 w 1273"/>
                <a:gd name="T49" fmla="*/ 1187 h 1033"/>
                <a:gd name="T50" fmla="*/ 0 w 1273"/>
                <a:gd name="T51" fmla="*/ 1146 h 1033"/>
                <a:gd name="T52" fmla="*/ 79 w 1273"/>
                <a:gd name="T53" fmla="*/ 1146 h 1033"/>
                <a:gd name="T54" fmla="*/ 79 w 1273"/>
                <a:gd name="T55" fmla="*/ 1026 h 1033"/>
                <a:gd name="T56" fmla="*/ 60 w 1273"/>
                <a:gd name="T57" fmla="*/ 947 h 1033"/>
                <a:gd name="T58" fmla="*/ 0 w 1273"/>
                <a:gd name="T59" fmla="*/ 867 h 1033"/>
                <a:gd name="T60" fmla="*/ 221 w 1273"/>
                <a:gd name="T61" fmla="*/ 773 h 1033"/>
                <a:gd name="T62" fmla="*/ 339 w 1273"/>
                <a:gd name="T63" fmla="*/ 760 h 1033"/>
                <a:gd name="T64" fmla="*/ 381 w 1273"/>
                <a:gd name="T65" fmla="*/ 800 h 1033"/>
                <a:gd name="T66" fmla="*/ 500 w 1273"/>
                <a:gd name="T67" fmla="*/ 800 h 1033"/>
                <a:gd name="T68" fmla="*/ 759 w 1273"/>
                <a:gd name="T69" fmla="*/ 760 h 1033"/>
                <a:gd name="T70" fmla="*/ 1041 w 1273"/>
                <a:gd name="T71" fmla="*/ 708 h 1033"/>
                <a:gd name="T72" fmla="*/ 1059 w 1273"/>
                <a:gd name="T73" fmla="*/ 627 h 1033"/>
                <a:gd name="T74" fmla="*/ 1179 w 1273"/>
                <a:gd name="T75" fmla="*/ 388 h 1033"/>
                <a:gd name="T76" fmla="*/ 1140 w 1273"/>
                <a:gd name="T77" fmla="*/ 332 h 1033"/>
                <a:gd name="T78" fmla="*/ 1480 w 1273"/>
                <a:gd name="T79" fmla="*/ 374 h 1033"/>
                <a:gd name="T80" fmla="*/ 1660 w 1273"/>
                <a:gd name="T81" fmla="*/ 159 h 1033"/>
                <a:gd name="T82" fmla="*/ 1959 w 1273"/>
                <a:gd name="T83" fmla="*/ 214 h 1033"/>
                <a:gd name="T84" fmla="*/ 1959 w 1273"/>
                <a:gd name="T85" fmla="*/ 135 h 1033"/>
                <a:gd name="T86" fmla="*/ 2101 w 1273"/>
                <a:gd name="T87" fmla="*/ 66 h 1033"/>
                <a:gd name="T88" fmla="*/ 2200 w 1273"/>
                <a:gd name="T89" fmla="*/ 0 h 1033"/>
                <a:gd name="T90" fmla="*/ 2319 w 1273"/>
                <a:gd name="T91" fmla="*/ 27 h 1033"/>
                <a:gd name="T92" fmla="*/ 2319 w 1273"/>
                <a:gd name="T93" fmla="*/ 80 h 1033"/>
                <a:gd name="T94" fmla="*/ 2401 w 1273"/>
                <a:gd name="T95" fmla="*/ 186 h 1033"/>
                <a:gd name="T96" fmla="*/ 2560 w 1273"/>
                <a:gd name="T97" fmla="*/ 239 h 1033"/>
                <a:gd name="T98" fmla="*/ 2599 w 1273"/>
                <a:gd name="T99" fmla="*/ 414 h 1033"/>
                <a:gd name="T100" fmla="*/ 2539 w 1273"/>
                <a:gd name="T101" fmla="*/ 559 h 1033"/>
                <a:gd name="T102" fmla="*/ 2782 w 1273"/>
                <a:gd name="T103" fmla="*/ 615 h 1033"/>
                <a:gd name="T104" fmla="*/ 3021 w 1273"/>
                <a:gd name="T105" fmla="*/ 732 h 1033"/>
                <a:gd name="T106" fmla="*/ 3082 w 1273"/>
                <a:gd name="T107" fmla="*/ 800 h 1033"/>
                <a:gd name="T108" fmla="*/ 3179 w 1273"/>
                <a:gd name="T109" fmla="*/ 947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1273"/>
                <a:gd name="T166" fmla="*/ 0 h 1033"/>
                <a:gd name="T167" fmla="*/ 1273 w 1273"/>
                <a:gd name="T168" fmla="*/ 1033 h 1033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  <p:sp>
          <p:nvSpPr>
            <p:cNvPr id="125" name="Freeform 34"/>
            <p:cNvSpPr>
              <a:spLocks noChangeArrowheads="1"/>
            </p:cNvSpPr>
            <p:nvPr/>
          </p:nvSpPr>
          <p:spPr bwMode="auto">
            <a:xfrm>
              <a:off x="4458586" y="3652144"/>
              <a:ext cx="214382" cy="440537"/>
            </a:xfrm>
            <a:custGeom>
              <a:avLst/>
              <a:gdLst>
                <a:gd name="T0" fmla="*/ 55 w 129"/>
                <a:gd name="T1" fmla="*/ 395 h 257"/>
                <a:gd name="T2" fmla="*/ 75 w 129"/>
                <a:gd name="T3" fmla="*/ 424 h 257"/>
                <a:gd name="T4" fmla="*/ 130 w 129"/>
                <a:gd name="T5" fmla="*/ 437 h 257"/>
                <a:gd name="T6" fmla="*/ 151 w 129"/>
                <a:gd name="T7" fmla="*/ 382 h 257"/>
                <a:gd name="T8" fmla="*/ 243 w 129"/>
                <a:gd name="T9" fmla="*/ 315 h 257"/>
                <a:gd name="T10" fmla="*/ 243 w 129"/>
                <a:gd name="T11" fmla="*/ 218 h 257"/>
                <a:gd name="T12" fmla="*/ 280 w 129"/>
                <a:gd name="T13" fmla="*/ 164 h 257"/>
                <a:gd name="T14" fmla="*/ 300 w 129"/>
                <a:gd name="T15" fmla="*/ 122 h 257"/>
                <a:gd name="T16" fmla="*/ 263 w 129"/>
                <a:gd name="T17" fmla="*/ 96 h 257"/>
                <a:gd name="T18" fmla="*/ 243 w 129"/>
                <a:gd name="T19" fmla="*/ 0 h 257"/>
                <a:gd name="T20" fmla="*/ 151 w 129"/>
                <a:gd name="T21" fmla="*/ 41 h 257"/>
                <a:gd name="T22" fmla="*/ 114 w 129"/>
                <a:gd name="T23" fmla="*/ 41 h 257"/>
                <a:gd name="T24" fmla="*/ 130 w 129"/>
                <a:gd name="T25" fmla="*/ 69 h 257"/>
                <a:gd name="T26" fmla="*/ 55 w 129"/>
                <a:gd name="T27" fmla="*/ 122 h 257"/>
                <a:gd name="T28" fmla="*/ 55 w 129"/>
                <a:gd name="T29" fmla="*/ 191 h 257"/>
                <a:gd name="T30" fmla="*/ 0 w 129"/>
                <a:gd name="T31" fmla="*/ 231 h 257"/>
                <a:gd name="T32" fmla="*/ 18 w 129"/>
                <a:gd name="T33" fmla="*/ 286 h 257"/>
                <a:gd name="T34" fmla="*/ 38 w 129"/>
                <a:gd name="T35" fmla="*/ 382 h 257"/>
                <a:gd name="T36" fmla="*/ 55 w 129"/>
                <a:gd name="T37" fmla="*/ 395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w 129"/>
                <a:gd name="T58" fmla="*/ 0 h 257"/>
                <a:gd name="T59" fmla="*/ 129 w 129"/>
                <a:gd name="T60" fmla="*/ 257 h 257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T57" t="T58" r="T59" b="T60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grpFill/>
            <a:ln w="9525" cmpd="sng">
              <a:solidFill>
                <a:schemeClr val="bg1"/>
              </a:solidFill>
              <a:bevel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zh-CN" sz="900" b="1">
                <a:solidFill>
                  <a:srgbClr val="000000"/>
                </a:solidFill>
                <a:latin typeface="Impact MT Std" pitchFamily="34" charset="0"/>
                <a:ea typeface="微软雅黑" panose="020B0503020204020204" pitchFamily="34" charset="-122"/>
                <a:sym typeface="方正兰亭黑_GBK" pitchFamily="2" charset="-122"/>
              </a:endParaRPr>
            </a:p>
          </p:txBody>
        </p:sp>
      </p:grpSp>
      <p:grpSp>
        <p:nvGrpSpPr>
          <p:cNvPr id="140" name="组合 139"/>
          <p:cNvGrpSpPr/>
          <p:nvPr/>
        </p:nvGrpSpPr>
        <p:grpSpPr>
          <a:xfrm>
            <a:off x="2817579" y="1534548"/>
            <a:ext cx="850022" cy="516708"/>
            <a:chOff x="5300650" y="1907694"/>
            <a:chExt cx="1133658" cy="689124"/>
          </a:xfrm>
        </p:grpSpPr>
        <p:grpSp>
          <p:nvGrpSpPr>
            <p:cNvPr id="141" name="组合 140"/>
            <p:cNvGrpSpPr/>
            <p:nvPr/>
          </p:nvGrpSpPr>
          <p:grpSpPr>
            <a:xfrm>
              <a:off x="5300650" y="1907694"/>
              <a:ext cx="962973" cy="689124"/>
              <a:chOff x="-2338009" y="769144"/>
              <a:chExt cx="2790825" cy="1997174"/>
            </a:xfrm>
          </p:grpSpPr>
          <p:sp>
            <p:nvSpPr>
              <p:cNvPr id="144" name="Oval 499"/>
              <p:cNvSpPr>
                <a:spLocks noChangeArrowheads="1"/>
              </p:cNvSpPr>
              <p:nvPr/>
            </p:nvSpPr>
            <p:spPr bwMode="auto">
              <a:xfrm>
                <a:off x="-1880016" y="2601218"/>
                <a:ext cx="309563" cy="1651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5" name="Rectangle 483"/>
              <p:cNvSpPr>
                <a:spLocks noChangeArrowheads="1"/>
              </p:cNvSpPr>
              <p:nvPr/>
            </p:nvSpPr>
            <p:spPr bwMode="auto">
              <a:xfrm>
                <a:off x="-1725234" y="800536"/>
                <a:ext cx="2178050" cy="1231900"/>
              </a:xfrm>
              <a:prstGeom prst="rect">
                <a:avLst/>
              </a:prstGeom>
              <a:solidFill>
                <a:schemeClr val="accent3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6" name="Freeform 484"/>
              <p:cNvSpPr>
                <a:spLocks/>
              </p:cNvSpPr>
              <p:nvPr/>
            </p:nvSpPr>
            <p:spPr bwMode="auto">
              <a:xfrm>
                <a:off x="-2338009" y="775494"/>
                <a:ext cx="1254125" cy="1935163"/>
              </a:xfrm>
              <a:custGeom>
                <a:avLst/>
                <a:gdLst>
                  <a:gd name="T0" fmla="*/ 334 w 334"/>
                  <a:gd name="T1" fmla="*/ 167 h 515"/>
                  <a:gd name="T2" fmla="*/ 167 w 334"/>
                  <a:gd name="T3" fmla="*/ 0 h 515"/>
                  <a:gd name="T4" fmla="*/ 0 w 334"/>
                  <a:gd name="T5" fmla="*/ 167 h 515"/>
                  <a:gd name="T6" fmla="*/ 130 w 334"/>
                  <a:gd name="T7" fmla="*/ 330 h 515"/>
                  <a:gd name="T8" fmla="*/ 165 w 334"/>
                  <a:gd name="T9" fmla="*/ 515 h 515"/>
                  <a:gd name="T10" fmla="*/ 200 w 334"/>
                  <a:gd name="T11" fmla="*/ 331 h 515"/>
                  <a:gd name="T12" fmla="*/ 334 w 334"/>
                  <a:gd name="T13" fmla="*/ 16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515">
                    <a:moveTo>
                      <a:pt x="334" y="167"/>
                    </a:moveTo>
                    <a:cubicBezTo>
                      <a:pt x="334" y="75"/>
                      <a:pt x="259" y="0"/>
                      <a:pt x="167" y="0"/>
                    </a:cubicBezTo>
                    <a:cubicBezTo>
                      <a:pt x="75" y="0"/>
                      <a:pt x="0" y="75"/>
                      <a:pt x="0" y="167"/>
                    </a:cubicBezTo>
                    <a:cubicBezTo>
                      <a:pt x="0" y="247"/>
                      <a:pt x="56" y="313"/>
                      <a:pt x="130" y="330"/>
                    </a:cubicBezTo>
                    <a:cubicBezTo>
                      <a:pt x="165" y="515"/>
                      <a:pt x="165" y="515"/>
                      <a:pt x="165" y="515"/>
                    </a:cubicBezTo>
                    <a:cubicBezTo>
                      <a:pt x="200" y="331"/>
                      <a:pt x="200" y="331"/>
                      <a:pt x="200" y="331"/>
                    </a:cubicBezTo>
                    <a:cubicBezTo>
                      <a:pt x="276" y="315"/>
                      <a:pt x="334" y="248"/>
                      <a:pt x="334" y="167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7" name="Freeform 485"/>
              <p:cNvSpPr>
                <a:spLocks/>
              </p:cNvSpPr>
              <p:nvPr/>
            </p:nvSpPr>
            <p:spPr bwMode="auto">
              <a:xfrm>
                <a:off x="-1725234" y="769144"/>
                <a:ext cx="641350" cy="1938338"/>
              </a:xfrm>
              <a:custGeom>
                <a:avLst/>
                <a:gdLst>
                  <a:gd name="T0" fmla="*/ 0 w 171"/>
                  <a:gd name="T1" fmla="*/ 2 h 516"/>
                  <a:gd name="T2" fmla="*/ 2 w 171"/>
                  <a:gd name="T3" fmla="*/ 516 h 516"/>
                  <a:gd name="T4" fmla="*/ 37 w 171"/>
                  <a:gd name="T5" fmla="*/ 333 h 516"/>
                  <a:gd name="T6" fmla="*/ 171 w 171"/>
                  <a:gd name="T7" fmla="*/ 171 h 516"/>
                  <a:gd name="T8" fmla="*/ 0 w 171"/>
                  <a:gd name="T9" fmla="*/ 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516">
                    <a:moveTo>
                      <a:pt x="0" y="2"/>
                    </a:moveTo>
                    <a:cubicBezTo>
                      <a:pt x="0" y="2"/>
                      <a:pt x="2" y="516"/>
                      <a:pt x="2" y="516"/>
                    </a:cubicBezTo>
                    <a:cubicBezTo>
                      <a:pt x="37" y="333"/>
                      <a:pt x="37" y="333"/>
                      <a:pt x="37" y="333"/>
                    </a:cubicBezTo>
                    <a:cubicBezTo>
                      <a:pt x="113" y="317"/>
                      <a:pt x="171" y="251"/>
                      <a:pt x="171" y="171"/>
                    </a:cubicBezTo>
                    <a:cubicBezTo>
                      <a:pt x="171" y="78"/>
                      <a:pt x="96" y="0"/>
                      <a:pt x="0" y="2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48" name="Freeform 486"/>
              <p:cNvSpPr>
                <a:spLocks noEditPoints="1"/>
              </p:cNvSpPr>
              <p:nvPr/>
            </p:nvSpPr>
            <p:spPr bwMode="auto">
              <a:xfrm>
                <a:off x="-2217359" y="896144"/>
                <a:ext cx="1006475" cy="1006475"/>
              </a:xfrm>
              <a:custGeom>
                <a:avLst/>
                <a:gdLst>
                  <a:gd name="T0" fmla="*/ 134 w 268"/>
                  <a:gd name="T1" fmla="*/ 268 h 268"/>
                  <a:gd name="T2" fmla="*/ 0 w 268"/>
                  <a:gd name="T3" fmla="*/ 134 h 268"/>
                  <a:gd name="T4" fmla="*/ 134 w 268"/>
                  <a:gd name="T5" fmla="*/ 0 h 268"/>
                  <a:gd name="T6" fmla="*/ 268 w 268"/>
                  <a:gd name="T7" fmla="*/ 134 h 268"/>
                  <a:gd name="T8" fmla="*/ 134 w 268"/>
                  <a:gd name="T9" fmla="*/ 268 h 268"/>
                  <a:gd name="T10" fmla="*/ 134 w 268"/>
                  <a:gd name="T11" fmla="*/ 10 h 268"/>
                  <a:gd name="T12" fmla="*/ 11 w 268"/>
                  <a:gd name="T13" fmla="*/ 134 h 268"/>
                  <a:gd name="T14" fmla="*/ 134 w 268"/>
                  <a:gd name="T15" fmla="*/ 257 h 268"/>
                  <a:gd name="T16" fmla="*/ 258 w 268"/>
                  <a:gd name="T17" fmla="*/ 134 h 268"/>
                  <a:gd name="T18" fmla="*/ 134 w 268"/>
                  <a:gd name="T19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268">
                    <a:moveTo>
                      <a:pt x="134" y="268"/>
                    </a:moveTo>
                    <a:cubicBezTo>
                      <a:pt x="60" y="268"/>
                      <a:pt x="0" y="208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08"/>
                      <a:pt x="208" y="268"/>
                      <a:pt x="134" y="268"/>
                    </a:cubicBezTo>
                    <a:close/>
                    <a:moveTo>
                      <a:pt x="134" y="10"/>
                    </a:moveTo>
                    <a:cubicBezTo>
                      <a:pt x="66" y="10"/>
                      <a:pt x="11" y="65"/>
                      <a:pt x="11" y="134"/>
                    </a:cubicBezTo>
                    <a:cubicBezTo>
                      <a:pt x="11" y="202"/>
                      <a:pt x="66" y="257"/>
                      <a:pt x="134" y="257"/>
                    </a:cubicBezTo>
                    <a:cubicBezTo>
                      <a:pt x="202" y="257"/>
                      <a:pt x="258" y="202"/>
                      <a:pt x="258" y="134"/>
                    </a:cubicBezTo>
                    <a:cubicBezTo>
                      <a:pt x="258" y="65"/>
                      <a:pt x="202" y="10"/>
                      <a:pt x="134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  <p:sp>
            <p:nvSpPr>
              <p:cNvPr id="149" name="Oval 487"/>
              <p:cNvSpPr>
                <a:spLocks noChangeArrowheads="1"/>
              </p:cNvSpPr>
              <p:nvPr/>
            </p:nvSpPr>
            <p:spPr bwMode="auto">
              <a:xfrm>
                <a:off x="-2134810" y="968556"/>
                <a:ext cx="841375" cy="841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</p:grpSp>
        <p:sp>
          <p:nvSpPr>
            <p:cNvPr id="142" name="文本框 618"/>
            <p:cNvSpPr txBox="1"/>
            <p:nvPr/>
          </p:nvSpPr>
          <p:spPr>
            <a:xfrm>
              <a:off x="5651852" y="1928699"/>
              <a:ext cx="782456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2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地名</a:t>
              </a:r>
              <a:endParaRPr lang="zh-CN" altLang="en-US" sz="1012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3" name="Freeform 503"/>
            <p:cNvSpPr>
              <a:spLocks noEditPoints="1"/>
            </p:cNvSpPr>
            <p:nvPr/>
          </p:nvSpPr>
          <p:spPr bwMode="auto">
            <a:xfrm>
              <a:off x="5428442" y="2029781"/>
              <a:ext cx="175503" cy="165251"/>
            </a:xfrm>
            <a:custGeom>
              <a:avLst/>
              <a:gdLst>
                <a:gd name="T0" fmla="*/ 65 w 120"/>
                <a:gd name="T1" fmla="*/ 51 h 113"/>
                <a:gd name="T2" fmla="*/ 120 w 120"/>
                <a:gd name="T3" fmla="*/ 0 h 113"/>
                <a:gd name="T4" fmla="*/ 0 w 120"/>
                <a:gd name="T5" fmla="*/ 0 h 113"/>
                <a:gd name="T6" fmla="*/ 56 w 120"/>
                <a:gd name="T7" fmla="*/ 51 h 113"/>
                <a:gd name="T8" fmla="*/ 56 w 120"/>
                <a:gd name="T9" fmla="*/ 98 h 113"/>
                <a:gd name="T10" fmla="*/ 21 w 120"/>
                <a:gd name="T11" fmla="*/ 113 h 113"/>
                <a:gd name="T12" fmla="*/ 99 w 120"/>
                <a:gd name="T13" fmla="*/ 113 h 113"/>
                <a:gd name="T14" fmla="*/ 65 w 120"/>
                <a:gd name="T15" fmla="*/ 98 h 113"/>
                <a:gd name="T16" fmla="*/ 65 w 120"/>
                <a:gd name="T17" fmla="*/ 51 h 113"/>
                <a:gd name="T18" fmla="*/ 82 w 120"/>
                <a:gd name="T19" fmla="*/ 110 h 113"/>
                <a:gd name="T20" fmla="*/ 38 w 120"/>
                <a:gd name="T21" fmla="*/ 110 h 113"/>
                <a:gd name="T22" fmla="*/ 59 w 120"/>
                <a:gd name="T23" fmla="*/ 100 h 113"/>
                <a:gd name="T24" fmla="*/ 59 w 120"/>
                <a:gd name="T25" fmla="*/ 49 h 113"/>
                <a:gd name="T26" fmla="*/ 10 w 120"/>
                <a:gd name="T27" fmla="*/ 5 h 113"/>
                <a:gd name="T28" fmla="*/ 110 w 120"/>
                <a:gd name="T29" fmla="*/ 5 h 113"/>
                <a:gd name="T30" fmla="*/ 62 w 120"/>
                <a:gd name="T31" fmla="*/ 49 h 113"/>
                <a:gd name="T32" fmla="*/ 62 w 120"/>
                <a:gd name="T33" fmla="*/ 100 h 113"/>
                <a:gd name="T34" fmla="*/ 82 w 120"/>
                <a:gd name="T35" fmla="*/ 110 h 113"/>
                <a:gd name="T36" fmla="*/ 95 w 120"/>
                <a:gd name="T37" fmla="*/ 16 h 113"/>
                <a:gd name="T38" fmla="*/ 60 w 120"/>
                <a:gd name="T39" fmla="*/ 47 h 113"/>
                <a:gd name="T40" fmla="*/ 25 w 120"/>
                <a:gd name="T41" fmla="*/ 16 h 113"/>
                <a:gd name="T42" fmla="*/ 56 w 120"/>
                <a:gd name="T43" fmla="*/ 16 h 113"/>
                <a:gd name="T44" fmla="*/ 59 w 120"/>
                <a:gd name="T45" fmla="*/ 33 h 113"/>
                <a:gd name="T46" fmla="*/ 77 w 120"/>
                <a:gd name="T47" fmla="*/ 27 h 113"/>
                <a:gd name="T48" fmla="*/ 80 w 120"/>
                <a:gd name="T49" fmla="*/ 16 h 113"/>
                <a:gd name="T50" fmla="*/ 95 w 120"/>
                <a:gd name="T51" fmla="*/ 16 h 113"/>
                <a:gd name="T52" fmla="*/ 76 w 120"/>
                <a:gd name="T53" fmla="*/ 8 h 113"/>
                <a:gd name="T54" fmla="*/ 58 w 120"/>
                <a:gd name="T55" fmla="*/ 14 h 113"/>
                <a:gd name="T56" fmla="*/ 56 w 120"/>
                <a:gd name="T57" fmla="*/ 16 h 113"/>
                <a:gd name="T58" fmla="*/ 80 w 120"/>
                <a:gd name="T59" fmla="*/ 16 h 113"/>
                <a:gd name="T60" fmla="*/ 76 w 120"/>
                <a:gd name="T61" fmla="*/ 8 h 113"/>
                <a:gd name="T62" fmla="*/ 65 w 120"/>
                <a:gd name="T63" fmla="*/ 14 h 113"/>
                <a:gd name="T64" fmla="*/ 62 w 120"/>
                <a:gd name="T65" fmla="*/ 14 h 113"/>
                <a:gd name="T66" fmla="*/ 63 w 120"/>
                <a:gd name="T67" fmla="*/ 11 h 113"/>
                <a:gd name="T68" fmla="*/ 66 w 120"/>
                <a:gd name="T69" fmla="*/ 11 h 113"/>
                <a:gd name="T70" fmla="*/ 65 w 120"/>
                <a:gd name="T71" fmla="*/ 14 h 113"/>
                <a:gd name="T72" fmla="*/ 69 w 120"/>
                <a:gd name="T73" fmla="*/ 10 h 113"/>
                <a:gd name="T74" fmla="*/ 67 w 120"/>
                <a:gd name="T75" fmla="*/ 10 h 113"/>
                <a:gd name="T76" fmla="*/ 68 w 120"/>
                <a:gd name="T77" fmla="*/ 8 h 113"/>
                <a:gd name="T78" fmla="*/ 69 w 120"/>
                <a:gd name="T79" fmla="*/ 8 h 113"/>
                <a:gd name="T80" fmla="*/ 69 w 120"/>
                <a:gd name="T81" fmla="*/ 1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0" h="113">
                  <a:moveTo>
                    <a:pt x="65" y="51"/>
                  </a:moveTo>
                  <a:cubicBezTo>
                    <a:pt x="120" y="0"/>
                    <a:pt x="120" y="0"/>
                    <a:pt x="1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6" y="51"/>
                    <a:pt x="56" y="51"/>
                    <a:pt x="56" y="51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21" y="113"/>
                    <a:pt x="21" y="113"/>
                    <a:pt x="21" y="113"/>
                  </a:cubicBezTo>
                  <a:cubicBezTo>
                    <a:pt x="99" y="113"/>
                    <a:pt x="99" y="113"/>
                    <a:pt x="99" y="113"/>
                  </a:cubicBezTo>
                  <a:cubicBezTo>
                    <a:pt x="65" y="98"/>
                    <a:pt x="65" y="98"/>
                    <a:pt x="65" y="98"/>
                  </a:cubicBezTo>
                  <a:lnTo>
                    <a:pt x="65" y="51"/>
                  </a:lnTo>
                  <a:close/>
                  <a:moveTo>
                    <a:pt x="82" y="110"/>
                  </a:moveTo>
                  <a:cubicBezTo>
                    <a:pt x="38" y="110"/>
                    <a:pt x="38" y="110"/>
                    <a:pt x="38" y="110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62" y="100"/>
                    <a:pt x="62" y="100"/>
                    <a:pt x="62" y="100"/>
                  </a:cubicBezTo>
                  <a:lnTo>
                    <a:pt x="82" y="110"/>
                  </a:lnTo>
                  <a:close/>
                  <a:moveTo>
                    <a:pt x="95" y="16"/>
                  </a:moveTo>
                  <a:cubicBezTo>
                    <a:pt x="60" y="47"/>
                    <a:pt x="60" y="47"/>
                    <a:pt x="60" y="47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3" y="21"/>
                    <a:pt x="54" y="30"/>
                    <a:pt x="59" y="33"/>
                  </a:cubicBezTo>
                  <a:cubicBezTo>
                    <a:pt x="64" y="37"/>
                    <a:pt x="72" y="34"/>
                    <a:pt x="77" y="27"/>
                  </a:cubicBezTo>
                  <a:cubicBezTo>
                    <a:pt x="80" y="23"/>
                    <a:pt x="81" y="19"/>
                    <a:pt x="80" y="16"/>
                  </a:cubicBezTo>
                  <a:lnTo>
                    <a:pt x="95" y="16"/>
                  </a:lnTo>
                  <a:close/>
                  <a:moveTo>
                    <a:pt x="76" y="8"/>
                  </a:moveTo>
                  <a:cubicBezTo>
                    <a:pt x="70" y="5"/>
                    <a:pt x="62" y="7"/>
                    <a:pt x="58" y="14"/>
                  </a:cubicBezTo>
                  <a:cubicBezTo>
                    <a:pt x="57" y="15"/>
                    <a:pt x="57" y="16"/>
                    <a:pt x="56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79" y="13"/>
                    <a:pt x="78" y="10"/>
                    <a:pt x="76" y="8"/>
                  </a:cubicBezTo>
                  <a:close/>
                  <a:moveTo>
                    <a:pt x="65" y="14"/>
                  </a:moveTo>
                  <a:cubicBezTo>
                    <a:pt x="64" y="15"/>
                    <a:pt x="63" y="14"/>
                    <a:pt x="62" y="14"/>
                  </a:cubicBezTo>
                  <a:cubicBezTo>
                    <a:pt x="61" y="13"/>
                    <a:pt x="62" y="11"/>
                    <a:pt x="63" y="11"/>
                  </a:cubicBezTo>
                  <a:cubicBezTo>
                    <a:pt x="64" y="10"/>
                    <a:pt x="66" y="10"/>
                    <a:pt x="66" y="11"/>
                  </a:cubicBezTo>
                  <a:cubicBezTo>
                    <a:pt x="67" y="12"/>
                    <a:pt x="66" y="13"/>
                    <a:pt x="65" y="14"/>
                  </a:cubicBezTo>
                  <a:close/>
                  <a:moveTo>
                    <a:pt x="69" y="10"/>
                  </a:moveTo>
                  <a:cubicBezTo>
                    <a:pt x="68" y="10"/>
                    <a:pt x="67" y="10"/>
                    <a:pt x="67" y="10"/>
                  </a:cubicBezTo>
                  <a:cubicBezTo>
                    <a:pt x="67" y="9"/>
                    <a:pt x="67" y="9"/>
                    <a:pt x="68" y="8"/>
                  </a:cubicBezTo>
                  <a:cubicBezTo>
                    <a:pt x="68" y="8"/>
                    <a:pt x="69" y="8"/>
                    <a:pt x="69" y="8"/>
                  </a:cubicBezTo>
                  <a:cubicBezTo>
                    <a:pt x="70" y="9"/>
                    <a:pt x="69" y="10"/>
                    <a:pt x="69" y="1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50" name="组合 149"/>
          <p:cNvGrpSpPr/>
          <p:nvPr/>
        </p:nvGrpSpPr>
        <p:grpSpPr>
          <a:xfrm>
            <a:off x="3798768" y="2055383"/>
            <a:ext cx="849724" cy="516708"/>
            <a:chOff x="6609243" y="2602321"/>
            <a:chExt cx="1133260" cy="689124"/>
          </a:xfrm>
        </p:grpSpPr>
        <p:grpSp>
          <p:nvGrpSpPr>
            <p:cNvPr id="151" name="组合 150"/>
            <p:cNvGrpSpPr/>
            <p:nvPr/>
          </p:nvGrpSpPr>
          <p:grpSpPr>
            <a:xfrm>
              <a:off x="6609243" y="2602321"/>
              <a:ext cx="962973" cy="689124"/>
              <a:chOff x="-2338009" y="769144"/>
              <a:chExt cx="2790825" cy="1997174"/>
            </a:xfrm>
          </p:grpSpPr>
          <p:sp>
            <p:nvSpPr>
              <p:cNvPr id="154" name="Oval 499"/>
              <p:cNvSpPr>
                <a:spLocks noChangeArrowheads="1"/>
              </p:cNvSpPr>
              <p:nvPr/>
            </p:nvSpPr>
            <p:spPr bwMode="auto">
              <a:xfrm>
                <a:off x="-1880016" y="2601218"/>
                <a:ext cx="309563" cy="165100"/>
              </a:xfrm>
              <a:prstGeom prst="ellipse">
                <a:avLst/>
              </a:prstGeom>
              <a:solidFill>
                <a:srgbClr val="BBBDB7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5" name="Rectangle 483"/>
              <p:cNvSpPr>
                <a:spLocks noChangeArrowheads="1"/>
              </p:cNvSpPr>
              <p:nvPr/>
            </p:nvSpPr>
            <p:spPr bwMode="auto">
              <a:xfrm>
                <a:off x="-1725234" y="800536"/>
                <a:ext cx="2178050" cy="1231900"/>
              </a:xfrm>
              <a:prstGeom prst="rect">
                <a:avLst/>
              </a:prstGeom>
              <a:solidFill>
                <a:schemeClr val="accent5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6" name="Freeform 484"/>
              <p:cNvSpPr>
                <a:spLocks/>
              </p:cNvSpPr>
              <p:nvPr/>
            </p:nvSpPr>
            <p:spPr bwMode="auto">
              <a:xfrm>
                <a:off x="-2338009" y="775494"/>
                <a:ext cx="1254125" cy="1935163"/>
              </a:xfrm>
              <a:custGeom>
                <a:avLst/>
                <a:gdLst>
                  <a:gd name="T0" fmla="*/ 334 w 334"/>
                  <a:gd name="T1" fmla="*/ 167 h 515"/>
                  <a:gd name="T2" fmla="*/ 167 w 334"/>
                  <a:gd name="T3" fmla="*/ 0 h 515"/>
                  <a:gd name="T4" fmla="*/ 0 w 334"/>
                  <a:gd name="T5" fmla="*/ 167 h 515"/>
                  <a:gd name="T6" fmla="*/ 130 w 334"/>
                  <a:gd name="T7" fmla="*/ 330 h 515"/>
                  <a:gd name="T8" fmla="*/ 165 w 334"/>
                  <a:gd name="T9" fmla="*/ 515 h 515"/>
                  <a:gd name="T10" fmla="*/ 200 w 334"/>
                  <a:gd name="T11" fmla="*/ 331 h 515"/>
                  <a:gd name="T12" fmla="*/ 334 w 334"/>
                  <a:gd name="T13" fmla="*/ 16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515">
                    <a:moveTo>
                      <a:pt x="334" y="167"/>
                    </a:moveTo>
                    <a:cubicBezTo>
                      <a:pt x="334" y="75"/>
                      <a:pt x="259" y="0"/>
                      <a:pt x="167" y="0"/>
                    </a:cubicBezTo>
                    <a:cubicBezTo>
                      <a:pt x="75" y="0"/>
                      <a:pt x="0" y="75"/>
                      <a:pt x="0" y="167"/>
                    </a:cubicBezTo>
                    <a:cubicBezTo>
                      <a:pt x="0" y="247"/>
                      <a:pt x="56" y="313"/>
                      <a:pt x="130" y="330"/>
                    </a:cubicBezTo>
                    <a:cubicBezTo>
                      <a:pt x="165" y="515"/>
                      <a:pt x="165" y="515"/>
                      <a:pt x="165" y="515"/>
                    </a:cubicBezTo>
                    <a:cubicBezTo>
                      <a:pt x="200" y="331"/>
                      <a:pt x="200" y="331"/>
                      <a:pt x="200" y="331"/>
                    </a:cubicBezTo>
                    <a:cubicBezTo>
                      <a:pt x="276" y="315"/>
                      <a:pt x="334" y="248"/>
                      <a:pt x="334" y="167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7" name="Freeform 485"/>
              <p:cNvSpPr>
                <a:spLocks/>
              </p:cNvSpPr>
              <p:nvPr/>
            </p:nvSpPr>
            <p:spPr bwMode="auto">
              <a:xfrm>
                <a:off x="-1725234" y="769144"/>
                <a:ext cx="641350" cy="1938338"/>
              </a:xfrm>
              <a:custGeom>
                <a:avLst/>
                <a:gdLst>
                  <a:gd name="T0" fmla="*/ 0 w 171"/>
                  <a:gd name="T1" fmla="*/ 2 h 516"/>
                  <a:gd name="T2" fmla="*/ 2 w 171"/>
                  <a:gd name="T3" fmla="*/ 516 h 516"/>
                  <a:gd name="T4" fmla="*/ 37 w 171"/>
                  <a:gd name="T5" fmla="*/ 333 h 516"/>
                  <a:gd name="T6" fmla="*/ 171 w 171"/>
                  <a:gd name="T7" fmla="*/ 171 h 516"/>
                  <a:gd name="T8" fmla="*/ 0 w 171"/>
                  <a:gd name="T9" fmla="*/ 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516">
                    <a:moveTo>
                      <a:pt x="0" y="2"/>
                    </a:moveTo>
                    <a:cubicBezTo>
                      <a:pt x="0" y="2"/>
                      <a:pt x="2" y="516"/>
                      <a:pt x="2" y="516"/>
                    </a:cubicBezTo>
                    <a:cubicBezTo>
                      <a:pt x="37" y="333"/>
                      <a:pt x="37" y="333"/>
                      <a:pt x="37" y="333"/>
                    </a:cubicBezTo>
                    <a:cubicBezTo>
                      <a:pt x="113" y="317"/>
                      <a:pt x="171" y="251"/>
                      <a:pt x="171" y="171"/>
                    </a:cubicBezTo>
                    <a:cubicBezTo>
                      <a:pt x="171" y="78"/>
                      <a:pt x="96" y="0"/>
                      <a:pt x="0" y="2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58" name="Freeform 486"/>
              <p:cNvSpPr>
                <a:spLocks noEditPoints="1"/>
              </p:cNvSpPr>
              <p:nvPr/>
            </p:nvSpPr>
            <p:spPr bwMode="auto">
              <a:xfrm>
                <a:off x="-2217359" y="896144"/>
                <a:ext cx="1006475" cy="1006475"/>
              </a:xfrm>
              <a:custGeom>
                <a:avLst/>
                <a:gdLst>
                  <a:gd name="T0" fmla="*/ 134 w 268"/>
                  <a:gd name="T1" fmla="*/ 268 h 268"/>
                  <a:gd name="T2" fmla="*/ 0 w 268"/>
                  <a:gd name="T3" fmla="*/ 134 h 268"/>
                  <a:gd name="T4" fmla="*/ 134 w 268"/>
                  <a:gd name="T5" fmla="*/ 0 h 268"/>
                  <a:gd name="T6" fmla="*/ 268 w 268"/>
                  <a:gd name="T7" fmla="*/ 134 h 268"/>
                  <a:gd name="T8" fmla="*/ 134 w 268"/>
                  <a:gd name="T9" fmla="*/ 268 h 268"/>
                  <a:gd name="T10" fmla="*/ 134 w 268"/>
                  <a:gd name="T11" fmla="*/ 10 h 268"/>
                  <a:gd name="T12" fmla="*/ 11 w 268"/>
                  <a:gd name="T13" fmla="*/ 134 h 268"/>
                  <a:gd name="T14" fmla="*/ 134 w 268"/>
                  <a:gd name="T15" fmla="*/ 257 h 268"/>
                  <a:gd name="T16" fmla="*/ 258 w 268"/>
                  <a:gd name="T17" fmla="*/ 134 h 268"/>
                  <a:gd name="T18" fmla="*/ 134 w 268"/>
                  <a:gd name="T19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268">
                    <a:moveTo>
                      <a:pt x="134" y="268"/>
                    </a:moveTo>
                    <a:cubicBezTo>
                      <a:pt x="60" y="268"/>
                      <a:pt x="0" y="208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08"/>
                      <a:pt x="208" y="268"/>
                      <a:pt x="134" y="268"/>
                    </a:cubicBezTo>
                    <a:close/>
                    <a:moveTo>
                      <a:pt x="134" y="10"/>
                    </a:moveTo>
                    <a:cubicBezTo>
                      <a:pt x="66" y="10"/>
                      <a:pt x="11" y="65"/>
                      <a:pt x="11" y="134"/>
                    </a:cubicBezTo>
                    <a:cubicBezTo>
                      <a:pt x="11" y="202"/>
                      <a:pt x="66" y="257"/>
                      <a:pt x="134" y="257"/>
                    </a:cubicBezTo>
                    <a:cubicBezTo>
                      <a:pt x="202" y="257"/>
                      <a:pt x="258" y="202"/>
                      <a:pt x="258" y="134"/>
                    </a:cubicBezTo>
                    <a:cubicBezTo>
                      <a:pt x="258" y="65"/>
                      <a:pt x="202" y="10"/>
                      <a:pt x="134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  <p:sp>
            <p:nvSpPr>
              <p:cNvPr id="159" name="Oval 487"/>
              <p:cNvSpPr>
                <a:spLocks noChangeArrowheads="1"/>
              </p:cNvSpPr>
              <p:nvPr/>
            </p:nvSpPr>
            <p:spPr bwMode="auto">
              <a:xfrm>
                <a:off x="-2134810" y="968556"/>
                <a:ext cx="841375" cy="841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</p:grpSp>
        <p:sp>
          <p:nvSpPr>
            <p:cNvPr id="152" name="文本框 619"/>
            <p:cNvSpPr txBox="1"/>
            <p:nvPr/>
          </p:nvSpPr>
          <p:spPr>
            <a:xfrm>
              <a:off x="6960048" y="2610786"/>
              <a:ext cx="782455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2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地名</a:t>
              </a:r>
              <a:endParaRPr lang="zh-CN" altLang="en-US" sz="1012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3" name="Freeform 507"/>
            <p:cNvSpPr>
              <a:spLocks noEditPoints="1"/>
            </p:cNvSpPr>
            <p:nvPr/>
          </p:nvSpPr>
          <p:spPr bwMode="auto">
            <a:xfrm>
              <a:off x="6714786" y="2727802"/>
              <a:ext cx="221724" cy="122666"/>
            </a:xfrm>
            <a:custGeom>
              <a:avLst/>
              <a:gdLst>
                <a:gd name="T0" fmla="*/ 180 w 180"/>
                <a:gd name="T1" fmla="*/ 91 h 98"/>
                <a:gd name="T2" fmla="*/ 180 w 180"/>
                <a:gd name="T3" fmla="*/ 92 h 98"/>
                <a:gd name="T4" fmla="*/ 173 w 180"/>
                <a:gd name="T5" fmla="*/ 98 h 98"/>
                <a:gd name="T6" fmla="*/ 7 w 180"/>
                <a:gd name="T7" fmla="*/ 98 h 98"/>
                <a:gd name="T8" fmla="*/ 0 w 180"/>
                <a:gd name="T9" fmla="*/ 92 h 98"/>
                <a:gd name="T10" fmla="*/ 0 w 180"/>
                <a:gd name="T11" fmla="*/ 91 h 98"/>
                <a:gd name="T12" fmla="*/ 7 w 180"/>
                <a:gd name="T13" fmla="*/ 85 h 98"/>
                <a:gd name="T14" fmla="*/ 173 w 180"/>
                <a:gd name="T15" fmla="*/ 85 h 98"/>
                <a:gd name="T16" fmla="*/ 180 w 180"/>
                <a:gd name="T17" fmla="*/ 91 h 98"/>
                <a:gd name="T18" fmla="*/ 169 w 180"/>
                <a:gd name="T19" fmla="*/ 79 h 98"/>
                <a:gd name="T20" fmla="*/ 12 w 180"/>
                <a:gd name="T21" fmla="*/ 79 h 98"/>
                <a:gd name="T22" fmla="*/ 90 w 180"/>
                <a:gd name="T23" fmla="*/ 12 h 98"/>
                <a:gd name="T24" fmla="*/ 169 w 180"/>
                <a:gd name="T25" fmla="*/ 79 h 98"/>
                <a:gd name="T26" fmla="*/ 87 w 180"/>
                <a:gd name="T27" fmla="*/ 15 h 98"/>
                <a:gd name="T28" fmla="*/ 34 w 180"/>
                <a:gd name="T29" fmla="*/ 75 h 98"/>
                <a:gd name="T30" fmla="*/ 44 w 180"/>
                <a:gd name="T31" fmla="*/ 75 h 98"/>
                <a:gd name="T32" fmla="*/ 87 w 180"/>
                <a:gd name="T33" fmla="*/ 15 h 98"/>
                <a:gd name="T34" fmla="*/ 79 w 180"/>
                <a:gd name="T35" fmla="*/ 6 h 98"/>
                <a:gd name="T36" fmla="*/ 98 w 180"/>
                <a:gd name="T37" fmla="*/ 6 h 98"/>
                <a:gd name="T38" fmla="*/ 101 w 180"/>
                <a:gd name="T39" fmla="*/ 3 h 98"/>
                <a:gd name="T40" fmla="*/ 101 w 180"/>
                <a:gd name="T41" fmla="*/ 3 h 98"/>
                <a:gd name="T42" fmla="*/ 98 w 180"/>
                <a:gd name="T43" fmla="*/ 0 h 98"/>
                <a:gd name="T44" fmla="*/ 79 w 180"/>
                <a:gd name="T45" fmla="*/ 0 h 98"/>
                <a:gd name="T46" fmla="*/ 76 w 180"/>
                <a:gd name="T47" fmla="*/ 3 h 98"/>
                <a:gd name="T48" fmla="*/ 76 w 180"/>
                <a:gd name="T49" fmla="*/ 3 h 98"/>
                <a:gd name="T50" fmla="*/ 79 w 180"/>
                <a:gd name="T51" fmla="*/ 6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0" h="98">
                  <a:moveTo>
                    <a:pt x="180" y="91"/>
                  </a:moveTo>
                  <a:cubicBezTo>
                    <a:pt x="180" y="92"/>
                    <a:pt x="180" y="92"/>
                    <a:pt x="180" y="92"/>
                  </a:cubicBezTo>
                  <a:cubicBezTo>
                    <a:pt x="180" y="95"/>
                    <a:pt x="177" y="98"/>
                    <a:pt x="173" y="98"/>
                  </a:cubicBezTo>
                  <a:cubicBezTo>
                    <a:pt x="7" y="98"/>
                    <a:pt x="7" y="98"/>
                    <a:pt x="7" y="98"/>
                  </a:cubicBezTo>
                  <a:cubicBezTo>
                    <a:pt x="3" y="98"/>
                    <a:pt x="0" y="95"/>
                    <a:pt x="0" y="92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88"/>
                    <a:pt x="3" y="85"/>
                    <a:pt x="7" y="85"/>
                  </a:cubicBezTo>
                  <a:cubicBezTo>
                    <a:pt x="173" y="85"/>
                    <a:pt x="173" y="85"/>
                    <a:pt x="173" y="85"/>
                  </a:cubicBezTo>
                  <a:cubicBezTo>
                    <a:pt x="177" y="85"/>
                    <a:pt x="180" y="88"/>
                    <a:pt x="180" y="91"/>
                  </a:cubicBezTo>
                  <a:close/>
                  <a:moveTo>
                    <a:pt x="169" y="79"/>
                  </a:moveTo>
                  <a:cubicBezTo>
                    <a:pt x="12" y="79"/>
                    <a:pt x="12" y="79"/>
                    <a:pt x="12" y="79"/>
                  </a:cubicBezTo>
                  <a:cubicBezTo>
                    <a:pt x="18" y="41"/>
                    <a:pt x="51" y="12"/>
                    <a:pt x="90" y="12"/>
                  </a:cubicBezTo>
                  <a:cubicBezTo>
                    <a:pt x="130" y="12"/>
                    <a:pt x="163" y="41"/>
                    <a:pt x="169" y="79"/>
                  </a:cubicBezTo>
                  <a:close/>
                  <a:moveTo>
                    <a:pt x="87" y="15"/>
                  </a:moveTo>
                  <a:cubicBezTo>
                    <a:pt x="86" y="15"/>
                    <a:pt x="43" y="18"/>
                    <a:pt x="34" y="75"/>
                  </a:cubicBezTo>
                  <a:cubicBezTo>
                    <a:pt x="44" y="75"/>
                    <a:pt x="44" y="75"/>
                    <a:pt x="44" y="75"/>
                  </a:cubicBezTo>
                  <a:cubicBezTo>
                    <a:pt x="48" y="45"/>
                    <a:pt x="65" y="18"/>
                    <a:pt x="87" y="15"/>
                  </a:cubicBezTo>
                  <a:close/>
                  <a:moveTo>
                    <a:pt x="79" y="6"/>
                  </a:moveTo>
                  <a:cubicBezTo>
                    <a:pt x="98" y="6"/>
                    <a:pt x="98" y="6"/>
                    <a:pt x="98" y="6"/>
                  </a:cubicBezTo>
                  <a:cubicBezTo>
                    <a:pt x="100" y="6"/>
                    <a:pt x="101" y="4"/>
                    <a:pt x="101" y="3"/>
                  </a:cubicBezTo>
                  <a:cubicBezTo>
                    <a:pt x="101" y="3"/>
                    <a:pt x="101" y="3"/>
                    <a:pt x="101" y="3"/>
                  </a:cubicBezTo>
                  <a:cubicBezTo>
                    <a:pt x="101" y="1"/>
                    <a:pt x="100" y="0"/>
                    <a:pt x="98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7" y="0"/>
                    <a:pt x="76" y="1"/>
                    <a:pt x="76" y="3"/>
                  </a:cubicBezTo>
                  <a:cubicBezTo>
                    <a:pt x="76" y="3"/>
                    <a:pt x="76" y="3"/>
                    <a:pt x="76" y="3"/>
                  </a:cubicBezTo>
                  <a:cubicBezTo>
                    <a:pt x="76" y="4"/>
                    <a:pt x="77" y="6"/>
                    <a:pt x="79" y="6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</p:grpSp>
      <p:grpSp>
        <p:nvGrpSpPr>
          <p:cNvPr id="160" name="组合 159"/>
          <p:cNvGrpSpPr/>
          <p:nvPr/>
        </p:nvGrpSpPr>
        <p:grpSpPr>
          <a:xfrm>
            <a:off x="3901054" y="2783215"/>
            <a:ext cx="851484" cy="516708"/>
            <a:chOff x="6913240" y="3623177"/>
            <a:chExt cx="1135607" cy="689124"/>
          </a:xfrm>
        </p:grpSpPr>
        <p:grpSp>
          <p:nvGrpSpPr>
            <p:cNvPr id="161" name="组合 160"/>
            <p:cNvGrpSpPr/>
            <p:nvPr/>
          </p:nvGrpSpPr>
          <p:grpSpPr>
            <a:xfrm>
              <a:off x="6913240" y="3623177"/>
              <a:ext cx="962973" cy="689124"/>
              <a:chOff x="-2338009" y="769144"/>
              <a:chExt cx="2790825" cy="1997174"/>
            </a:xfrm>
          </p:grpSpPr>
          <p:sp>
            <p:nvSpPr>
              <p:cNvPr id="170" name="Oval 499"/>
              <p:cNvSpPr>
                <a:spLocks noChangeArrowheads="1"/>
              </p:cNvSpPr>
              <p:nvPr/>
            </p:nvSpPr>
            <p:spPr bwMode="auto">
              <a:xfrm>
                <a:off x="-1880016" y="2601218"/>
                <a:ext cx="309563" cy="165100"/>
              </a:xfrm>
              <a:prstGeom prst="ellipse">
                <a:avLst/>
              </a:pr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71" name="Rectangle 483"/>
              <p:cNvSpPr>
                <a:spLocks noChangeArrowheads="1"/>
              </p:cNvSpPr>
              <p:nvPr/>
            </p:nvSpPr>
            <p:spPr bwMode="auto">
              <a:xfrm>
                <a:off x="-1725234" y="800536"/>
                <a:ext cx="2178050" cy="1231900"/>
              </a:xfrm>
              <a:prstGeom prst="rect">
                <a:avLst/>
              </a:pr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72" name="Freeform 484"/>
              <p:cNvSpPr>
                <a:spLocks/>
              </p:cNvSpPr>
              <p:nvPr/>
            </p:nvSpPr>
            <p:spPr bwMode="auto">
              <a:xfrm>
                <a:off x="-2338009" y="775494"/>
                <a:ext cx="1254125" cy="1935163"/>
              </a:xfrm>
              <a:custGeom>
                <a:avLst/>
                <a:gdLst>
                  <a:gd name="T0" fmla="*/ 334 w 334"/>
                  <a:gd name="T1" fmla="*/ 167 h 515"/>
                  <a:gd name="T2" fmla="*/ 167 w 334"/>
                  <a:gd name="T3" fmla="*/ 0 h 515"/>
                  <a:gd name="T4" fmla="*/ 0 w 334"/>
                  <a:gd name="T5" fmla="*/ 167 h 515"/>
                  <a:gd name="T6" fmla="*/ 130 w 334"/>
                  <a:gd name="T7" fmla="*/ 330 h 515"/>
                  <a:gd name="T8" fmla="*/ 165 w 334"/>
                  <a:gd name="T9" fmla="*/ 515 h 515"/>
                  <a:gd name="T10" fmla="*/ 200 w 334"/>
                  <a:gd name="T11" fmla="*/ 331 h 515"/>
                  <a:gd name="T12" fmla="*/ 334 w 334"/>
                  <a:gd name="T13" fmla="*/ 16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515">
                    <a:moveTo>
                      <a:pt x="334" y="167"/>
                    </a:moveTo>
                    <a:cubicBezTo>
                      <a:pt x="334" y="75"/>
                      <a:pt x="259" y="0"/>
                      <a:pt x="167" y="0"/>
                    </a:cubicBezTo>
                    <a:cubicBezTo>
                      <a:pt x="75" y="0"/>
                      <a:pt x="0" y="75"/>
                      <a:pt x="0" y="167"/>
                    </a:cubicBezTo>
                    <a:cubicBezTo>
                      <a:pt x="0" y="247"/>
                      <a:pt x="56" y="313"/>
                      <a:pt x="130" y="330"/>
                    </a:cubicBezTo>
                    <a:cubicBezTo>
                      <a:pt x="165" y="515"/>
                      <a:pt x="165" y="515"/>
                      <a:pt x="165" y="515"/>
                    </a:cubicBezTo>
                    <a:cubicBezTo>
                      <a:pt x="200" y="331"/>
                      <a:pt x="200" y="331"/>
                      <a:pt x="200" y="331"/>
                    </a:cubicBezTo>
                    <a:cubicBezTo>
                      <a:pt x="276" y="315"/>
                      <a:pt x="334" y="248"/>
                      <a:pt x="334" y="167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73" name="Freeform 485"/>
              <p:cNvSpPr>
                <a:spLocks/>
              </p:cNvSpPr>
              <p:nvPr/>
            </p:nvSpPr>
            <p:spPr bwMode="auto">
              <a:xfrm>
                <a:off x="-1725234" y="769144"/>
                <a:ext cx="641350" cy="1938338"/>
              </a:xfrm>
              <a:custGeom>
                <a:avLst/>
                <a:gdLst>
                  <a:gd name="T0" fmla="*/ 0 w 171"/>
                  <a:gd name="T1" fmla="*/ 2 h 516"/>
                  <a:gd name="T2" fmla="*/ 2 w 171"/>
                  <a:gd name="T3" fmla="*/ 516 h 516"/>
                  <a:gd name="T4" fmla="*/ 37 w 171"/>
                  <a:gd name="T5" fmla="*/ 333 h 516"/>
                  <a:gd name="T6" fmla="*/ 171 w 171"/>
                  <a:gd name="T7" fmla="*/ 171 h 516"/>
                  <a:gd name="T8" fmla="*/ 0 w 171"/>
                  <a:gd name="T9" fmla="*/ 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516">
                    <a:moveTo>
                      <a:pt x="0" y="2"/>
                    </a:moveTo>
                    <a:cubicBezTo>
                      <a:pt x="0" y="2"/>
                      <a:pt x="2" y="516"/>
                      <a:pt x="2" y="516"/>
                    </a:cubicBezTo>
                    <a:cubicBezTo>
                      <a:pt x="37" y="333"/>
                      <a:pt x="37" y="333"/>
                      <a:pt x="37" y="333"/>
                    </a:cubicBezTo>
                    <a:cubicBezTo>
                      <a:pt x="113" y="317"/>
                      <a:pt x="171" y="251"/>
                      <a:pt x="171" y="171"/>
                    </a:cubicBezTo>
                    <a:cubicBezTo>
                      <a:pt x="171" y="78"/>
                      <a:pt x="96" y="0"/>
                      <a:pt x="0" y="2"/>
                    </a:cubicBezTo>
                    <a:close/>
                  </a:path>
                </a:pathLst>
              </a:custGeom>
              <a:solidFill>
                <a:srgbClr val="94CE20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74" name="Freeform 486"/>
              <p:cNvSpPr>
                <a:spLocks noEditPoints="1"/>
              </p:cNvSpPr>
              <p:nvPr/>
            </p:nvSpPr>
            <p:spPr bwMode="auto">
              <a:xfrm>
                <a:off x="-2217359" y="896144"/>
                <a:ext cx="1006475" cy="1006475"/>
              </a:xfrm>
              <a:custGeom>
                <a:avLst/>
                <a:gdLst>
                  <a:gd name="T0" fmla="*/ 134 w 268"/>
                  <a:gd name="T1" fmla="*/ 268 h 268"/>
                  <a:gd name="T2" fmla="*/ 0 w 268"/>
                  <a:gd name="T3" fmla="*/ 134 h 268"/>
                  <a:gd name="T4" fmla="*/ 134 w 268"/>
                  <a:gd name="T5" fmla="*/ 0 h 268"/>
                  <a:gd name="T6" fmla="*/ 268 w 268"/>
                  <a:gd name="T7" fmla="*/ 134 h 268"/>
                  <a:gd name="T8" fmla="*/ 134 w 268"/>
                  <a:gd name="T9" fmla="*/ 268 h 268"/>
                  <a:gd name="T10" fmla="*/ 134 w 268"/>
                  <a:gd name="T11" fmla="*/ 10 h 268"/>
                  <a:gd name="T12" fmla="*/ 11 w 268"/>
                  <a:gd name="T13" fmla="*/ 134 h 268"/>
                  <a:gd name="T14" fmla="*/ 134 w 268"/>
                  <a:gd name="T15" fmla="*/ 257 h 268"/>
                  <a:gd name="T16" fmla="*/ 258 w 268"/>
                  <a:gd name="T17" fmla="*/ 134 h 268"/>
                  <a:gd name="T18" fmla="*/ 134 w 268"/>
                  <a:gd name="T19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268">
                    <a:moveTo>
                      <a:pt x="134" y="268"/>
                    </a:moveTo>
                    <a:cubicBezTo>
                      <a:pt x="60" y="268"/>
                      <a:pt x="0" y="208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08"/>
                      <a:pt x="208" y="268"/>
                      <a:pt x="134" y="268"/>
                    </a:cubicBezTo>
                    <a:close/>
                    <a:moveTo>
                      <a:pt x="134" y="10"/>
                    </a:moveTo>
                    <a:cubicBezTo>
                      <a:pt x="66" y="10"/>
                      <a:pt x="11" y="65"/>
                      <a:pt x="11" y="134"/>
                    </a:cubicBezTo>
                    <a:cubicBezTo>
                      <a:pt x="11" y="202"/>
                      <a:pt x="66" y="257"/>
                      <a:pt x="134" y="257"/>
                    </a:cubicBezTo>
                    <a:cubicBezTo>
                      <a:pt x="202" y="257"/>
                      <a:pt x="258" y="202"/>
                      <a:pt x="258" y="134"/>
                    </a:cubicBezTo>
                    <a:cubicBezTo>
                      <a:pt x="258" y="65"/>
                      <a:pt x="202" y="10"/>
                      <a:pt x="134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  <p:sp>
            <p:nvSpPr>
              <p:cNvPr id="175" name="Oval 487"/>
              <p:cNvSpPr>
                <a:spLocks noChangeArrowheads="1"/>
              </p:cNvSpPr>
              <p:nvPr/>
            </p:nvSpPr>
            <p:spPr bwMode="auto">
              <a:xfrm>
                <a:off x="-2134810" y="968556"/>
                <a:ext cx="841375" cy="841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</p:grpSp>
        <p:sp>
          <p:nvSpPr>
            <p:cNvPr id="162" name="文本框 620"/>
            <p:cNvSpPr txBox="1"/>
            <p:nvPr/>
          </p:nvSpPr>
          <p:spPr>
            <a:xfrm>
              <a:off x="7266390" y="3642951"/>
              <a:ext cx="782457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2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地名</a:t>
              </a:r>
              <a:endParaRPr lang="zh-CN" altLang="en-US" sz="1012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63" name="组合 162"/>
            <p:cNvGrpSpPr/>
            <p:nvPr/>
          </p:nvGrpSpPr>
          <p:grpSpPr>
            <a:xfrm>
              <a:off x="7037381" y="3735761"/>
              <a:ext cx="184452" cy="188140"/>
              <a:chOff x="7091362" y="2598738"/>
              <a:chExt cx="555626" cy="566737"/>
            </a:xfrm>
          </p:grpSpPr>
          <p:sp>
            <p:nvSpPr>
              <p:cNvPr id="164" name="Freeform 511"/>
              <p:cNvSpPr>
                <a:spLocks/>
              </p:cNvSpPr>
              <p:nvPr/>
            </p:nvSpPr>
            <p:spPr bwMode="auto">
              <a:xfrm>
                <a:off x="7091362" y="2655888"/>
                <a:ext cx="157163" cy="303212"/>
              </a:xfrm>
              <a:custGeom>
                <a:avLst/>
                <a:gdLst>
                  <a:gd name="T0" fmla="*/ 36 w 41"/>
                  <a:gd name="T1" fmla="*/ 0 h 79"/>
                  <a:gd name="T2" fmla="*/ 12 w 41"/>
                  <a:gd name="T3" fmla="*/ 79 h 79"/>
                  <a:gd name="T4" fmla="*/ 41 w 41"/>
                  <a:gd name="T5" fmla="*/ 66 h 79"/>
                  <a:gd name="T6" fmla="*/ 36 w 41"/>
                  <a:gd name="T7" fmla="*/ 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1" h="79">
                    <a:moveTo>
                      <a:pt x="36" y="0"/>
                    </a:moveTo>
                    <a:cubicBezTo>
                      <a:pt x="10" y="17"/>
                      <a:pt x="0" y="50"/>
                      <a:pt x="12" y="79"/>
                    </a:cubicBezTo>
                    <a:cubicBezTo>
                      <a:pt x="41" y="66"/>
                      <a:pt x="41" y="66"/>
                      <a:pt x="41" y="66"/>
                    </a:cubicBezTo>
                    <a:cubicBezTo>
                      <a:pt x="30" y="38"/>
                      <a:pt x="28" y="13"/>
                      <a:pt x="36" y="0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65" name="Freeform 512"/>
              <p:cNvSpPr>
                <a:spLocks/>
              </p:cNvSpPr>
              <p:nvPr/>
            </p:nvSpPr>
            <p:spPr bwMode="auto">
              <a:xfrm>
                <a:off x="7297738" y="2598738"/>
                <a:ext cx="279400" cy="203200"/>
              </a:xfrm>
              <a:custGeom>
                <a:avLst/>
                <a:gdLst>
                  <a:gd name="T0" fmla="*/ 47 w 73"/>
                  <a:gd name="T1" fmla="*/ 53 h 53"/>
                  <a:gd name="T2" fmla="*/ 73 w 73"/>
                  <a:gd name="T3" fmla="*/ 41 h 53"/>
                  <a:gd name="T4" fmla="*/ 0 w 73"/>
                  <a:gd name="T5" fmla="*/ 7 h 53"/>
                  <a:gd name="T6" fmla="*/ 47 w 73"/>
                  <a:gd name="T7" fmla="*/ 53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3" h="53">
                    <a:moveTo>
                      <a:pt x="47" y="53"/>
                    </a:moveTo>
                    <a:cubicBezTo>
                      <a:pt x="73" y="41"/>
                      <a:pt x="73" y="41"/>
                      <a:pt x="73" y="41"/>
                    </a:cubicBezTo>
                    <a:cubicBezTo>
                      <a:pt x="59" y="14"/>
                      <a:pt x="28" y="0"/>
                      <a:pt x="0" y="7"/>
                    </a:cubicBezTo>
                    <a:cubicBezTo>
                      <a:pt x="15" y="10"/>
                      <a:pt x="33" y="27"/>
                      <a:pt x="47" y="53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66" name="Freeform 513"/>
              <p:cNvSpPr>
                <a:spLocks/>
              </p:cNvSpPr>
              <p:nvPr/>
            </p:nvSpPr>
            <p:spPr bwMode="auto">
              <a:xfrm>
                <a:off x="7216775" y="2647950"/>
                <a:ext cx="130175" cy="254000"/>
              </a:xfrm>
              <a:custGeom>
                <a:avLst/>
                <a:gdLst>
                  <a:gd name="T0" fmla="*/ 12 w 34"/>
                  <a:gd name="T1" fmla="*/ 66 h 66"/>
                  <a:gd name="T2" fmla="*/ 34 w 34"/>
                  <a:gd name="T3" fmla="*/ 56 h 66"/>
                  <a:gd name="T4" fmla="*/ 9 w 34"/>
                  <a:gd name="T5" fmla="*/ 0 h 66"/>
                  <a:gd name="T6" fmla="*/ 12 w 34"/>
                  <a:gd name="T7" fmla="*/ 66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4" h="66">
                    <a:moveTo>
                      <a:pt x="12" y="66"/>
                    </a:moveTo>
                    <a:cubicBezTo>
                      <a:pt x="34" y="56"/>
                      <a:pt x="34" y="56"/>
                      <a:pt x="34" y="56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0" y="10"/>
                      <a:pt x="2" y="38"/>
                      <a:pt x="12" y="66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67" name="Freeform 514"/>
              <p:cNvSpPr>
                <a:spLocks/>
              </p:cNvSpPr>
              <p:nvPr/>
            </p:nvSpPr>
            <p:spPr bwMode="auto">
              <a:xfrm>
                <a:off x="7267575" y="2625725"/>
                <a:ext cx="190500" cy="230187"/>
              </a:xfrm>
              <a:custGeom>
                <a:avLst/>
                <a:gdLst>
                  <a:gd name="T0" fmla="*/ 50 w 50"/>
                  <a:gd name="T1" fmla="*/ 48 h 60"/>
                  <a:gd name="T2" fmla="*/ 0 w 50"/>
                  <a:gd name="T3" fmla="*/ 4 h 60"/>
                  <a:gd name="T4" fmla="*/ 26 w 50"/>
                  <a:gd name="T5" fmla="*/ 60 h 60"/>
                  <a:gd name="T6" fmla="*/ 50 w 50"/>
                  <a:gd name="T7" fmla="*/ 48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60">
                    <a:moveTo>
                      <a:pt x="50" y="48"/>
                    </a:moveTo>
                    <a:cubicBezTo>
                      <a:pt x="35" y="20"/>
                      <a:pt x="13" y="0"/>
                      <a:pt x="0" y="4"/>
                    </a:cubicBezTo>
                    <a:cubicBezTo>
                      <a:pt x="26" y="60"/>
                      <a:pt x="26" y="60"/>
                      <a:pt x="26" y="60"/>
                    </a:cubicBezTo>
                    <a:lnTo>
                      <a:pt x="50" y="48"/>
                    </a:ln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68" name="Freeform 515"/>
              <p:cNvSpPr>
                <a:spLocks/>
              </p:cNvSpPr>
              <p:nvPr/>
            </p:nvSpPr>
            <p:spPr bwMode="auto">
              <a:xfrm>
                <a:off x="7232650" y="2598738"/>
                <a:ext cx="34925" cy="49212"/>
              </a:xfrm>
              <a:custGeom>
                <a:avLst/>
                <a:gdLst>
                  <a:gd name="T0" fmla="*/ 9 w 9"/>
                  <a:gd name="T1" fmla="*/ 11 h 13"/>
                  <a:gd name="T2" fmla="*/ 5 w 9"/>
                  <a:gd name="T3" fmla="*/ 2 h 13"/>
                  <a:gd name="T4" fmla="*/ 2 w 9"/>
                  <a:gd name="T5" fmla="*/ 1 h 13"/>
                  <a:gd name="T6" fmla="*/ 0 w 9"/>
                  <a:gd name="T7" fmla="*/ 4 h 13"/>
                  <a:gd name="T8" fmla="*/ 5 w 9"/>
                  <a:gd name="T9" fmla="*/ 13 h 13"/>
                  <a:gd name="T10" fmla="*/ 8 w 9"/>
                  <a:gd name="T11" fmla="*/ 11 h 13"/>
                  <a:gd name="T12" fmla="*/ 9 w 9"/>
                  <a:gd name="T13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" h="13">
                    <a:moveTo>
                      <a:pt x="9" y="11"/>
                    </a:move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0"/>
                      <a:pt x="2" y="1"/>
                    </a:cubicBezTo>
                    <a:cubicBezTo>
                      <a:pt x="0" y="1"/>
                      <a:pt x="0" y="3"/>
                      <a:pt x="0" y="4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2"/>
                      <a:pt x="7" y="12"/>
                      <a:pt x="8" y="11"/>
                    </a:cubicBezTo>
                    <a:cubicBezTo>
                      <a:pt x="8" y="11"/>
                      <a:pt x="9" y="11"/>
                      <a:pt x="9" y="11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69" name="Freeform 516"/>
              <p:cNvSpPr>
                <a:spLocks/>
              </p:cNvSpPr>
              <p:nvPr/>
            </p:nvSpPr>
            <p:spPr bwMode="auto">
              <a:xfrm>
                <a:off x="7186613" y="2855913"/>
                <a:ext cx="460375" cy="309562"/>
              </a:xfrm>
              <a:custGeom>
                <a:avLst/>
                <a:gdLst>
                  <a:gd name="T0" fmla="*/ 78 w 120"/>
                  <a:gd name="T1" fmla="*/ 65 h 81"/>
                  <a:gd name="T2" fmla="*/ 47 w 120"/>
                  <a:gd name="T3" fmla="*/ 0 h 81"/>
                  <a:gd name="T4" fmla="*/ 42 w 120"/>
                  <a:gd name="T5" fmla="*/ 2 h 81"/>
                  <a:gd name="T6" fmla="*/ 72 w 120"/>
                  <a:gd name="T7" fmla="*/ 65 h 81"/>
                  <a:gd name="T8" fmla="*/ 60 w 120"/>
                  <a:gd name="T9" fmla="*/ 64 h 81"/>
                  <a:gd name="T10" fmla="*/ 0 w 120"/>
                  <a:gd name="T11" fmla="*/ 81 h 81"/>
                  <a:gd name="T12" fmla="*/ 120 w 120"/>
                  <a:gd name="T13" fmla="*/ 81 h 81"/>
                  <a:gd name="T14" fmla="*/ 78 w 120"/>
                  <a:gd name="T15" fmla="*/ 65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20" h="81">
                    <a:moveTo>
                      <a:pt x="78" y="65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2" y="2"/>
                      <a:pt x="42" y="2"/>
                      <a:pt x="42" y="2"/>
                    </a:cubicBezTo>
                    <a:cubicBezTo>
                      <a:pt x="72" y="65"/>
                      <a:pt x="72" y="65"/>
                      <a:pt x="72" y="65"/>
                    </a:cubicBezTo>
                    <a:cubicBezTo>
                      <a:pt x="68" y="64"/>
                      <a:pt x="64" y="64"/>
                      <a:pt x="60" y="64"/>
                    </a:cubicBezTo>
                    <a:cubicBezTo>
                      <a:pt x="15" y="64"/>
                      <a:pt x="0" y="81"/>
                      <a:pt x="0" y="81"/>
                    </a:cubicBezTo>
                    <a:cubicBezTo>
                      <a:pt x="120" y="81"/>
                      <a:pt x="120" y="81"/>
                      <a:pt x="120" y="81"/>
                    </a:cubicBezTo>
                    <a:cubicBezTo>
                      <a:pt x="120" y="81"/>
                      <a:pt x="109" y="69"/>
                      <a:pt x="78" y="65"/>
                    </a:cubicBezTo>
                    <a:close/>
                  </a:path>
                </a:pathLst>
              </a:custGeom>
              <a:solidFill>
                <a:srgbClr val="B6E55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grpSp>
        <p:nvGrpSpPr>
          <p:cNvPr id="176" name="组合 175"/>
          <p:cNvGrpSpPr/>
          <p:nvPr/>
        </p:nvGrpSpPr>
        <p:grpSpPr>
          <a:xfrm>
            <a:off x="4115052" y="1263892"/>
            <a:ext cx="853234" cy="516708"/>
            <a:chOff x="5605912" y="4941362"/>
            <a:chExt cx="1137941" cy="689124"/>
          </a:xfrm>
        </p:grpSpPr>
        <p:grpSp>
          <p:nvGrpSpPr>
            <p:cNvPr id="177" name="组合 176"/>
            <p:cNvGrpSpPr/>
            <p:nvPr/>
          </p:nvGrpSpPr>
          <p:grpSpPr>
            <a:xfrm>
              <a:off x="5605912" y="4941362"/>
              <a:ext cx="962973" cy="689124"/>
              <a:chOff x="-2338009" y="769144"/>
              <a:chExt cx="2790825" cy="1997174"/>
            </a:xfrm>
          </p:grpSpPr>
          <p:sp>
            <p:nvSpPr>
              <p:cNvPr id="188" name="Oval 499"/>
              <p:cNvSpPr>
                <a:spLocks noChangeArrowheads="1"/>
              </p:cNvSpPr>
              <p:nvPr/>
            </p:nvSpPr>
            <p:spPr bwMode="auto">
              <a:xfrm>
                <a:off x="-1880016" y="2601218"/>
                <a:ext cx="309563" cy="165100"/>
              </a:xfrm>
              <a:prstGeom prst="ellipse">
                <a:avLst/>
              </a:prstGeom>
              <a:solidFill>
                <a:schemeClr val="bg1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9" name="Rectangle 483"/>
              <p:cNvSpPr>
                <a:spLocks noChangeArrowheads="1"/>
              </p:cNvSpPr>
              <p:nvPr/>
            </p:nvSpPr>
            <p:spPr bwMode="auto">
              <a:xfrm>
                <a:off x="-1725234" y="800536"/>
                <a:ext cx="2178050" cy="1231900"/>
              </a:xfrm>
              <a:prstGeom prst="rect">
                <a:avLst/>
              </a:prstGeom>
              <a:solidFill>
                <a:schemeClr val="accent5">
                  <a:lumMod val="5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90" name="Freeform 484"/>
              <p:cNvSpPr>
                <a:spLocks/>
              </p:cNvSpPr>
              <p:nvPr/>
            </p:nvSpPr>
            <p:spPr bwMode="auto">
              <a:xfrm>
                <a:off x="-2338009" y="775494"/>
                <a:ext cx="1254125" cy="1935163"/>
              </a:xfrm>
              <a:custGeom>
                <a:avLst/>
                <a:gdLst>
                  <a:gd name="T0" fmla="*/ 334 w 334"/>
                  <a:gd name="T1" fmla="*/ 167 h 515"/>
                  <a:gd name="T2" fmla="*/ 167 w 334"/>
                  <a:gd name="T3" fmla="*/ 0 h 515"/>
                  <a:gd name="T4" fmla="*/ 0 w 334"/>
                  <a:gd name="T5" fmla="*/ 167 h 515"/>
                  <a:gd name="T6" fmla="*/ 130 w 334"/>
                  <a:gd name="T7" fmla="*/ 330 h 515"/>
                  <a:gd name="T8" fmla="*/ 165 w 334"/>
                  <a:gd name="T9" fmla="*/ 515 h 515"/>
                  <a:gd name="T10" fmla="*/ 200 w 334"/>
                  <a:gd name="T11" fmla="*/ 331 h 515"/>
                  <a:gd name="T12" fmla="*/ 334 w 334"/>
                  <a:gd name="T13" fmla="*/ 16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515">
                    <a:moveTo>
                      <a:pt x="334" y="167"/>
                    </a:moveTo>
                    <a:cubicBezTo>
                      <a:pt x="334" y="75"/>
                      <a:pt x="259" y="0"/>
                      <a:pt x="167" y="0"/>
                    </a:cubicBezTo>
                    <a:cubicBezTo>
                      <a:pt x="75" y="0"/>
                      <a:pt x="0" y="75"/>
                      <a:pt x="0" y="167"/>
                    </a:cubicBezTo>
                    <a:cubicBezTo>
                      <a:pt x="0" y="247"/>
                      <a:pt x="56" y="313"/>
                      <a:pt x="130" y="330"/>
                    </a:cubicBezTo>
                    <a:cubicBezTo>
                      <a:pt x="165" y="515"/>
                      <a:pt x="165" y="515"/>
                      <a:pt x="165" y="515"/>
                    </a:cubicBezTo>
                    <a:cubicBezTo>
                      <a:pt x="200" y="331"/>
                      <a:pt x="200" y="331"/>
                      <a:pt x="200" y="331"/>
                    </a:cubicBezTo>
                    <a:cubicBezTo>
                      <a:pt x="276" y="315"/>
                      <a:pt x="334" y="248"/>
                      <a:pt x="334" y="167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91" name="Freeform 485"/>
              <p:cNvSpPr>
                <a:spLocks/>
              </p:cNvSpPr>
              <p:nvPr/>
            </p:nvSpPr>
            <p:spPr bwMode="auto">
              <a:xfrm>
                <a:off x="-1725234" y="769144"/>
                <a:ext cx="641350" cy="1938338"/>
              </a:xfrm>
              <a:custGeom>
                <a:avLst/>
                <a:gdLst>
                  <a:gd name="T0" fmla="*/ 0 w 171"/>
                  <a:gd name="T1" fmla="*/ 2 h 516"/>
                  <a:gd name="T2" fmla="*/ 2 w 171"/>
                  <a:gd name="T3" fmla="*/ 516 h 516"/>
                  <a:gd name="T4" fmla="*/ 37 w 171"/>
                  <a:gd name="T5" fmla="*/ 333 h 516"/>
                  <a:gd name="T6" fmla="*/ 171 w 171"/>
                  <a:gd name="T7" fmla="*/ 171 h 516"/>
                  <a:gd name="T8" fmla="*/ 0 w 171"/>
                  <a:gd name="T9" fmla="*/ 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516">
                    <a:moveTo>
                      <a:pt x="0" y="2"/>
                    </a:moveTo>
                    <a:cubicBezTo>
                      <a:pt x="0" y="2"/>
                      <a:pt x="2" y="516"/>
                      <a:pt x="2" y="516"/>
                    </a:cubicBezTo>
                    <a:cubicBezTo>
                      <a:pt x="37" y="333"/>
                      <a:pt x="37" y="333"/>
                      <a:pt x="37" y="333"/>
                    </a:cubicBezTo>
                    <a:cubicBezTo>
                      <a:pt x="113" y="317"/>
                      <a:pt x="171" y="251"/>
                      <a:pt x="171" y="171"/>
                    </a:cubicBezTo>
                    <a:cubicBezTo>
                      <a:pt x="171" y="78"/>
                      <a:pt x="96" y="0"/>
                      <a:pt x="0" y="2"/>
                    </a:cubicBezTo>
                    <a:close/>
                  </a:path>
                </a:pathLst>
              </a:custGeom>
              <a:solidFill>
                <a:srgbClr val="153943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92" name="Freeform 486"/>
              <p:cNvSpPr>
                <a:spLocks noEditPoints="1"/>
              </p:cNvSpPr>
              <p:nvPr/>
            </p:nvSpPr>
            <p:spPr bwMode="auto">
              <a:xfrm>
                <a:off x="-2217359" y="896144"/>
                <a:ext cx="1006475" cy="1006475"/>
              </a:xfrm>
              <a:custGeom>
                <a:avLst/>
                <a:gdLst>
                  <a:gd name="T0" fmla="*/ 134 w 268"/>
                  <a:gd name="T1" fmla="*/ 268 h 268"/>
                  <a:gd name="T2" fmla="*/ 0 w 268"/>
                  <a:gd name="T3" fmla="*/ 134 h 268"/>
                  <a:gd name="T4" fmla="*/ 134 w 268"/>
                  <a:gd name="T5" fmla="*/ 0 h 268"/>
                  <a:gd name="T6" fmla="*/ 268 w 268"/>
                  <a:gd name="T7" fmla="*/ 134 h 268"/>
                  <a:gd name="T8" fmla="*/ 134 w 268"/>
                  <a:gd name="T9" fmla="*/ 268 h 268"/>
                  <a:gd name="T10" fmla="*/ 134 w 268"/>
                  <a:gd name="T11" fmla="*/ 10 h 268"/>
                  <a:gd name="T12" fmla="*/ 11 w 268"/>
                  <a:gd name="T13" fmla="*/ 134 h 268"/>
                  <a:gd name="T14" fmla="*/ 134 w 268"/>
                  <a:gd name="T15" fmla="*/ 257 h 268"/>
                  <a:gd name="T16" fmla="*/ 258 w 268"/>
                  <a:gd name="T17" fmla="*/ 134 h 268"/>
                  <a:gd name="T18" fmla="*/ 134 w 268"/>
                  <a:gd name="T19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268">
                    <a:moveTo>
                      <a:pt x="134" y="268"/>
                    </a:moveTo>
                    <a:cubicBezTo>
                      <a:pt x="60" y="268"/>
                      <a:pt x="0" y="208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08"/>
                      <a:pt x="208" y="268"/>
                      <a:pt x="134" y="268"/>
                    </a:cubicBezTo>
                    <a:close/>
                    <a:moveTo>
                      <a:pt x="134" y="10"/>
                    </a:moveTo>
                    <a:cubicBezTo>
                      <a:pt x="66" y="10"/>
                      <a:pt x="11" y="65"/>
                      <a:pt x="11" y="134"/>
                    </a:cubicBezTo>
                    <a:cubicBezTo>
                      <a:pt x="11" y="202"/>
                      <a:pt x="66" y="257"/>
                      <a:pt x="134" y="257"/>
                    </a:cubicBezTo>
                    <a:cubicBezTo>
                      <a:pt x="202" y="257"/>
                      <a:pt x="258" y="202"/>
                      <a:pt x="258" y="134"/>
                    </a:cubicBezTo>
                    <a:cubicBezTo>
                      <a:pt x="258" y="65"/>
                      <a:pt x="202" y="10"/>
                      <a:pt x="134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  <p:sp>
            <p:nvSpPr>
              <p:cNvPr id="193" name="Oval 487"/>
              <p:cNvSpPr>
                <a:spLocks noChangeArrowheads="1"/>
              </p:cNvSpPr>
              <p:nvPr/>
            </p:nvSpPr>
            <p:spPr bwMode="auto">
              <a:xfrm>
                <a:off x="-2134809" y="968556"/>
                <a:ext cx="841375" cy="841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</p:grpSp>
        <p:sp>
          <p:nvSpPr>
            <p:cNvPr id="178" name="文本框 622"/>
            <p:cNvSpPr txBox="1"/>
            <p:nvPr/>
          </p:nvSpPr>
          <p:spPr>
            <a:xfrm>
              <a:off x="5961396" y="4955087"/>
              <a:ext cx="782457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2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地名</a:t>
              </a:r>
              <a:endParaRPr lang="zh-CN" altLang="en-US" sz="1012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179" name="组合 178"/>
            <p:cNvGrpSpPr/>
            <p:nvPr/>
          </p:nvGrpSpPr>
          <p:grpSpPr>
            <a:xfrm>
              <a:off x="5726005" y="5060474"/>
              <a:ext cx="172449" cy="175868"/>
              <a:chOff x="7385050" y="3114675"/>
              <a:chExt cx="560388" cy="571500"/>
            </a:xfrm>
          </p:grpSpPr>
          <p:sp>
            <p:nvSpPr>
              <p:cNvPr id="180" name="Freeform 524"/>
              <p:cNvSpPr>
                <a:spLocks/>
              </p:cNvSpPr>
              <p:nvPr/>
            </p:nvSpPr>
            <p:spPr bwMode="auto">
              <a:xfrm>
                <a:off x="7553325" y="3114675"/>
                <a:ext cx="227013" cy="114300"/>
              </a:xfrm>
              <a:custGeom>
                <a:avLst/>
                <a:gdLst>
                  <a:gd name="T0" fmla="*/ 59 w 59"/>
                  <a:gd name="T1" fmla="*/ 30 h 30"/>
                  <a:gd name="T2" fmla="*/ 31 w 59"/>
                  <a:gd name="T3" fmla="*/ 12 h 30"/>
                  <a:gd name="T4" fmla="*/ 31 w 59"/>
                  <a:gd name="T5" fmla="*/ 0 h 30"/>
                  <a:gd name="T6" fmla="*/ 25 w 59"/>
                  <a:gd name="T7" fmla="*/ 0 h 30"/>
                  <a:gd name="T8" fmla="*/ 25 w 59"/>
                  <a:gd name="T9" fmla="*/ 12 h 30"/>
                  <a:gd name="T10" fmla="*/ 0 w 59"/>
                  <a:gd name="T11" fmla="*/ 30 h 30"/>
                  <a:gd name="T12" fmla="*/ 30 w 59"/>
                  <a:gd name="T13" fmla="*/ 22 h 30"/>
                  <a:gd name="T14" fmla="*/ 59 w 59"/>
                  <a:gd name="T15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30">
                    <a:moveTo>
                      <a:pt x="59" y="30"/>
                    </a:moveTo>
                    <a:cubicBezTo>
                      <a:pt x="59" y="20"/>
                      <a:pt x="47" y="13"/>
                      <a:pt x="31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13" y="13"/>
                      <a:pt x="0" y="21"/>
                      <a:pt x="0" y="30"/>
                    </a:cubicBezTo>
                    <a:cubicBezTo>
                      <a:pt x="9" y="25"/>
                      <a:pt x="19" y="22"/>
                      <a:pt x="30" y="22"/>
                    </a:cubicBezTo>
                    <a:cubicBezTo>
                      <a:pt x="41" y="22"/>
                      <a:pt x="51" y="25"/>
                      <a:pt x="59" y="3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1" name="Freeform 525"/>
              <p:cNvSpPr>
                <a:spLocks/>
              </p:cNvSpPr>
              <p:nvPr/>
            </p:nvSpPr>
            <p:spPr bwMode="auto">
              <a:xfrm>
                <a:off x="7791450" y="3160713"/>
                <a:ext cx="34925" cy="30163"/>
              </a:xfrm>
              <a:custGeom>
                <a:avLst/>
                <a:gdLst>
                  <a:gd name="T0" fmla="*/ 10 w 22"/>
                  <a:gd name="T1" fmla="*/ 14 h 19"/>
                  <a:gd name="T2" fmla="*/ 12 w 22"/>
                  <a:gd name="T3" fmla="*/ 19 h 19"/>
                  <a:gd name="T4" fmla="*/ 14 w 22"/>
                  <a:gd name="T5" fmla="*/ 12 h 19"/>
                  <a:gd name="T6" fmla="*/ 22 w 22"/>
                  <a:gd name="T7" fmla="*/ 12 h 19"/>
                  <a:gd name="T8" fmla="*/ 17 w 22"/>
                  <a:gd name="T9" fmla="*/ 7 h 19"/>
                  <a:gd name="T10" fmla="*/ 17 w 22"/>
                  <a:gd name="T11" fmla="*/ 0 h 19"/>
                  <a:gd name="T12" fmla="*/ 10 w 22"/>
                  <a:gd name="T13" fmla="*/ 2 h 19"/>
                  <a:gd name="T14" fmla="*/ 5 w 22"/>
                  <a:gd name="T15" fmla="*/ 0 h 19"/>
                  <a:gd name="T16" fmla="*/ 5 w 22"/>
                  <a:gd name="T17" fmla="*/ 7 h 19"/>
                  <a:gd name="T18" fmla="*/ 0 w 22"/>
                  <a:gd name="T19" fmla="*/ 14 h 19"/>
                  <a:gd name="T20" fmla="*/ 10 w 22"/>
                  <a:gd name="T21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19">
                    <a:moveTo>
                      <a:pt x="10" y="14"/>
                    </a:moveTo>
                    <a:lnTo>
                      <a:pt x="12" y="19"/>
                    </a:lnTo>
                    <a:lnTo>
                      <a:pt x="14" y="12"/>
                    </a:lnTo>
                    <a:lnTo>
                      <a:pt x="22" y="12"/>
                    </a:lnTo>
                    <a:lnTo>
                      <a:pt x="17" y="7"/>
                    </a:lnTo>
                    <a:lnTo>
                      <a:pt x="17" y="0"/>
                    </a:lnTo>
                    <a:lnTo>
                      <a:pt x="10" y="2"/>
                    </a:lnTo>
                    <a:lnTo>
                      <a:pt x="5" y="0"/>
                    </a:lnTo>
                    <a:lnTo>
                      <a:pt x="5" y="7"/>
                    </a:lnTo>
                    <a:lnTo>
                      <a:pt x="0" y="14"/>
                    </a:lnTo>
                    <a:lnTo>
                      <a:pt x="10" y="14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2" name="Freeform 526"/>
              <p:cNvSpPr>
                <a:spLocks/>
              </p:cNvSpPr>
              <p:nvPr/>
            </p:nvSpPr>
            <p:spPr bwMode="auto">
              <a:xfrm>
                <a:off x="7840663" y="3176588"/>
                <a:ext cx="104775" cy="98425"/>
              </a:xfrm>
              <a:custGeom>
                <a:avLst/>
                <a:gdLst>
                  <a:gd name="T0" fmla="*/ 25 w 66"/>
                  <a:gd name="T1" fmla="*/ 43 h 62"/>
                  <a:gd name="T2" fmla="*/ 37 w 66"/>
                  <a:gd name="T3" fmla="*/ 62 h 62"/>
                  <a:gd name="T4" fmla="*/ 44 w 66"/>
                  <a:gd name="T5" fmla="*/ 41 h 62"/>
                  <a:gd name="T6" fmla="*/ 66 w 66"/>
                  <a:gd name="T7" fmla="*/ 36 h 62"/>
                  <a:gd name="T8" fmla="*/ 49 w 66"/>
                  <a:gd name="T9" fmla="*/ 21 h 62"/>
                  <a:gd name="T10" fmla="*/ 49 w 66"/>
                  <a:gd name="T11" fmla="*/ 0 h 62"/>
                  <a:gd name="T12" fmla="*/ 29 w 66"/>
                  <a:gd name="T13" fmla="*/ 12 h 62"/>
                  <a:gd name="T14" fmla="*/ 10 w 66"/>
                  <a:gd name="T15" fmla="*/ 4 h 62"/>
                  <a:gd name="T16" fmla="*/ 15 w 66"/>
                  <a:gd name="T17" fmla="*/ 26 h 62"/>
                  <a:gd name="T18" fmla="*/ 0 w 66"/>
                  <a:gd name="T19" fmla="*/ 43 h 62"/>
                  <a:gd name="T20" fmla="*/ 25 w 66"/>
                  <a:gd name="T21" fmla="*/ 4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62">
                    <a:moveTo>
                      <a:pt x="25" y="43"/>
                    </a:moveTo>
                    <a:lnTo>
                      <a:pt x="37" y="62"/>
                    </a:lnTo>
                    <a:lnTo>
                      <a:pt x="44" y="41"/>
                    </a:lnTo>
                    <a:lnTo>
                      <a:pt x="66" y="36"/>
                    </a:lnTo>
                    <a:lnTo>
                      <a:pt x="49" y="21"/>
                    </a:lnTo>
                    <a:lnTo>
                      <a:pt x="49" y="0"/>
                    </a:lnTo>
                    <a:lnTo>
                      <a:pt x="29" y="12"/>
                    </a:lnTo>
                    <a:lnTo>
                      <a:pt x="10" y="4"/>
                    </a:lnTo>
                    <a:lnTo>
                      <a:pt x="15" y="26"/>
                    </a:lnTo>
                    <a:lnTo>
                      <a:pt x="0" y="43"/>
                    </a:lnTo>
                    <a:lnTo>
                      <a:pt x="25" y="43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3" name="Freeform 527"/>
              <p:cNvSpPr>
                <a:spLocks/>
              </p:cNvSpPr>
              <p:nvPr/>
            </p:nvSpPr>
            <p:spPr bwMode="auto">
              <a:xfrm>
                <a:off x="7493000" y="3144838"/>
                <a:ext cx="49213" cy="46038"/>
              </a:xfrm>
              <a:custGeom>
                <a:avLst/>
                <a:gdLst>
                  <a:gd name="T0" fmla="*/ 12 w 31"/>
                  <a:gd name="T1" fmla="*/ 20 h 29"/>
                  <a:gd name="T2" fmla="*/ 17 w 31"/>
                  <a:gd name="T3" fmla="*/ 29 h 29"/>
                  <a:gd name="T4" fmla="*/ 21 w 31"/>
                  <a:gd name="T5" fmla="*/ 20 h 29"/>
                  <a:gd name="T6" fmla="*/ 31 w 31"/>
                  <a:gd name="T7" fmla="*/ 17 h 29"/>
                  <a:gd name="T8" fmla="*/ 21 w 31"/>
                  <a:gd name="T9" fmla="*/ 10 h 29"/>
                  <a:gd name="T10" fmla="*/ 21 w 31"/>
                  <a:gd name="T11" fmla="*/ 0 h 29"/>
                  <a:gd name="T12" fmla="*/ 14 w 31"/>
                  <a:gd name="T13" fmla="*/ 5 h 29"/>
                  <a:gd name="T14" fmla="*/ 4 w 31"/>
                  <a:gd name="T15" fmla="*/ 3 h 29"/>
                  <a:gd name="T16" fmla="*/ 7 w 31"/>
                  <a:gd name="T17" fmla="*/ 12 h 29"/>
                  <a:gd name="T18" fmla="*/ 0 w 31"/>
                  <a:gd name="T19" fmla="*/ 20 h 29"/>
                  <a:gd name="T20" fmla="*/ 12 w 31"/>
                  <a:gd name="T21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29">
                    <a:moveTo>
                      <a:pt x="12" y="20"/>
                    </a:moveTo>
                    <a:lnTo>
                      <a:pt x="17" y="29"/>
                    </a:lnTo>
                    <a:lnTo>
                      <a:pt x="21" y="20"/>
                    </a:lnTo>
                    <a:lnTo>
                      <a:pt x="31" y="17"/>
                    </a:lnTo>
                    <a:lnTo>
                      <a:pt x="21" y="10"/>
                    </a:lnTo>
                    <a:lnTo>
                      <a:pt x="21" y="0"/>
                    </a:lnTo>
                    <a:lnTo>
                      <a:pt x="14" y="5"/>
                    </a:lnTo>
                    <a:lnTo>
                      <a:pt x="4" y="3"/>
                    </a:lnTo>
                    <a:lnTo>
                      <a:pt x="7" y="12"/>
                    </a:lnTo>
                    <a:lnTo>
                      <a:pt x="0" y="20"/>
                    </a:lnTo>
                    <a:lnTo>
                      <a:pt x="12" y="20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4" name="Freeform 528"/>
              <p:cNvSpPr>
                <a:spLocks noEditPoints="1"/>
              </p:cNvSpPr>
              <p:nvPr/>
            </p:nvSpPr>
            <p:spPr bwMode="auto">
              <a:xfrm>
                <a:off x="7431088" y="3209925"/>
                <a:ext cx="479425" cy="476250"/>
              </a:xfrm>
              <a:custGeom>
                <a:avLst/>
                <a:gdLst>
                  <a:gd name="T0" fmla="*/ 0 w 125"/>
                  <a:gd name="T1" fmla="*/ 62 h 124"/>
                  <a:gd name="T2" fmla="*/ 125 w 125"/>
                  <a:gd name="T3" fmla="*/ 62 h 124"/>
                  <a:gd name="T4" fmla="*/ 19 w 125"/>
                  <a:gd name="T5" fmla="*/ 44 h 124"/>
                  <a:gd name="T6" fmla="*/ 44 w 125"/>
                  <a:gd name="T7" fmla="*/ 19 h 124"/>
                  <a:gd name="T8" fmla="*/ 19 w 125"/>
                  <a:gd name="T9" fmla="*/ 44 h 124"/>
                  <a:gd name="T10" fmla="*/ 18 w 125"/>
                  <a:gd name="T11" fmla="*/ 76 h 124"/>
                  <a:gd name="T12" fmla="*/ 38 w 125"/>
                  <a:gd name="T13" fmla="*/ 64 h 124"/>
                  <a:gd name="T14" fmla="*/ 30 w 125"/>
                  <a:gd name="T15" fmla="*/ 20 h 124"/>
                  <a:gd name="T16" fmla="*/ 46 w 125"/>
                  <a:gd name="T17" fmla="*/ 15 h 124"/>
                  <a:gd name="T18" fmla="*/ 37 w 125"/>
                  <a:gd name="T19" fmla="*/ 9 h 124"/>
                  <a:gd name="T20" fmla="*/ 9 w 125"/>
                  <a:gd name="T21" fmla="*/ 37 h 124"/>
                  <a:gd name="T22" fmla="*/ 15 w 125"/>
                  <a:gd name="T23" fmla="*/ 50 h 124"/>
                  <a:gd name="T24" fmla="*/ 4 w 125"/>
                  <a:gd name="T25" fmla="*/ 61 h 124"/>
                  <a:gd name="T26" fmla="*/ 14 w 125"/>
                  <a:gd name="T27" fmla="*/ 64 h 124"/>
                  <a:gd name="T28" fmla="*/ 3 w 125"/>
                  <a:gd name="T29" fmla="*/ 64 h 124"/>
                  <a:gd name="T30" fmla="*/ 15 w 125"/>
                  <a:gd name="T31" fmla="*/ 78 h 124"/>
                  <a:gd name="T32" fmla="*/ 5 w 125"/>
                  <a:gd name="T33" fmla="*/ 72 h 124"/>
                  <a:gd name="T34" fmla="*/ 9 w 125"/>
                  <a:gd name="T35" fmla="*/ 87 h 124"/>
                  <a:gd name="T36" fmla="*/ 37 w 125"/>
                  <a:gd name="T37" fmla="*/ 115 h 124"/>
                  <a:gd name="T38" fmla="*/ 30 w 125"/>
                  <a:gd name="T39" fmla="*/ 104 h 124"/>
                  <a:gd name="T40" fmla="*/ 53 w 125"/>
                  <a:gd name="T41" fmla="*/ 120 h 124"/>
                  <a:gd name="T42" fmla="*/ 60 w 125"/>
                  <a:gd name="T43" fmla="*/ 107 h 124"/>
                  <a:gd name="T44" fmla="*/ 43 w 125"/>
                  <a:gd name="T45" fmla="*/ 86 h 124"/>
                  <a:gd name="T46" fmla="*/ 60 w 125"/>
                  <a:gd name="T47" fmla="*/ 107 h 124"/>
                  <a:gd name="T48" fmla="*/ 42 w 125"/>
                  <a:gd name="T49" fmla="*/ 82 h 124"/>
                  <a:gd name="T50" fmla="*/ 60 w 125"/>
                  <a:gd name="T51" fmla="*/ 64 h 124"/>
                  <a:gd name="T52" fmla="*/ 60 w 125"/>
                  <a:gd name="T53" fmla="*/ 61 h 124"/>
                  <a:gd name="T54" fmla="*/ 42 w 125"/>
                  <a:gd name="T55" fmla="*/ 42 h 124"/>
                  <a:gd name="T56" fmla="*/ 60 w 125"/>
                  <a:gd name="T57" fmla="*/ 61 h 124"/>
                  <a:gd name="T58" fmla="*/ 50 w 125"/>
                  <a:gd name="T59" fmla="*/ 14 h 124"/>
                  <a:gd name="T60" fmla="*/ 60 w 125"/>
                  <a:gd name="T61" fmla="*/ 13 h 124"/>
                  <a:gd name="T62" fmla="*/ 86 w 125"/>
                  <a:gd name="T63" fmla="*/ 43 h 124"/>
                  <a:gd name="T64" fmla="*/ 108 w 125"/>
                  <a:gd name="T65" fmla="*/ 61 h 124"/>
                  <a:gd name="T66" fmla="*/ 108 w 125"/>
                  <a:gd name="T67" fmla="*/ 64 h 124"/>
                  <a:gd name="T68" fmla="*/ 86 w 125"/>
                  <a:gd name="T69" fmla="*/ 82 h 124"/>
                  <a:gd name="T70" fmla="*/ 108 w 125"/>
                  <a:gd name="T71" fmla="*/ 64 h 124"/>
                  <a:gd name="T72" fmla="*/ 80 w 125"/>
                  <a:gd name="T73" fmla="*/ 19 h 124"/>
                  <a:gd name="T74" fmla="*/ 105 w 125"/>
                  <a:gd name="T75" fmla="*/ 44 h 124"/>
                  <a:gd name="T76" fmla="*/ 63 w 125"/>
                  <a:gd name="T77" fmla="*/ 3 h 124"/>
                  <a:gd name="T78" fmla="*/ 63 w 125"/>
                  <a:gd name="T79" fmla="*/ 13 h 124"/>
                  <a:gd name="T80" fmla="*/ 63 w 125"/>
                  <a:gd name="T81" fmla="*/ 17 h 124"/>
                  <a:gd name="T82" fmla="*/ 82 w 125"/>
                  <a:gd name="T83" fmla="*/ 38 h 124"/>
                  <a:gd name="T84" fmla="*/ 63 w 125"/>
                  <a:gd name="T85" fmla="*/ 17 h 124"/>
                  <a:gd name="T86" fmla="*/ 82 w 125"/>
                  <a:gd name="T87" fmla="*/ 42 h 124"/>
                  <a:gd name="T88" fmla="*/ 63 w 125"/>
                  <a:gd name="T89" fmla="*/ 61 h 124"/>
                  <a:gd name="T90" fmla="*/ 63 w 125"/>
                  <a:gd name="T91" fmla="*/ 121 h 124"/>
                  <a:gd name="T92" fmla="*/ 74 w 125"/>
                  <a:gd name="T93" fmla="*/ 110 h 124"/>
                  <a:gd name="T94" fmla="*/ 63 w 125"/>
                  <a:gd name="T95" fmla="*/ 107 h 124"/>
                  <a:gd name="T96" fmla="*/ 82 w 125"/>
                  <a:gd name="T97" fmla="*/ 86 h 124"/>
                  <a:gd name="T98" fmla="*/ 63 w 125"/>
                  <a:gd name="T99" fmla="*/ 107 h 124"/>
                  <a:gd name="T100" fmla="*/ 105 w 125"/>
                  <a:gd name="T101" fmla="*/ 80 h 124"/>
                  <a:gd name="T102" fmla="*/ 80 w 125"/>
                  <a:gd name="T103" fmla="*/ 105 h 124"/>
                  <a:gd name="T104" fmla="*/ 87 w 125"/>
                  <a:gd name="T105" fmla="*/ 115 h 124"/>
                  <a:gd name="T106" fmla="*/ 116 w 125"/>
                  <a:gd name="T107" fmla="*/ 87 h 124"/>
                  <a:gd name="T108" fmla="*/ 110 w 125"/>
                  <a:gd name="T109" fmla="*/ 75 h 124"/>
                  <a:gd name="T110" fmla="*/ 121 w 125"/>
                  <a:gd name="T111" fmla="*/ 64 h 124"/>
                  <a:gd name="T112" fmla="*/ 111 w 125"/>
                  <a:gd name="T113" fmla="*/ 61 h 124"/>
                  <a:gd name="T114" fmla="*/ 121 w 125"/>
                  <a:gd name="T115" fmla="*/ 61 h 124"/>
                  <a:gd name="T116" fmla="*/ 109 w 125"/>
                  <a:gd name="T117" fmla="*/ 45 h 124"/>
                  <a:gd name="T118" fmla="*/ 120 w 125"/>
                  <a:gd name="T119" fmla="*/ 52 h 124"/>
                  <a:gd name="T120" fmla="*/ 101 w 125"/>
                  <a:gd name="T121" fmla="*/ 24 h 124"/>
                  <a:gd name="T122" fmla="*/ 116 w 125"/>
                  <a:gd name="T123" fmla="*/ 3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5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7" y="124"/>
                      <a:pt x="125" y="96"/>
                      <a:pt x="125" y="62"/>
                    </a:cubicBezTo>
                    <a:cubicBezTo>
                      <a:pt x="125" y="28"/>
                      <a:pt x="97" y="0"/>
                      <a:pt x="62" y="0"/>
                    </a:cubicBezTo>
                    <a:close/>
                    <a:moveTo>
                      <a:pt x="19" y="44"/>
                    </a:moveTo>
                    <a:cubicBezTo>
                      <a:pt x="21" y="37"/>
                      <a:pt x="23" y="31"/>
                      <a:pt x="26" y="26"/>
                    </a:cubicBezTo>
                    <a:cubicBezTo>
                      <a:pt x="32" y="23"/>
                      <a:pt x="38" y="20"/>
                      <a:pt x="44" y="19"/>
                    </a:cubicBezTo>
                    <a:cubicBezTo>
                      <a:pt x="42" y="25"/>
                      <a:pt x="40" y="31"/>
                      <a:pt x="39" y="39"/>
                    </a:cubicBezTo>
                    <a:cubicBezTo>
                      <a:pt x="32" y="40"/>
                      <a:pt x="25" y="42"/>
                      <a:pt x="19" y="44"/>
                    </a:cubicBezTo>
                    <a:close/>
                    <a:moveTo>
                      <a:pt x="39" y="82"/>
                    </a:moveTo>
                    <a:cubicBezTo>
                      <a:pt x="31" y="80"/>
                      <a:pt x="24" y="79"/>
                      <a:pt x="18" y="76"/>
                    </a:cubicBezTo>
                    <a:cubicBezTo>
                      <a:pt x="18" y="72"/>
                      <a:pt x="17" y="67"/>
                      <a:pt x="17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8" y="70"/>
                      <a:pt x="38" y="76"/>
                      <a:pt x="39" y="82"/>
                    </a:cubicBezTo>
                    <a:close/>
                    <a:moveTo>
                      <a:pt x="30" y="20"/>
                    </a:moveTo>
                    <a:cubicBezTo>
                      <a:pt x="36" y="12"/>
                      <a:pt x="44" y="7"/>
                      <a:pt x="53" y="4"/>
                    </a:cubicBezTo>
                    <a:cubicBezTo>
                      <a:pt x="50" y="7"/>
                      <a:pt x="48" y="11"/>
                      <a:pt x="46" y="15"/>
                    </a:cubicBezTo>
                    <a:cubicBezTo>
                      <a:pt x="40" y="16"/>
                      <a:pt x="35" y="18"/>
                      <a:pt x="30" y="20"/>
                    </a:cubicBezTo>
                    <a:close/>
                    <a:moveTo>
                      <a:pt x="37" y="9"/>
                    </a:moveTo>
                    <a:cubicBezTo>
                      <a:pt x="32" y="12"/>
                      <a:pt x="28" y="18"/>
                      <a:pt x="24" y="24"/>
                    </a:cubicBezTo>
                    <a:cubicBezTo>
                      <a:pt x="18" y="27"/>
                      <a:pt x="13" y="32"/>
                      <a:pt x="9" y="37"/>
                    </a:cubicBezTo>
                    <a:cubicBezTo>
                      <a:pt x="15" y="24"/>
                      <a:pt x="25" y="14"/>
                      <a:pt x="37" y="9"/>
                    </a:cubicBezTo>
                    <a:close/>
                    <a:moveTo>
                      <a:pt x="15" y="50"/>
                    </a:moveTo>
                    <a:cubicBezTo>
                      <a:pt x="14" y="53"/>
                      <a:pt x="14" y="57"/>
                      <a:pt x="14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5" y="57"/>
                      <a:pt x="9" y="53"/>
                      <a:pt x="15" y="50"/>
                    </a:cubicBezTo>
                    <a:close/>
                    <a:moveTo>
                      <a:pt x="14" y="64"/>
                    </a:moveTo>
                    <a:cubicBezTo>
                      <a:pt x="14" y="67"/>
                      <a:pt x="14" y="71"/>
                      <a:pt x="15" y="75"/>
                    </a:cubicBezTo>
                    <a:cubicBezTo>
                      <a:pt x="8" y="72"/>
                      <a:pt x="4" y="67"/>
                      <a:pt x="3" y="64"/>
                    </a:cubicBezTo>
                    <a:lnTo>
                      <a:pt x="14" y="64"/>
                    </a:lnTo>
                    <a:close/>
                    <a:moveTo>
                      <a:pt x="15" y="78"/>
                    </a:moveTo>
                    <a:cubicBezTo>
                      <a:pt x="17" y="84"/>
                      <a:pt x="18" y="89"/>
                      <a:pt x="21" y="94"/>
                    </a:cubicBezTo>
                    <a:cubicBezTo>
                      <a:pt x="13" y="88"/>
                      <a:pt x="7" y="80"/>
                      <a:pt x="5" y="72"/>
                    </a:cubicBezTo>
                    <a:cubicBezTo>
                      <a:pt x="7" y="74"/>
                      <a:pt x="11" y="76"/>
                      <a:pt x="15" y="78"/>
                    </a:cubicBezTo>
                    <a:close/>
                    <a:moveTo>
                      <a:pt x="9" y="87"/>
                    </a:moveTo>
                    <a:cubicBezTo>
                      <a:pt x="13" y="92"/>
                      <a:pt x="18" y="97"/>
                      <a:pt x="24" y="100"/>
                    </a:cubicBezTo>
                    <a:cubicBezTo>
                      <a:pt x="28" y="106"/>
                      <a:pt x="32" y="111"/>
                      <a:pt x="37" y="115"/>
                    </a:cubicBezTo>
                    <a:cubicBezTo>
                      <a:pt x="25" y="109"/>
                      <a:pt x="15" y="99"/>
                      <a:pt x="9" y="87"/>
                    </a:cubicBezTo>
                    <a:close/>
                    <a:moveTo>
                      <a:pt x="30" y="104"/>
                    </a:moveTo>
                    <a:cubicBezTo>
                      <a:pt x="35" y="106"/>
                      <a:pt x="40" y="108"/>
                      <a:pt x="46" y="109"/>
                    </a:cubicBezTo>
                    <a:cubicBezTo>
                      <a:pt x="48" y="113"/>
                      <a:pt x="50" y="117"/>
                      <a:pt x="53" y="120"/>
                    </a:cubicBezTo>
                    <a:cubicBezTo>
                      <a:pt x="44" y="117"/>
                      <a:pt x="36" y="111"/>
                      <a:pt x="30" y="104"/>
                    </a:cubicBezTo>
                    <a:close/>
                    <a:moveTo>
                      <a:pt x="60" y="107"/>
                    </a:moveTo>
                    <a:cubicBezTo>
                      <a:pt x="57" y="107"/>
                      <a:pt x="52" y="107"/>
                      <a:pt x="48" y="106"/>
                    </a:cubicBezTo>
                    <a:cubicBezTo>
                      <a:pt x="46" y="100"/>
                      <a:pt x="44" y="93"/>
                      <a:pt x="43" y="86"/>
                    </a:cubicBezTo>
                    <a:cubicBezTo>
                      <a:pt x="48" y="86"/>
                      <a:pt x="54" y="87"/>
                      <a:pt x="60" y="87"/>
                    </a:cubicBezTo>
                    <a:lnTo>
                      <a:pt x="60" y="107"/>
                    </a:lnTo>
                    <a:close/>
                    <a:moveTo>
                      <a:pt x="60" y="83"/>
                    </a:moveTo>
                    <a:cubicBezTo>
                      <a:pt x="54" y="83"/>
                      <a:pt x="48" y="83"/>
                      <a:pt x="42" y="82"/>
                    </a:cubicBezTo>
                    <a:cubicBezTo>
                      <a:pt x="41" y="76"/>
                      <a:pt x="41" y="70"/>
                      <a:pt x="41" y="64"/>
                    </a:cubicBezTo>
                    <a:cubicBezTo>
                      <a:pt x="60" y="64"/>
                      <a:pt x="60" y="64"/>
                      <a:pt x="60" y="64"/>
                    </a:cubicBezTo>
                    <a:lnTo>
                      <a:pt x="60" y="83"/>
                    </a:lnTo>
                    <a:close/>
                    <a:moveTo>
                      <a:pt x="60" y="61"/>
                    </a:moveTo>
                    <a:cubicBezTo>
                      <a:pt x="41" y="61"/>
                      <a:pt x="41" y="61"/>
                      <a:pt x="41" y="61"/>
                    </a:cubicBezTo>
                    <a:cubicBezTo>
                      <a:pt x="41" y="54"/>
                      <a:pt x="41" y="48"/>
                      <a:pt x="42" y="42"/>
                    </a:cubicBezTo>
                    <a:cubicBezTo>
                      <a:pt x="48" y="41"/>
                      <a:pt x="54" y="41"/>
                      <a:pt x="60" y="40"/>
                    </a:cubicBezTo>
                    <a:lnTo>
                      <a:pt x="60" y="61"/>
                    </a:lnTo>
                    <a:close/>
                    <a:moveTo>
                      <a:pt x="60" y="13"/>
                    </a:moveTo>
                    <a:cubicBezTo>
                      <a:pt x="57" y="13"/>
                      <a:pt x="53" y="14"/>
                      <a:pt x="50" y="14"/>
                    </a:cubicBezTo>
                    <a:cubicBezTo>
                      <a:pt x="53" y="8"/>
                      <a:pt x="57" y="4"/>
                      <a:pt x="60" y="3"/>
                    </a:cubicBezTo>
                    <a:lnTo>
                      <a:pt x="60" y="13"/>
                    </a:lnTo>
                    <a:close/>
                    <a:moveTo>
                      <a:pt x="87" y="61"/>
                    </a:moveTo>
                    <a:cubicBezTo>
                      <a:pt x="87" y="54"/>
                      <a:pt x="87" y="48"/>
                      <a:pt x="86" y="43"/>
                    </a:cubicBezTo>
                    <a:cubicBezTo>
                      <a:pt x="94" y="44"/>
                      <a:pt x="101" y="46"/>
                      <a:pt x="106" y="48"/>
                    </a:cubicBezTo>
                    <a:cubicBezTo>
                      <a:pt x="107" y="52"/>
                      <a:pt x="107" y="57"/>
                      <a:pt x="108" y="61"/>
                    </a:cubicBezTo>
                    <a:lnTo>
                      <a:pt x="87" y="61"/>
                    </a:lnTo>
                    <a:close/>
                    <a:moveTo>
                      <a:pt x="108" y="64"/>
                    </a:moveTo>
                    <a:cubicBezTo>
                      <a:pt x="107" y="67"/>
                      <a:pt x="107" y="72"/>
                      <a:pt x="106" y="76"/>
                    </a:cubicBezTo>
                    <a:cubicBezTo>
                      <a:pt x="101" y="78"/>
                      <a:pt x="94" y="80"/>
                      <a:pt x="86" y="82"/>
                    </a:cubicBezTo>
                    <a:cubicBezTo>
                      <a:pt x="87" y="76"/>
                      <a:pt x="87" y="70"/>
                      <a:pt x="87" y="64"/>
                    </a:cubicBezTo>
                    <a:lnTo>
                      <a:pt x="108" y="64"/>
                    </a:lnTo>
                    <a:close/>
                    <a:moveTo>
                      <a:pt x="85" y="39"/>
                    </a:moveTo>
                    <a:cubicBezTo>
                      <a:pt x="84" y="31"/>
                      <a:pt x="83" y="25"/>
                      <a:pt x="80" y="19"/>
                    </a:cubicBezTo>
                    <a:cubicBezTo>
                      <a:pt x="87" y="20"/>
                      <a:pt x="93" y="23"/>
                      <a:pt x="98" y="26"/>
                    </a:cubicBezTo>
                    <a:cubicBezTo>
                      <a:pt x="101" y="31"/>
                      <a:pt x="104" y="37"/>
                      <a:pt x="105" y="44"/>
                    </a:cubicBezTo>
                    <a:cubicBezTo>
                      <a:pt x="100" y="42"/>
                      <a:pt x="93" y="40"/>
                      <a:pt x="85" y="39"/>
                    </a:cubicBezTo>
                    <a:close/>
                    <a:moveTo>
                      <a:pt x="63" y="3"/>
                    </a:moveTo>
                    <a:cubicBezTo>
                      <a:pt x="70" y="4"/>
                      <a:pt x="71" y="8"/>
                      <a:pt x="74" y="14"/>
                    </a:cubicBezTo>
                    <a:cubicBezTo>
                      <a:pt x="71" y="14"/>
                      <a:pt x="67" y="13"/>
                      <a:pt x="63" y="13"/>
                    </a:cubicBezTo>
                    <a:lnTo>
                      <a:pt x="63" y="3"/>
                    </a:lnTo>
                    <a:close/>
                    <a:moveTo>
                      <a:pt x="63" y="17"/>
                    </a:moveTo>
                    <a:cubicBezTo>
                      <a:pt x="70" y="17"/>
                      <a:pt x="72" y="17"/>
                      <a:pt x="76" y="18"/>
                    </a:cubicBezTo>
                    <a:cubicBezTo>
                      <a:pt x="79" y="24"/>
                      <a:pt x="80" y="31"/>
                      <a:pt x="82" y="38"/>
                    </a:cubicBezTo>
                    <a:cubicBezTo>
                      <a:pt x="76" y="38"/>
                      <a:pt x="70" y="37"/>
                      <a:pt x="63" y="37"/>
                    </a:cubicBezTo>
                    <a:lnTo>
                      <a:pt x="63" y="17"/>
                    </a:lnTo>
                    <a:close/>
                    <a:moveTo>
                      <a:pt x="63" y="40"/>
                    </a:moveTo>
                    <a:cubicBezTo>
                      <a:pt x="70" y="41"/>
                      <a:pt x="76" y="41"/>
                      <a:pt x="82" y="42"/>
                    </a:cubicBezTo>
                    <a:cubicBezTo>
                      <a:pt x="83" y="48"/>
                      <a:pt x="84" y="54"/>
                      <a:pt x="84" y="61"/>
                    </a:cubicBezTo>
                    <a:cubicBezTo>
                      <a:pt x="63" y="61"/>
                      <a:pt x="63" y="61"/>
                      <a:pt x="63" y="61"/>
                    </a:cubicBezTo>
                    <a:lnTo>
                      <a:pt x="63" y="40"/>
                    </a:lnTo>
                    <a:close/>
                    <a:moveTo>
                      <a:pt x="63" y="121"/>
                    </a:moveTo>
                    <a:cubicBezTo>
                      <a:pt x="63" y="110"/>
                      <a:pt x="63" y="110"/>
                      <a:pt x="63" y="110"/>
                    </a:cubicBezTo>
                    <a:cubicBezTo>
                      <a:pt x="67" y="110"/>
                      <a:pt x="71" y="110"/>
                      <a:pt x="74" y="110"/>
                    </a:cubicBezTo>
                    <a:cubicBezTo>
                      <a:pt x="71" y="116"/>
                      <a:pt x="70" y="120"/>
                      <a:pt x="63" y="121"/>
                    </a:cubicBezTo>
                    <a:close/>
                    <a:moveTo>
                      <a:pt x="63" y="107"/>
                    </a:moveTo>
                    <a:cubicBezTo>
                      <a:pt x="63" y="87"/>
                      <a:pt x="63" y="87"/>
                      <a:pt x="63" y="87"/>
                    </a:cubicBezTo>
                    <a:cubicBezTo>
                      <a:pt x="70" y="87"/>
                      <a:pt x="76" y="86"/>
                      <a:pt x="82" y="86"/>
                    </a:cubicBezTo>
                    <a:cubicBezTo>
                      <a:pt x="80" y="93"/>
                      <a:pt x="79" y="100"/>
                      <a:pt x="76" y="106"/>
                    </a:cubicBezTo>
                    <a:cubicBezTo>
                      <a:pt x="72" y="107"/>
                      <a:pt x="70" y="107"/>
                      <a:pt x="63" y="107"/>
                    </a:cubicBezTo>
                    <a:close/>
                    <a:moveTo>
                      <a:pt x="85" y="85"/>
                    </a:moveTo>
                    <a:cubicBezTo>
                      <a:pt x="93" y="84"/>
                      <a:pt x="100" y="82"/>
                      <a:pt x="105" y="80"/>
                    </a:cubicBezTo>
                    <a:cubicBezTo>
                      <a:pt x="104" y="86"/>
                      <a:pt x="101" y="92"/>
                      <a:pt x="98" y="98"/>
                    </a:cubicBezTo>
                    <a:cubicBezTo>
                      <a:pt x="93" y="101"/>
                      <a:pt x="87" y="103"/>
                      <a:pt x="80" y="105"/>
                    </a:cubicBezTo>
                    <a:cubicBezTo>
                      <a:pt x="83" y="99"/>
                      <a:pt x="84" y="93"/>
                      <a:pt x="85" y="85"/>
                    </a:cubicBezTo>
                    <a:close/>
                    <a:moveTo>
                      <a:pt x="87" y="115"/>
                    </a:moveTo>
                    <a:cubicBezTo>
                      <a:pt x="93" y="111"/>
                      <a:pt x="97" y="106"/>
                      <a:pt x="101" y="100"/>
                    </a:cubicBezTo>
                    <a:cubicBezTo>
                      <a:pt x="107" y="97"/>
                      <a:pt x="112" y="92"/>
                      <a:pt x="116" y="87"/>
                    </a:cubicBezTo>
                    <a:cubicBezTo>
                      <a:pt x="110" y="99"/>
                      <a:pt x="100" y="109"/>
                      <a:pt x="87" y="115"/>
                    </a:cubicBezTo>
                    <a:close/>
                    <a:moveTo>
                      <a:pt x="110" y="75"/>
                    </a:moveTo>
                    <a:cubicBezTo>
                      <a:pt x="111" y="71"/>
                      <a:pt x="111" y="67"/>
                      <a:pt x="111" y="64"/>
                    </a:cubicBezTo>
                    <a:cubicBezTo>
                      <a:pt x="121" y="64"/>
                      <a:pt x="121" y="64"/>
                      <a:pt x="121" y="64"/>
                    </a:cubicBezTo>
                    <a:cubicBezTo>
                      <a:pt x="120" y="67"/>
                      <a:pt x="116" y="72"/>
                      <a:pt x="110" y="75"/>
                    </a:cubicBezTo>
                    <a:close/>
                    <a:moveTo>
                      <a:pt x="111" y="61"/>
                    </a:moveTo>
                    <a:cubicBezTo>
                      <a:pt x="111" y="57"/>
                      <a:pt x="111" y="53"/>
                      <a:pt x="110" y="50"/>
                    </a:cubicBezTo>
                    <a:cubicBezTo>
                      <a:pt x="116" y="53"/>
                      <a:pt x="120" y="57"/>
                      <a:pt x="121" y="61"/>
                    </a:cubicBezTo>
                    <a:lnTo>
                      <a:pt x="111" y="61"/>
                    </a:lnTo>
                    <a:close/>
                    <a:moveTo>
                      <a:pt x="109" y="45"/>
                    </a:moveTo>
                    <a:cubicBezTo>
                      <a:pt x="108" y="40"/>
                      <a:pt x="106" y="35"/>
                      <a:pt x="104" y="30"/>
                    </a:cubicBezTo>
                    <a:cubicBezTo>
                      <a:pt x="112" y="36"/>
                      <a:pt x="117" y="44"/>
                      <a:pt x="120" y="52"/>
                    </a:cubicBezTo>
                    <a:cubicBezTo>
                      <a:pt x="117" y="50"/>
                      <a:pt x="114" y="47"/>
                      <a:pt x="109" y="45"/>
                    </a:cubicBezTo>
                    <a:close/>
                    <a:moveTo>
                      <a:pt x="101" y="24"/>
                    </a:moveTo>
                    <a:cubicBezTo>
                      <a:pt x="97" y="18"/>
                      <a:pt x="93" y="12"/>
                      <a:pt x="87" y="9"/>
                    </a:cubicBezTo>
                    <a:cubicBezTo>
                      <a:pt x="100" y="14"/>
                      <a:pt x="110" y="24"/>
                      <a:pt x="116" y="37"/>
                    </a:cubicBezTo>
                    <a:cubicBezTo>
                      <a:pt x="112" y="32"/>
                      <a:pt x="107" y="27"/>
                      <a:pt x="101" y="24"/>
                    </a:cubicBezTo>
                    <a:close/>
                  </a:path>
                </a:pathLst>
              </a:custGeom>
              <a:solidFill>
                <a:schemeClr val="accent5">
                  <a:lumMod val="50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5" name="Freeform 529"/>
              <p:cNvSpPr>
                <a:spLocks/>
              </p:cNvSpPr>
              <p:nvPr/>
            </p:nvSpPr>
            <p:spPr bwMode="auto">
              <a:xfrm>
                <a:off x="7407275" y="3141663"/>
                <a:ext cx="34925" cy="30163"/>
              </a:xfrm>
              <a:custGeom>
                <a:avLst/>
                <a:gdLst>
                  <a:gd name="T0" fmla="*/ 8 w 22"/>
                  <a:gd name="T1" fmla="*/ 14 h 19"/>
                  <a:gd name="T2" fmla="*/ 13 w 22"/>
                  <a:gd name="T3" fmla="*/ 19 h 19"/>
                  <a:gd name="T4" fmla="*/ 15 w 22"/>
                  <a:gd name="T5" fmla="*/ 12 h 19"/>
                  <a:gd name="T6" fmla="*/ 22 w 22"/>
                  <a:gd name="T7" fmla="*/ 9 h 19"/>
                  <a:gd name="T8" fmla="*/ 15 w 22"/>
                  <a:gd name="T9" fmla="*/ 7 h 19"/>
                  <a:gd name="T10" fmla="*/ 15 w 22"/>
                  <a:gd name="T11" fmla="*/ 0 h 19"/>
                  <a:gd name="T12" fmla="*/ 10 w 22"/>
                  <a:gd name="T13" fmla="*/ 2 h 19"/>
                  <a:gd name="T14" fmla="*/ 3 w 22"/>
                  <a:gd name="T15" fmla="*/ 0 h 19"/>
                  <a:gd name="T16" fmla="*/ 5 w 22"/>
                  <a:gd name="T17" fmla="*/ 7 h 19"/>
                  <a:gd name="T18" fmla="*/ 0 w 22"/>
                  <a:gd name="T19" fmla="*/ 14 h 19"/>
                  <a:gd name="T20" fmla="*/ 8 w 22"/>
                  <a:gd name="T21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19">
                    <a:moveTo>
                      <a:pt x="8" y="14"/>
                    </a:moveTo>
                    <a:lnTo>
                      <a:pt x="13" y="19"/>
                    </a:lnTo>
                    <a:lnTo>
                      <a:pt x="15" y="12"/>
                    </a:lnTo>
                    <a:lnTo>
                      <a:pt x="22" y="9"/>
                    </a:lnTo>
                    <a:lnTo>
                      <a:pt x="15" y="7"/>
                    </a:lnTo>
                    <a:lnTo>
                      <a:pt x="15" y="0"/>
                    </a:lnTo>
                    <a:lnTo>
                      <a:pt x="10" y="2"/>
                    </a:lnTo>
                    <a:lnTo>
                      <a:pt x="3" y="0"/>
                    </a:lnTo>
                    <a:lnTo>
                      <a:pt x="5" y="7"/>
                    </a:lnTo>
                    <a:lnTo>
                      <a:pt x="0" y="14"/>
                    </a:lnTo>
                    <a:lnTo>
                      <a:pt x="8" y="14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6" name="Freeform 530"/>
              <p:cNvSpPr>
                <a:spLocks/>
              </p:cNvSpPr>
              <p:nvPr/>
            </p:nvSpPr>
            <p:spPr bwMode="auto">
              <a:xfrm>
                <a:off x="7899400" y="3294063"/>
                <a:ext cx="46038" cy="46038"/>
              </a:xfrm>
              <a:custGeom>
                <a:avLst/>
                <a:gdLst>
                  <a:gd name="T0" fmla="*/ 29 w 29"/>
                  <a:gd name="T1" fmla="*/ 12 h 29"/>
                  <a:gd name="T2" fmla="*/ 19 w 29"/>
                  <a:gd name="T3" fmla="*/ 10 h 29"/>
                  <a:gd name="T4" fmla="*/ 14 w 29"/>
                  <a:gd name="T5" fmla="*/ 0 h 29"/>
                  <a:gd name="T6" fmla="*/ 9 w 29"/>
                  <a:gd name="T7" fmla="*/ 10 h 29"/>
                  <a:gd name="T8" fmla="*/ 0 w 29"/>
                  <a:gd name="T9" fmla="*/ 10 h 29"/>
                  <a:gd name="T10" fmla="*/ 7 w 29"/>
                  <a:gd name="T11" fmla="*/ 17 h 29"/>
                  <a:gd name="T12" fmla="*/ 4 w 29"/>
                  <a:gd name="T13" fmla="*/ 29 h 29"/>
                  <a:gd name="T14" fmla="*/ 14 w 29"/>
                  <a:gd name="T15" fmla="*/ 25 h 29"/>
                  <a:gd name="T16" fmla="*/ 21 w 29"/>
                  <a:gd name="T17" fmla="*/ 29 h 29"/>
                  <a:gd name="T18" fmla="*/ 21 w 29"/>
                  <a:gd name="T19" fmla="*/ 20 h 29"/>
                  <a:gd name="T20" fmla="*/ 29 w 29"/>
                  <a:gd name="T21" fmla="*/ 1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9" y="12"/>
                    </a:moveTo>
                    <a:lnTo>
                      <a:pt x="19" y="10"/>
                    </a:lnTo>
                    <a:lnTo>
                      <a:pt x="14" y="0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7" y="17"/>
                    </a:lnTo>
                    <a:lnTo>
                      <a:pt x="4" y="29"/>
                    </a:lnTo>
                    <a:lnTo>
                      <a:pt x="14" y="25"/>
                    </a:lnTo>
                    <a:lnTo>
                      <a:pt x="21" y="29"/>
                    </a:lnTo>
                    <a:lnTo>
                      <a:pt x="21" y="20"/>
                    </a:lnTo>
                    <a:lnTo>
                      <a:pt x="29" y="12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187" name="Freeform 531"/>
              <p:cNvSpPr>
                <a:spLocks/>
              </p:cNvSpPr>
              <p:nvPr/>
            </p:nvSpPr>
            <p:spPr bwMode="auto">
              <a:xfrm>
                <a:off x="7385050" y="3206750"/>
                <a:ext cx="103188" cy="100013"/>
              </a:xfrm>
              <a:custGeom>
                <a:avLst/>
                <a:gdLst>
                  <a:gd name="T0" fmla="*/ 43 w 65"/>
                  <a:gd name="T1" fmla="*/ 43 h 63"/>
                  <a:gd name="T2" fmla="*/ 65 w 65"/>
                  <a:gd name="T3" fmla="*/ 36 h 63"/>
                  <a:gd name="T4" fmla="*/ 46 w 65"/>
                  <a:gd name="T5" fmla="*/ 22 h 63"/>
                  <a:gd name="T6" fmla="*/ 48 w 65"/>
                  <a:gd name="T7" fmla="*/ 0 h 63"/>
                  <a:gd name="T8" fmla="*/ 29 w 65"/>
                  <a:gd name="T9" fmla="*/ 12 h 63"/>
                  <a:gd name="T10" fmla="*/ 7 w 65"/>
                  <a:gd name="T11" fmla="*/ 5 h 63"/>
                  <a:gd name="T12" fmla="*/ 14 w 65"/>
                  <a:gd name="T13" fmla="*/ 26 h 63"/>
                  <a:gd name="T14" fmla="*/ 0 w 65"/>
                  <a:gd name="T15" fmla="*/ 46 h 63"/>
                  <a:gd name="T16" fmla="*/ 24 w 65"/>
                  <a:gd name="T17" fmla="*/ 46 h 63"/>
                  <a:gd name="T18" fmla="*/ 36 w 65"/>
                  <a:gd name="T19" fmla="*/ 63 h 63"/>
                  <a:gd name="T20" fmla="*/ 43 w 65"/>
                  <a:gd name="T21" fmla="*/ 4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" h="63">
                    <a:moveTo>
                      <a:pt x="43" y="43"/>
                    </a:moveTo>
                    <a:lnTo>
                      <a:pt x="65" y="36"/>
                    </a:lnTo>
                    <a:lnTo>
                      <a:pt x="46" y="22"/>
                    </a:lnTo>
                    <a:lnTo>
                      <a:pt x="48" y="0"/>
                    </a:lnTo>
                    <a:lnTo>
                      <a:pt x="29" y="12"/>
                    </a:lnTo>
                    <a:lnTo>
                      <a:pt x="7" y="5"/>
                    </a:lnTo>
                    <a:lnTo>
                      <a:pt x="14" y="26"/>
                    </a:lnTo>
                    <a:lnTo>
                      <a:pt x="0" y="46"/>
                    </a:lnTo>
                    <a:lnTo>
                      <a:pt x="24" y="46"/>
                    </a:lnTo>
                    <a:lnTo>
                      <a:pt x="36" y="63"/>
                    </a:lnTo>
                    <a:lnTo>
                      <a:pt x="43" y="43"/>
                    </a:ln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sp>
        <p:nvSpPr>
          <p:cNvPr id="194" name="Freeform 60"/>
          <p:cNvSpPr>
            <a:spLocks/>
          </p:cNvSpPr>
          <p:nvPr/>
        </p:nvSpPr>
        <p:spPr bwMode="auto">
          <a:xfrm>
            <a:off x="5519597" y="2384546"/>
            <a:ext cx="416099" cy="446959"/>
          </a:xfrm>
          <a:custGeom>
            <a:avLst/>
            <a:gdLst>
              <a:gd name="T0" fmla="*/ 415 w 437"/>
              <a:gd name="T1" fmla="*/ 364 h 470"/>
              <a:gd name="T2" fmla="*/ 388 w 437"/>
              <a:gd name="T3" fmla="*/ 335 h 470"/>
              <a:gd name="T4" fmla="*/ 307 w 437"/>
              <a:gd name="T5" fmla="*/ 291 h 470"/>
              <a:gd name="T6" fmla="*/ 273 w 437"/>
              <a:gd name="T7" fmla="*/ 257 h 470"/>
              <a:gd name="T8" fmla="*/ 262 w 437"/>
              <a:gd name="T9" fmla="*/ 240 h 470"/>
              <a:gd name="T10" fmla="*/ 288 w 437"/>
              <a:gd name="T11" fmla="*/ 199 h 470"/>
              <a:gd name="T12" fmla="*/ 294 w 437"/>
              <a:gd name="T13" fmla="*/ 185 h 470"/>
              <a:gd name="T14" fmla="*/ 298 w 437"/>
              <a:gd name="T15" fmla="*/ 147 h 470"/>
              <a:gd name="T16" fmla="*/ 285 w 437"/>
              <a:gd name="T17" fmla="*/ 57 h 470"/>
              <a:gd name="T18" fmla="*/ 280 w 437"/>
              <a:gd name="T19" fmla="*/ 52 h 470"/>
              <a:gd name="T20" fmla="*/ 262 w 437"/>
              <a:gd name="T21" fmla="*/ 37 h 470"/>
              <a:gd name="T22" fmla="*/ 155 w 437"/>
              <a:gd name="T23" fmla="*/ 50 h 470"/>
              <a:gd name="T24" fmla="*/ 140 w 437"/>
              <a:gd name="T25" fmla="*/ 140 h 470"/>
              <a:gd name="T26" fmla="*/ 142 w 437"/>
              <a:gd name="T27" fmla="*/ 179 h 470"/>
              <a:gd name="T28" fmla="*/ 150 w 437"/>
              <a:gd name="T29" fmla="*/ 195 h 470"/>
              <a:gd name="T30" fmla="*/ 153 w 437"/>
              <a:gd name="T31" fmla="*/ 202 h 470"/>
              <a:gd name="T32" fmla="*/ 155 w 437"/>
              <a:gd name="T33" fmla="*/ 201 h 470"/>
              <a:gd name="T34" fmla="*/ 178 w 437"/>
              <a:gd name="T35" fmla="*/ 239 h 470"/>
              <a:gd name="T36" fmla="*/ 159 w 437"/>
              <a:gd name="T37" fmla="*/ 256 h 470"/>
              <a:gd name="T38" fmla="*/ 129 w 437"/>
              <a:gd name="T39" fmla="*/ 291 h 470"/>
              <a:gd name="T40" fmla="*/ 48 w 437"/>
              <a:gd name="T41" fmla="*/ 335 h 470"/>
              <a:gd name="T42" fmla="*/ 21 w 437"/>
              <a:gd name="T43" fmla="*/ 364 h 470"/>
              <a:gd name="T44" fmla="*/ 0 w 437"/>
              <a:gd name="T45" fmla="*/ 451 h 470"/>
              <a:gd name="T46" fmla="*/ 0 w 437"/>
              <a:gd name="T47" fmla="*/ 470 h 470"/>
              <a:gd name="T48" fmla="*/ 437 w 437"/>
              <a:gd name="T49" fmla="*/ 470 h 470"/>
              <a:gd name="T50" fmla="*/ 437 w 437"/>
              <a:gd name="T51" fmla="*/ 451 h 470"/>
              <a:gd name="T52" fmla="*/ 415 w 437"/>
              <a:gd name="T53" fmla="*/ 364 h 4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37" h="470">
                <a:moveTo>
                  <a:pt x="415" y="364"/>
                </a:moveTo>
                <a:cubicBezTo>
                  <a:pt x="415" y="364"/>
                  <a:pt x="422" y="351"/>
                  <a:pt x="388" y="335"/>
                </a:cubicBezTo>
                <a:cubicBezTo>
                  <a:pt x="307" y="291"/>
                  <a:pt x="307" y="291"/>
                  <a:pt x="307" y="291"/>
                </a:cubicBezTo>
                <a:cubicBezTo>
                  <a:pt x="273" y="257"/>
                  <a:pt x="273" y="257"/>
                  <a:pt x="273" y="257"/>
                </a:cubicBezTo>
                <a:cubicBezTo>
                  <a:pt x="256" y="248"/>
                  <a:pt x="246" y="251"/>
                  <a:pt x="262" y="240"/>
                </a:cubicBezTo>
                <a:cubicBezTo>
                  <a:pt x="274" y="230"/>
                  <a:pt x="282" y="216"/>
                  <a:pt x="288" y="199"/>
                </a:cubicBezTo>
                <a:cubicBezTo>
                  <a:pt x="289" y="198"/>
                  <a:pt x="292" y="194"/>
                  <a:pt x="294" y="185"/>
                </a:cubicBezTo>
                <a:cubicBezTo>
                  <a:pt x="294" y="185"/>
                  <a:pt x="325" y="148"/>
                  <a:pt x="298" y="147"/>
                </a:cubicBezTo>
                <a:cubicBezTo>
                  <a:pt x="298" y="147"/>
                  <a:pt x="326" y="96"/>
                  <a:pt x="285" y="57"/>
                </a:cubicBezTo>
                <a:cubicBezTo>
                  <a:pt x="285" y="57"/>
                  <a:pt x="283" y="55"/>
                  <a:pt x="280" y="52"/>
                </a:cubicBezTo>
                <a:cubicBezTo>
                  <a:pt x="271" y="42"/>
                  <a:pt x="262" y="37"/>
                  <a:pt x="262" y="37"/>
                </a:cubicBezTo>
                <a:cubicBezTo>
                  <a:pt x="203" y="0"/>
                  <a:pt x="155" y="50"/>
                  <a:pt x="155" y="50"/>
                </a:cubicBezTo>
                <a:cubicBezTo>
                  <a:pt x="113" y="88"/>
                  <a:pt x="140" y="140"/>
                  <a:pt x="140" y="140"/>
                </a:cubicBezTo>
                <a:cubicBezTo>
                  <a:pt x="112" y="140"/>
                  <a:pt x="142" y="179"/>
                  <a:pt x="142" y="179"/>
                </a:cubicBezTo>
                <a:cubicBezTo>
                  <a:pt x="146" y="197"/>
                  <a:pt x="150" y="195"/>
                  <a:pt x="150" y="195"/>
                </a:cubicBezTo>
                <a:cubicBezTo>
                  <a:pt x="152" y="195"/>
                  <a:pt x="152" y="198"/>
                  <a:pt x="153" y="202"/>
                </a:cubicBezTo>
                <a:cubicBezTo>
                  <a:pt x="154" y="201"/>
                  <a:pt x="154" y="201"/>
                  <a:pt x="155" y="201"/>
                </a:cubicBezTo>
                <a:cubicBezTo>
                  <a:pt x="160" y="216"/>
                  <a:pt x="168" y="229"/>
                  <a:pt x="178" y="239"/>
                </a:cubicBezTo>
                <a:cubicBezTo>
                  <a:pt x="187" y="251"/>
                  <a:pt x="163" y="251"/>
                  <a:pt x="159" y="256"/>
                </a:cubicBezTo>
                <a:cubicBezTo>
                  <a:pt x="157" y="259"/>
                  <a:pt x="129" y="291"/>
                  <a:pt x="129" y="291"/>
                </a:cubicBezTo>
                <a:cubicBezTo>
                  <a:pt x="48" y="335"/>
                  <a:pt x="48" y="335"/>
                  <a:pt x="48" y="335"/>
                </a:cubicBezTo>
                <a:cubicBezTo>
                  <a:pt x="15" y="351"/>
                  <a:pt x="21" y="364"/>
                  <a:pt x="21" y="364"/>
                </a:cubicBezTo>
                <a:cubicBezTo>
                  <a:pt x="0" y="451"/>
                  <a:pt x="0" y="451"/>
                  <a:pt x="0" y="451"/>
                </a:cubicBezTo>
                <a:cubicBezTo>
                  <a:pt x="0" y="470"/>
                  <a:pt x="0" y="470"/>
                  <a:pt x="0" y="470"/>
                </a:cubicBezTo>
                <a:cubicBezTo>
                  <a:pt x="437" y="470"/>
                  <a:pt x="437" y="470"/>
                  <a:pt x="437" y="470"/>
                </a:cubicBezTo>
                <a:cubicBezTo>
                  <a:pt x="437" y="451"/>
                  <a:pt x="437" y="451"/>
                  <a:pt x="437" y="451"/>
                </a:cubicBezTo>
                <a:lnTo>
                  <a:pt x="415" y="364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/>
          </a:p>
        </p:txBody>
      </p:sp>
      <p:sp>
        <p:nvSpPr>
          <p:cNvPr id="195" name="文本框 219"/>
          <p:cNvSpPr txBox="1"/>
          <p:nvPr/>
        </p:nvSpPr>
        <p:spPr>
          <a:xfrm>
            <a:off x="5469474" y="2984090"/>
            <a:ext cx="2665994" cy="1026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14255" indent="-21425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地名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：简要说明图表含义；</a:t>
            </a:r>
            <a:endParaRPr lang="en-US" altLang="zh-CN" sz="1012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  <a:p>
            <a:pPr marL="214255" indent="-21425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地名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：简要说明图表含义；</a:t>
            </a:r>
            <a:endParaRPr lang="en-US" altLang="zh-CN" sz="1012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  <a:p>
            <a:pPr marL="214255" indent="-21425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地名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：简要说明图表含义；</a:t>
            </a:r>
            <a:endParaRPr lang="en-US" altLang="zh-CN" sz="1012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  <a:p>
            <a:pPr marL="214255" indent="-21425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地名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：简要说明图表含义；</a:t>
            </a:r>
            <a:endParaRPr lang="en-US" altLang="zh-CN" sz="1012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  <a:p>
            <a:pPr marL="214255" indent="-214255">
              <a:lnSpc>
                <a:spcPct val="120000"/>
              </a:lnSpc>
              <a:buFont typeface="Wingdings" panose="05000000000000000000" pitchFamily="2" charset="2"/>
              <a:buChar char="n"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地名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：简要说明图表含义；</a:t>
            </a:r>
            <a:endParaRPr lang="en-US" altLang="zh-CN" sz="1012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196" name="组合 195"/>
          <p:cNvGrpSpPr/>
          <p:nvPr/>
        </p:nvGrpSpPr>
        <p:grpSpPr>
          <a:xfrm>
            <a:off x="5935696" y="2503979"/>
            <a:ext cx="985797" cy="327527"/>
            <a:chOff x="7772306" y="2580173"/>
            <a:chExt cx="1314738" cy="436817"/>
          </a:xfrm>
        </p:grpSpPr>
        <p:sp>
          <p:nvSpPr>
            <p:cNvPr id="197" name="圆角矩形 196"/>
            <p:cNvSpPr/>
            <p:nvPr/>
          </p:nvSpPr>
          <p:spPr>
            <a:xfrm>
              <a:off x="7885054" y="2580173"/>
              <a:ext cx="1201990" cy="436817"/>
            </a:xfrm>
            <a:prstGeom prst="roundRect">
              <a:avLst>
                <a:gd name="adj" fmla="val 9938"/>
              </a:avLst>
            </a:prstGeom>
            <a:solidFill>
              <a:srgbClr val="2F5E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zh-CN" altLang="en-US" sz="1012" dirty="0">
                  <a:latin typeface="微软雅黑" panose="020B0503020204020204" pitchFamily="34" charset="-122"/>
                  <a:ea typeface="微软雅黑" panose="020B0503020204020204" pitchFamily="34" charset="-122"/>
                  <a:cs typeface="Arial Unicode MS" panose="020B0604020202020204" pitchFamily="34" charset="-122"/>
                </a:rPr>
                <a:t>简要说明</a:t>
              </a:r>
              <a:endParaRPr lang="zh-CN" altLang="en-US" sz="1012" dirty="0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  <p:sp>
          <p:nvSpPr>
            <p:cNvPr id="198" name="等腰三角形 197"/>
            <p:cNvSpPr/>
            <p:nvPr/>
          </p:nvSpPr>
          <p:spPr>
            <a:xfrm rot="16200000">
              <a:off x="7810422" y="2647717"/>
              <a:ext cx="74631" cy="150864"/>
            </a:xfrm>
            <a:prstGeom prst="triangle">
              <a:avLst/>
            </a:prstGeom>
            <a:solidFill>
              <a:srgbClr val="2F5E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zh-CN" altLang="en-US" sz="1012"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endParaRPr>
            </a:p>
          </p:txBody>
        </p:sp>
      </p:grpSp>
      <p:grpSp>
        <p:nvGrpSpPr>
          <p:cNvPr id="199" name="组合 198"/>
          <p:cNvGrpSpPr/>
          <p:nvPr/>
        </p:nvGrpSpPr>
        <p:grpSpPr>
          <a:xfrm>
            <a:off x="1494460" y="3129683"/>
            <a:ext cx="1301118" cy="1266967"/>
            <a:chOff x="2074745" y="3972141"/>
            <a:chExt cx="1735276" cy="1689729"/>
          </a:xfrm>
        </p:grpSpPr>
        <p:sp>
          <p:nvSpPr>
            <p:cNvPr id="200" name="Freeform 441"/>
            <p:cNvSpPr>
              <a:spLocks noEditPoints="1"/>
            </p:cNvSpPr>
            <p:nvPr/>
          </p:nvSpPr>
          <p:spPr bwMode="auto">
            <a:xfrm>
              <a:off x="2082131" y="3972141"/>
              <a:ext cx="1689729" cy="1689729"/>
            </a:xfrm>
            <a:custGeom>
              <a:avLst/>
              <a:gdLst>
                <a:gd name="T0" fmla="*/ 579 w 1158"/>
                <a:gd name="T1" fmla="*/ 1157 h 1157"/>
                <a:gd name="T2" fmla="*/ 0 w 1158"/>
                <a:gd name="T3" fmla="*/ 578 h 1157"/>
                <a:gd name="T4" fmla="*/ 579 w 1158"/>
                <a:gd name="T5" fmla="*/ 0 h 1157"/>
                <a:gd name="T6" fmla="*/ 1158 w 1158"/>
                <a:gd name="T7" fmla="*/ 578 h 1157"/>
                <a:gd name="T8" fmla="*/ 579 w 1158"/>
                <a:gd name="T9" fmla="*/ 1157 h 1157"/>
                <a:gd name="T10" fmla="*/ 579 w 1158"/>
                <a:gd name="T11" fmla="*/ 22 h 1157"/>
                <a:gd name="T12" fmla="*/ 23 w 1158"/>
                <a:gd name="T13" fmla="*/ 578 h 1157"/>
                <a:gd name="T14" fmla="*/ 579 w 1158"/>
                <a:gd name="T15" fmla="*/ 1134 h 1157"/>
                <a:gd name="T16" fmla="*/ 1135 w 1158"/>
                <a:gd name="T17" fmla="*/ 578 h 1157"/>
                <a:gd name="T18" fmla="*/ 579 w 1158"/>
                <a:gd name="T19" fmla="*/ 22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8" h="1157">
                  <a:moveTo>
                    <a:pt x="579" y="1157"/>
                  </a:moveTo>
                  <a:cubicBezTo>
                    <a:pt x="260" y="1157"/>
                    <a:pt x="0" y="898"/>
                    <a:pt x="0" y="578"/>
                  </a:cubicBezTo>
                  <a:cubicBezTo>
                    <a:pt x="0" y="259"/>
                    <a:pt x="260" y="0"/>
                    <a:pt x="579" y="0"/>
                  </a:cubicBezTo>
                  <a:cubicBezTo>
                    <a:pt x="898" y="0"/>
                    <a:pt x="1158" y="259"/>
                    <a:pt x="1158" y="578"/>
                  </a:cubicBezTo>
                  <a:cubicBezTo>
                    <a:pt x="1158" y="898"/>
                    <a:pt x="898" y="1157"/>
                    <a:pt x="579" y="1157"/>
                  </a:cubicBezTo>
                  <a:close/>
                  <a:moveTo>
                    <a:pt x="579" y="22"/>
                  </a:moveTo>
                  <a:cubicBezTo>
                    <a:pt x="272" y="22"/>
                    <a:pt x="23" y="272"/>
                    <a:pt x="23" y="578"/>
                  </a:cubicBezTo>
                  <a:cubicBezTo>
                    <a:pt x="23" y="885"/>
                    <a:pt x="272" y="1134"/>
                    <a:pt x="579" y="1134"/>
                  </a:cubicBezTo>
                  <a:cubicBezTo>
                    <a:pt x="885" y="1134"/>
                    <a:pt x="1135" y="885"/>
                    <a:pt x="1135" y="578"/>
                  </a:cubicBezTo>
                  <a:cubicBezTo>
                    <a:pt x="1135" y="272"/>
                    <a:pt x="885" y="22"/>
                    <a:pt x="579" y="2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2074745" y="3972453"/>
              <a:ext cx="1735276" cy="1679094"/>
              <a:chOff x="2074745" y="3972453"/>
              <a:chExt cx="1735276" cy="1679094"/>
            </a:xfrm>
          </p:grpSpPr>
          <p:sp>
            <p:nvSpPr>
              <p:cNvPr id="267" name="等腰三角形 266"/>
              <p:cNvSpPr/>
              <p:nvPr/>
            </p:nvSpPr>
            <p:spPr>
              <a:xfrm rot="3346611">
                <a:off x="3565751" y="4198063"/>
                <a:ext cx="234007" cy="254533"/>
              </a:xfrm>
              <a:prstGeom prst="triangle">
                <a:avLst/>
              </a:prstGeom>
              <a:solidFill>
                <a:srgbClr val="2F5EB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66" name="Oval 18"/>
              <p:cNvSpPr>
                <a:spLocks noChangeArrowheads="1"/>
              </p:cNvSpPr>
              <p:nvPr/>
            </p:nvSpPr>
            <p:spPr bwMode="auto">
              <a:xfrm>
                <a:off x="2074745" y="3972453"/>
                <a:ext cx="1679094" cy="1679094"/>
              </a:xfrm>
              <a:prstGeom prst="ellipse">
                <a:avLst/>
              </a:prstGeom>
              <a:gradFill>
                <a:gsLst>
                  <a:gs pos="0">
                    <a:srgbClr val="0E1A40"/>
                  </a:gs>
                  <a:gs pos="100000">
                    <a:srgbClr val="2F5EB0"/>
                  </a:gs>
                </a:gsLst>
                <a:lin ang="13800000" scaled="0"/>
              </a:gra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</p:grpSp>
        <p:grpSp>
          <p:nvGrpSpPr>
            <p:cNvPr id="202" name="组合 201"/>
            <p:cNvGrpSpPr/>
            <p:nvPr/>
          </p:nvGrpSpPr>
          <p:grpSpPr>
            <a:xfrm>
              <a:off x="2453949" y="4347725"/>
              <a:ext cx="981182" cy="979130"/>
              <a:chOff x="7316788" y="39688"/>
              <a:chExt cx="758825" cy="757238"/>
            </a:xfrm>
          </p:grpSpPr>
          <p:sp>
            <p:nvSpPr>
              <p:cNvPr id="203" name="Freeform 345"/>
              <p:cNvSpPr>
                <a:spLocks/>
              </p:cNvSpPr>
              <p:nvPr/>
            </p:nvSpPr>
            <p:spPr bwMode="auto">
              <a:xfrm>
                <a:off x="7323138" y="55563"/>
                <a:ext cx="184150" cy="195263"/>
              </a:xfrm>
              <a:custGeom>
                <a:avLst/>
                <a:gdLst>
                  <a:gd name="T0" fmla="*/ 162 w 162"/>
                  <a:gd name="T1" fmla="*/ 158 h 171"/>
                  <a:gd name="T2" fmla="*/ 149 w 162"/>
                  <a:gd name="T3" fmla="*/ 171 h 171"/>
                  <a:gd name="T4" fmla="*/ 13 w 162"/>
                  <a:gd name="T5" fmla="*/ 171 h 171"/>
                  <a:gd name="T6" fmla="*/ 0 w 162"/>
                  <a:gd name="T7" fmla="*/ 158 h 171"/>
                  <a:gd name="T8" fmla="*/ 0 w 162"/>
                  <a:gd name="T9" fmla="*/ 13 h 171"/>
                  <a:gd name="T10" fmla="*/ 13 w 162"/>
                  <a:gd name="T11" fmla="*/ 0 h 171"/>
                  <a:gd name="T12" fmla="*/ 149 w 162"/>
                  <a:gd name="T13" fmla="*/ 0 h 171"/>
                  <a:gd name="T14" fmla="*/ 162 w 162"/>
                  <a:gd name="T15" fmla="*/ 13 h 171"/>
                  <a:gd name="T16" fmla="*/ 162 w 162"/>
                  <a:gd name="T17" fmla="*/ 158 h 1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2" h="171">
                    <a:moveTo>
                      <a:pt x="162" y="158"/>
                    </a:moveTo>
                    <a:cubicBezTo>
                      <a:pt x="162" y="165"/>
                      <a:pt x="157" y="171"/>
                      <a:pt x="149" y="171"/>
                    </a:cubicBezTo>
                    <a:cubicBezTo>
                      <a:pt x="13" y="171"/>
                      <a:pt x="13" y="171"/>
                      <a:pt x="13" y="171"/>
                    </a:cubicBezTo>
                    <a:cubicBezTo>
                      <a:pt x="6" y="171"/>
                      <a:pt x="0" y="165"/>
                      <a:pt x="0" y="158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6"/>
                      <a:pt x="6" y="0"/>
                      <a:pt x="13" y="0"/>
                    </a:cubicBezTo>
                    <a:cubicBezTo>
                      <a:pt x="149" y="0"/>
                      <a:pt x="149" y="0"/>
                      <a:pt x="149" y="0"/>
                    </a:cubicBezTo>
                    <a:cubicBezTo>
                      <a:pt x="157" y="0"/>
                      <a:pt x="162" y="6"/>
                      <a:pt x="162" y="13"/>
                    </a:cubicBezTo>
                    <a:lnTo>
                      <a:pt x="162" y="158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04" name="Freeform 346"/>
              <p:cNvSpPr>
                <a:spLocks/>
              </p:cNvSpPr>
              <p:nvPr/>
            </p:nvSpPr>
            <p:spPr bwMode="auto">
              <a:xfrm>
                <a:off x="7323138" y="55563"/>
                <a:ext cx="184150" cy="73025"/>
              </a:xfrm>
              <a:custGeom>
                <a:avLst/>
                <a:gdLst>
                  <a:gd name="T0" fmla="*/ 149 w 162"/>
                  <a:gd name="T1" fmla="*/ 0 h 64"/>
                  <a:gd name="T2" fmla="*/ 13 w 162"/>
                  <a:gd name="T3" fmla="*/ 0 h 64"/>
                  <a:gd name="T4" fmla="*/ 0 w 162"/>
                  <a:gd name="T5" fmla="*/ 13 h 64"/>
                  <a:gd name="T6" fmla="*/ 0 w 162"/>
                  <a:gd name="T7" fmla="*/ 64 h 64"/>
                  <a:gd name="T8" fmla="*/ 162 w 162"/>
                  <a:gd name="T9" fmla="*/ 64 h 64"/>
                  <a:gd name="T10" fmla="*/ 162 w 162"/>
                  <a:gd name="T11" fmla="*/ 13 h 64"/>
                  <a:gd name="T12" fmla="*/ 149 w 162"/>
                  <a:gd name="T1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2" h="64">
                    <a:moveTo>
                      <a:pt x="149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64"/>
                      <a:pt x="0" y="64"/>
                      <a:pt x="0" y="64"/>
                    </a:cubicBezTo>
                    <a:cubicBezTo>
                      <a:pt x="162" y="64"/>
                      <a:pt x="162" y="64"/>
                      <a:pt x="162" y="64"/>
                    </a:cubicBezTo>
                    <a:cubicBezTo>
                      <a:pt x="162" y="13"/>
                      <a:pt x="162" y="13"/>
                      <a:pt x="162" y="13"/>
                    </a:cubicBezTo>
                    <a:cubicBezTo>
                      <a:pt x="162" y="6"/>
                      <a:pt x="157" y="0"/>
                      <a:pt x="149" y="0"/>
                    </a:cubicBezTo>
                    <a:close/>
                  </a:path>
                </a:pathLst>
              </a:custGeom>
              <a:solidFill>
                <a:srgbClr val="00A1E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05" name="Freeform 347"/>
              <p:cNvSpPr>
                <a:spLocks/>
              </p:cNvSpPr>
              <p:nvPr/>
            </p:nvSpPr>
            <p:spPr bwMode="auto">
              <a:xfrm>
                <a:off x="7351713" y="39688"/>
                <a:ext cx="12700" cy="31750"/>
              </a:xfrm>
              <a:custGeom>
                <a:avLst/>
                <a:gdLst>
                  <a:gd name="T0" fmla="*/ 11 w 11"/>
                  <a:gd name="T1" fmla="*/ 23 h 28"/>
                  <a:gd name="T2" fmla="*/ 5 w 11"/>
                  <a:gd name="T3" fmla="*/ 28 h 28"/>
                  <a:gd name="T4" fmla="*/ 5 w 11"/>
                  <a:gd name="T5" fmla="*/ 28 h 28"/>
                  <a:gd name="T6" fmla="*/ 0 w 11"/>
                  <a:gd name="T7" fmla="*/ 23 h 28"/>
                  <a:gd name="T8" fmla="*/ 0 w 11"/>
                  <a:gd name="T9" fmla="*/ 5 h 28"/>
                  <a:gd name="T10" fmla="*/ 5 w 11"/>
                  <a:gd name="T11" fmla="*/ 0 h 28"/>
                  <a:gd name="T12" fmla="*/ 5 w 11"/>
                  <a:gd name="T13" fmla="*/ 0 h 28"/>
                  <a:gd name="T14" fmla="*/ 11 w 11"/>
                  <a:gd name="T15" fmla="*/ 5 h 28"/>
                  <a:gd name="T16" fmla="*/ 11 w 11"/>
                  <a:gd name="T17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8">
                    <a:moveTo>
                      <a:pt x="11" y="23"/>
                    </a:moveTo>
                    <a:cubicBezTo>
                      <a:pt x="11" y="26"/>
                      <a:pt x="8" y="28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2" y="28"/>
                      <a:pt x="0" y="26"/>
                      <a:pt x="0" y="2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11" y="3"/>
                      <a:pt x="11" y="5"/>
                    </a:cubicBezTo>
                    <a:lnTo>
                      <a:pt x="11" y="23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06" name="Freeform 348"/>
              <p:cNvSpPr>
                <a:spLocks/>
              </p:cNvSpPr>
              <p:nvPr/>
            </p:nvSpPr>
            <p:spPr bwMode="auto">
              <a:xfrm>
                <a:off x="7389813" y="39688"/>
                <a:ext cx="12700" cy="31750"/>
              </a:xfrm>
              <a:custGeom>
                <a:avLst/>
                <a:gdLst>
                  <a:gd name="T0" fmla="*/ 11 w 11"/>
                  <a:gd name="T1" fmla="*/ 23 h 28"/>
                  <a:gd name="T2" fmla="*/ 6 w 11"/>
                  <a:gd name="T3" fmla="*/ 28 h 28"/>
                  <a:gd name="T4" fmla="*/ 6 w 11"/>
                  <a:gd name="T5" fmla="*/ 28 h 28"/>
                  <a:gd name="T6" fmla="*/ 0 w 11"/>
                  <a:gd name="T7" fmla="*/ 23 h 28"/>
                  <a:gd name="T8" fmla="*/ 0 w 11"/>
                  <a:gd name="T9" fmla="*/ 5 h 28"/>
                  <a:gd name="T10" fmla="*/ 6 w 11"/>
                  <a:gd name="T11" fmla="*/ 0 h 28"/>
                  <a:gd name="T12" fmla="*/ 6 w 11"/>
                  <a:gd name="T13" fmla="*/ 0 h 28"/>
                  <a:gd name="T14" fmla="*/ 11 w 11"/>
                  <a:gd name="T15" fmla="*/ 5 h 28"/>
                  <a:gd name="T16" fmla="*/ 11 w 11"/>
                  <a:gd name="T17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8">
                    <a:moveTo>
                      <a:pt x="11" y="23"/>
                    </a:moveTo>
                    <a:cubicBezTo>
                      <a:pt x="11" y="26"/>
                      <a:pt x="9" y="28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3" y="28"/>
                      <a:pt x="0" y="26"/>
                      <a:pt x="0" y="2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9" y="0"/>
                      <a:pt x="11" y="3"/>
                      <a:pt x="11" y="5"/>
                    </a:cubicBezTo>
                    <a:lnTo>
                      <a:pt x="11" y="23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07" name="Freeform 349"/>
              <p:cNvSpPr>
                <a:spLocks/>
              </p:cNvSpPr>
              <p:nvPr/>
            </p:nvSpPr>
            <p:spPr bwMode="auto">
              <a:xfrm>
                <a:off x="7427913" y="39688"/>
                <a:ext cx="12700" cy="31750"/>
              </a:xfrm>
              <a:custGeom>
                <a:avLst/>
                <a:gdLst>
                  <a:gd name="T0" fmla="*/ 11 w 11"/>
                  <a:gd name="T1" fmla="*/ 23 h 28"/>
                  <a:gd name="T2" fmla="*/ 5 w 11"/>
                  <a:gd name="T3" fmla="*/ 28 h 28"/>
                  <a:gd name="T4" fmla="*/ 5 w 11"/>
                  <a:gd name="T5" fmla="*/ 28 h 28"/>
                  <a:gd name="T6" fmla="*/ 0 w 11"/>
                  <a:gd name="T7" fmla="*/ 23 h 28"/>
                  <a:gd name="T8" fmla="*/ 0 w 11"/>
                  <a:gd name="T9" fmla="*/ 5 h 28"/>
                  <a:gd name="T10" fmla="*/ 5 w 11"/>
                  <a:gd name="T11" fmla="*/ 0 h 28"/>
                  <a:gd name="T12" fmla="*/ 5 w 11"/>
                  <a:gd name="T13" fmla="*/ 0 h 28"/>
                  <a:gd name="T14" fmla="*/ 11 w 11"/>
                  <a:gd name="T15" fmla="*/ 5 h 28"/>
                  <a:gd name="T16" fmla="*/ 11 w 11"/>
                  <a:gd name="T17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8">
                    <a:moveTo>
                      <a:pt x="11" y="23"/>
                    </a:moveTo>
                    <a:cubicBezTo>
                      <a:pt x="11" y="26"/>
                      <a:pt x="8" y="28"/>
                      <a:pt x="5" y="28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2" y="28"/>
                      <a:pt x="0" y="26"/>
                      <a:pt x="0" y="2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8" y="0"/>
                      <a:pt x="11" y="3"/>
                      <a:pt x="11" y="5"/>
                    </a:cubicBezTo>
                    <a:lnTo>
                      <a:pt x="11" y="23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08" name="Freeform 350"/>
              <p:cNvSpPr>
                <a:spLocks/>
              </p:cNvSpPr>
              <p:nvPr/>
            </p:nvSpPr>
            <p:spPr bwMode="auto">
              <a:xfrm>
                <a:off x="7466013" y="39688"/>
                <a:ext cx="12700" cy="31750"/>
              </a:xfrm>
              <a:custGeom>
                <a:avLst/>
                <a:gdLst>
                  <a:gd name="T0" fmla="*/ 11 w 11"/>
                  <a:gd name="T1" fmla="*/ 23 h 28"/>
                  <a:gd name="T2" fmla="*/ 6 w 11"/>
                  <a:gd name="T3" fmla="*/ 28 h 28"/>
                  <a:gd name="T4" fmla="*/ 6 w 11"/>
                  <a:gd name="T5" fmla="*/ 28 h 28"/>
                  <a:gd name="T6" fmla="*/ 0 w 11"/>
                  <a:gd name="T7" fmla="*/ 23 h 28"/>
                  <a:gd name="T8" fmla="*/ 0 w 11"/>
                  <a:gd name="T9" fmla="*/ 5 h 28"/>
                  <a:gd name="T10" fmla="*/ 6 w 11"/>
                  <a:gd name="T11" fmla="*/ 0 h 28"/>
                  <a:gd name="T12" fmla="*/ 6 w 11"/>
                  <a:gd name="T13" fmla="*/ 0 h 28"/>
                  <a:gd name="T14" fmla="*/ 11 w 11"/>
                  <a:gd name="T15" fmla="*/ 5 h 28"/>
                  <a:gd name="T16" fmla="*/ 11 w 11"/>
                  <a:gd name="T17" fmla="*/ 2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" h="28">
                    <a:moveTo>
                      <a:pt x="11" y="23"/>
                    </a:moveTo>
                    <a:cubicBezTo>
                      <a:pt x="11" y="26"/>
                      <a:pt x="9" y="28"/>
                      <a:pt x="6" y="28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3" y="28"/>
                      <a:pt x="0" y="26"/>
                      <a:pt x="0" y="23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9" y="0"/>
                      <a:pt x="11" y="3"/>
                      <a:pt x="11" y="5"/>
                    </a:cubicBezTo>
                    <a:lnTo>
                      <a:pt x="11" y="23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09" name="Freeform 351"/>
              <p:cNvSpPr>
                <a:spLocks/>
              </p:cNvSpPr>
              <p:nvPr/>
            </p:nvSpPr>
            <p:spPr bwMode="auto">
              <a:xfrm>
                <a:off x="7366001" y="87313"/>
                <a:ext cx="39688" cy="30163"/>
              </a:xfrm>
              <a:custGeom>
                <a:avLst/>
                <a:gdLst>
                  <a:gd name="T0" fmla="*/ 32 w 35"/>
                  <a:gd name="T1" fmla="*/ 3 h 26"/>
                  <a:gd name="T2" fmla="*/ 35 w 35"/>
                  <a:gd name="T3" fmla="*/ 10 h 26"/>
                  <a:gd name="T4" fmla="*/ 35 w 35"/>
                  <a:gd name="T5" fmla="*/ 26 h 26"/>
                  <a:gd name="T6" fmla="*/ 29 w 35"/>
                  <a:gd name="T7" fmla="*/ 26 h 26"/>
                  <a:gd name="T8" fmla="*/ 29 w 35"/>
                  <a:gd name="T9" fmla="*/ 10 h 26"/>
                  <a:gd name="T10" fmla="*/ 28 w 35"/>
                  <a:gd name="T11" fmla="*/ 7 h 26"/>
                  <a:gd name="T12" fmla="*/ 25 w 35"/>
                  <a:gd name="T13" fmla="*/ 6 h 26"/>
                  <a:gd name="T14" fmla="*/ 22 w 35"/>
                  <a:gd name="T15" fmla="*/ 7 h 26"/>
                  <a:gd name="T16" fmla="*/ 21 w 35"/>
                  <a:gd name="T17" fmla="*/ 10 h 26"/>
                  <a:gd name="T18" fmla="*/ 21 w 35"/>
                  <a:gd name="T19" fmla="*/ 26 h 26"/>
                  <a:gd name="T20" fmla="*/ 14 w 35"/>
                  <a:gd name="T21" fmla="*/ 26 h 26"/>
                  <a:gd name="T22" fmla="*/ 14 w 35"/>
                  <a:gd name="T23" fmla="*/ 10 h 26"/>
                  <a:gd name="T24" fmla="*/ 13 w 35"/>
                  <a:gd name="T25" fmla="*/ 7 h 26"/>
                  <a:gd name="T26" fmla="*/ 10 w 35"/>
                  <a:gd name="T27" fmla="*/ 6 h 26"/>
                  <a:gd name="T28" fmla="*/ 7 w 35"/>
                  <a:gd name="T29" fmla="*/ 7 h 26"/>
                  <a:gd name="T30" fmla="*/ 6 w 35"/>
                  <a:gd name="T31" fmla="*/ 10 h 26"/>
                  <a:gd name="T32" fmla="*/ 6 w 35"/>
                  <a:gd name="T33" fmla="*/ 26 h 26"/>
                  <a:gd name="T34" fmla="*/ 0 w 35"/>
                  <a:gd name="T35" fmla="*/ 26 h 26"/>
                  <a:gd name="T36" fmla="*/ 0 w 35"/>
                  <a:gd name="T37" fmla="*/ 10 h 26"/>
                  <a:gd name="T38" fmla="*/ 3 w 35"/>
                  <a:gd name="T39" fmla="*/ 3 h 26"/>
                  <a:gd name="T40" fmla="*/ 10 w 35"/>
                  <a:gd name="T41" fmla="*/ 0 h 26"/>
                  <a:gd name="T42" fmla="*/ 17 w 35"/>
                  <a:gd name="T43" fmla="*/ 3 h 26"/>
                  <a:gd name="T44" fmla="*/ 25 w 35"/>
                  <a:gd name="T45" fmla="*/ 0 h 26"/>
                  <a:gd name="T46" fmla="*/ 32 w 35"/>
                  <a:gd name="T47" fmla="*/ 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5" h="26">
                    <a:moveTo>
                      <a:pt x="32" y="3"/>
                    </a:moveTo>
                    <a:cubicBezTo>
                      <a:pt x="34" y="5"/>
                      <a:pt x="35" y="7"/>
                      <a:pt x="35" y="10"/>
                    </a:cubicBezTo>
                    <a:cubicBezTo>
                      <a:pt x="35" y="26"/>
                      <a:pt x="35" y="26"/>
                      <a:pt x="35" y="26"/>
                    </a:cubicBezTo>
                    <a:cubicBezTo>
                      <a:pt x="29" y="26"/>
                      <a:pt x="29" y="26"/>
                      <a:pt x="29" y="26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9"/>
                      <a:pt x="28" y="8"/>
                      <a:pt x="28" y="7"/>
                    </a:cubicBezTo>
                    <a:cubicBezTo>
                      <a:pt x="27" y="6"/>
                      <a:pt x="26" y="6"/>
                      <a:pt x="25" y="6"/>
                    </a:cubicBezTo>
                    <a:cubicBezTo>
                      <a:pt x="24" y="6"/>
                      <a:pt x="23" y="6"/>
                      <a:pt x="22" y="7"/>
                    </a:cubicBezTo>
                    <a:cubicBezTo>
                      <a:pt x="21" y="8"/>
                      <a:pt x="21" y="9"/>
                      <a:pt x="21" y="10"/>
                    </a:cubicBezTo>
                    <a:cubicBezTo>
                      <a:pt x="21" y="26"/>
                      <a:pt x="21" y="26"/>
                      <a:pt x="21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4" y="10"/>
                      <a:pt x="14" y="10"/>
                      <a:pt x="14" y="10"/>
                    </a:cubicBezTo>
                    <a:cubicBezTo>
                      <a:pt x="14" y="9"/>
                      <a:pt x="14" y="8"/>
                      <a:pt x="13" y="7"/>
                    </a:cubicBezTo>
                    <a:cubicBezTo>
                      <a:pt x="12" y="6"/>
                      <a:pt x="11" y="6"/>
                      <a:pt x="10" y="6"/>
                    </a:cubicBezTo>
                    <a:cubicBezTo>
                      <a:pt x="9" y="6"/>
                      <a:pt x="8" y="6"/>
                      <a:pt x="7" y="7"/>
                    </a:cubicBezTo>
                    <a:cubicBezTo>
                      <a:pt x="7" y="8"/>
                      <a:pt x="6" y="9"/>
                      <a:pt x="6" y="10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7"/>
                      <a:pt x="1" y="5"/>
                      <a:pt x="3" y="3"/>
                    </a:cubicBezTo>
                    <a:cubicBezTo>
                      <a:pt x="5" y="1"/>
                      <a:pt x="7" y="0"/>
                      <a:pt x="10" y="0"/>
                    </a:cubicBezTo>
                    <a:cubicBezTo>
                      <a:pt x="13" y="0"/>
                      <a:pt x="15" y="1"/>
                      <a:pt x="17" y="3"/>
                    </a:cubicBezTo>
                    <a:cubicBezTo>
                      <a:pt x="20" y="1"/>
                      <a:pt x="22" y="0"/>
                      <a:pt x="25" y="0"/>
                    </a:cubicBezTo>
                    <a:cubicBezTo>
                      <a:pt x="28" y="0"/>
                      <a:pt x="30" y="1"/>
                      <a:pt x="32" y="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0" name="Freeform 352"/>
              <p:cNvSpPr>
                <a:spLocks noEditPoints="1"/>
              </p:cNvSpPr>
              <p:nvPr/>
            </p:nvSpPr>
            <p:spPr bwMode="auto">
              <a:xfrm>
                <a:off x="7408863" y="87313"/>
                <a:ext cx="28575" cy="30163"/>
              </a:xfrm>
              <a:custGeom>
                <a:avLst/>
                <a:gdLst>
                  <a:gd name="T0" fmla="*/ 21 w 25"/>
                  <a:gd name="T1" fmla="*/ 3 h 26"/>
                  <a:gd name="T2" fmla="*/ 25 w 25"/>
                  <a:gd name="T3" fmla="*/ 13 h 26"/>
                  <a:gd name="T4" fmla="*/ 25 w 25"/>
                  <a:gd name="T5" fmla="*/ 26 h 26"/>
                  <a:gd name="T6" fmla="*/ 18 w 25"/>
                  <a:gd name="T7" fmla="*/ 26 h 26"/>
                  <a:gd name="T8" fmla="*/ 18 w 25"/>
                  <a:gd name="T9" fmla="*/ 20 h 26"/>
                  <a:gd name="T10" fmla="*/ 7 w 25"/>
                  <a:gd name="T11" fmla="*/ 20 h 26"/>
                  <a:gd name="T12" fmla="*/ 7 w 25"/>
                  <a:gd name="T13" fmla="*/ 26 h 26"/>
                  <a:gd name="T14" fmla="*/ 0 w 25"/>
                  <a:gd name="T15" fmla="*/ 26 h 26"/>
                  <a:gd name="T16" fmla="*/ 0 w 25"/>
                  <a:gd name="T17" fmla="*/ 13 h 26"/>
                  <a:gd name="T18" fmla="*/ 4 w 25"/>
                  <a:gd name="T19" fmla="*/ 3 h 26"/>
                  <a:gd name="T20" fmla="*/ 13 w 25"/>
                  <a:gd name="T21" fmla="*/ 0 h 26"/>
                  <a:gd name="T22" fmla="*/ 21 w 25"/>
                  <a:gd name="T23" fmla="*/ 3 h 26"/>
                  <a:gd name="T24" fmla="*/ 7 w 25"/>
                  <a:gd name="T25" fmla="*/ 14 h 26"/>
                  <a:gd name="T26" fmla="*/ 18 w 25"/>
                  <a:gd name="T27" fmla="*/ 14 h 26"/>
                  <a:gd name="T28" fmla="*/ 18 w 25"/>
                  <a:gd name="T29" fmla="*/ 13 h 26"/>
                  <a:gd name="T30" fmla="*/ 17 w 25"/>
                  <a:gd name="T31" fmla="*/ 8 h 26"/>
                  <a:gd name="T32" fmla="*/ 13 w 25"/>
                  <a:gd name="T33" fmla="*/ 6 h 26"/>
                  <a:gd name="T34" fmla="*/ 8 w 25"/>
                  <a:gd name="T35" fmla="*/ 8 h 26"/>
                  <a:gd name="T36" fmla="*/ 7 w 25"/>
                  <a:gd name="T37" fmla="*/ 13 h 26"/>
                  <a:gd name="T38" fmla="*/ 7 w 25"/>
                  <a:gd name="T39" fmla="*/ 1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5" h="26">
                    <a:moveTo>
                      <a:pt x="21" y="3"/>
                    </a:moveTo>
                    <a:cubicBezTo>
                      <a:pt x="24" y="6"/>
                      <a:pt x="25" y="9"/>
                      <a:pt x="25" y="13"/>
                    </a:cubicBezTo>
                    <a:cubicBezTo>
                      <a:pt x="25" y="26"/>
                      <a:pt x="25" y="26"/>
                      <a:pt x="25" y="26"/>
                    </a:cubicBezTo>
                    <a:cubicBezTo>
                      <a:pt x="18" y="26"/>
                      <a:pt x="18" y="26"/>
                      <a:pt x="18" y="26"/>
                    </a:cubicBezTo>
                    <a:cubicBezTo>
                      <a:pt x="18" y="20"/>
                      <a:pt x="18" y="20"/>
                      <a:pt x="18" y="20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9"/>
                      <a:pt x="2" y="6"/>
                      <a:pt x="4" y="3"/>
                    </a:cubicBezTo>
                    <a:cubicBezTo>
                      <a:pt x="6" y="1"/>
                      <a:pt x="9" y="0"/>
                      <a:pt x="13" y="0"/>
                    </a:cubicBezTo>
                    <a:cubicBezTo>
                      <a:pt x="16" y="0"/>
                      <a:pt x="19" y="1"/>
                      <a:pt x="21" y="3"/>
                    </a:cubicBezTo>
                    <a:close/>
                    <a:moveTo>
                      <a:pt x="7" y="14"/>
                    </a:moveTo>
                    <a:cubicBezTo>
                      <a:pt x="18" y="14"/>
                      <a:pt x="18" y="14"/>
                      <a:pt x="18" y="14"/>
                    </a:cubicBezTo>
                    <a:cubicBezTo>
                      <a:pt x="18" y="13"/>
                      <a:pt x="18" y="13"/>
                      <a:pt x="18" y="13"/>
                    </a:cubicBezTo>
                    <a:cubicBezTo>
                      <a:pt x="18" y="11"/>
                      <a:pt x="18" y="9"/>
                      <a:pt x="17" y="8"/>
                    </a:cubicBezTo>
                    <a:cubicBezTo>
                      <a:pt x="16" y="7"/>
                      <a:pt x="14" y="6"/>
                      <a:pt x="13" y="6"/>
                    </a:cubicBezTo>
                    <a:cubicBezTo>
                      <a:pt x="11" y="6"/>
                      <a:pt x="10" y="7"/>
                      <a:pt x="8" y="8"/>
                    </a:cubicBezTo>
                    <a:cubicBezTo>
                      <a:pt x="7" y="9"/>
                      <a:pt x="7" y="11"/>
                      <a:pt x="7" y="13"/>
                    </a:cubicBezTo>
                    <a:lnTo>
                      <a:pt x="7" y="14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1" name="Freeform 353"/>
              <p:cNvSpPr>
                <a:spLocks/>
              </p:cNvSpPr>
              <p:nvPr/>
            </p:nvSpPr>
            <p:spPr bwMode="auto">
              <a:xfrm>
                <a:off x="7439026" y="87313"/>
                <a:ext cx="26988" cy="30163"/>
              </a:xfrm>
              <a:custGeom>
                <a:avLst/>
                <a:gdLst>
                  <a:gd name="T0" fmla="*/ 24 w 24"/>
                  <a:gd name="T1" fmla="*/ 0 h 26"/>
                  <a:gd name="T2" fmla="*/ 18 w 24"/>
                  <a:gd name="T3" fmla="*/ 11 h 26"/>
                  <a:gd name="T4" fmla="*/ 13 w 24"/>
                  <a:gd name="T5" fmla="*/ 20 h 26"/>
                  <a:gd name="T6" fmla="*/ 9 w 24"/>
                  <a:gd name="T7" fmla="*/ 24 h 26"/>
                  <a:gd name="T8" fmla="*/ 3 w 24"/>
                  <a:gd name="T9" fmla="*/ 26 h 26"/>
                  <a:gd name="T10" fmla="*/ 0 w 24"/>
                  <a:gd name="T11" fmla="*/ 26 h 26"/>
                  <a:gd name="T12" fmla="*/ 0 w 24"/>
                  <a:gd name="T13" fmla="*/ 20 h 26"/>
                  <a:gd name="T14" fmla="*/ 3 w 24"/>
                  <a:gd name="T15" fmla="*/ 20 h 26"/>
                  <a:gd name="T16" fmla="*/ 7 w 24"/>
                  <a:gd name="T17" fmla="*/ 18 h 26"/>
                  <a:gd name="T18" fmla="*/ 0 w 24"/>
                  <a:gd name="T19" fmla="*/ 0 h 26"/>
                  <a:gd name="T20" fmla="*/ 7 w 24"/>
                  <a:gd name="T21" fmla="*/ 0 h 26"/>
                  <a:gd name="T22" fmla="*/ 11 w 24"/>
                  <a:gd name="T23" fmla="*/ 11 h 26"/>
                  <a:gd name="T24" fmla="*/ 17 w 24"/>
                  <a:gd name="T25" fmla="*/ 0 h 26"/>
                  <a:gd name="T26" fmla="*/ 24 w 24"/>
                  <a:gd name="T2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4" h="26">
                    <a:moveTo>
                      <a:pt x="24" y="0"/>
                    </a:moveTo>
                    <a:cubicBezTo>
                      <a:pt x="18" y="11"/>
                      <a:pt x="18" y="11"/>
                      <a:pt x="18" y="11"/>
                    </a:cubicBezTo>
                    <a:cubicBezTo>
                      <a:pt x="13" y="20"/>
                      <a:pt x="13" y="20"/>
                      <a:pt x="13" y="20"/>
                    </a:cubicBezTo>
                    <a:cubicBezTo>
                      <a:pt x="12" y="22"/>
                      <a:pt x="11" y="23"/>
                      <a:pt x="9" y="24"/>
                    </a:cubicBezTo>
                    <a:cubicBezTo>
                      <a:pt x="7" y="25"/>
                      <a:pt x="5" y="26"/>
                      <a:pt x="3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5" y="20"/>
                      <a:pt x="6" y="19"/>
                      <a:pt x="7" y="18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7" y="0"/>
                      <a:pt x="7" y="0"/>
                      <a:pt x="7" y="0"/>
                    </a:cubicBezTo>
                    <a:cubicBezTo>
                      <a:pt x="11" y="11"/>
                      <a:pt x="11" y="11"/>
                      <a:pt x="11" y="11"/>
                    </a:cubicBezTo>
                    <a:cubicBezTo>
                      <a:pt x="12" y="8"/>
                      <a:pt x="14" y="5"/>
                      <a:pt x="17" y="0"/>
                    </a:cubicBezTo>
                    <a:lnTo>
                      <a:pt x="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2" name="Freeform 354"/>
              <p:cNvSpPr>
                <a:spLocks/>
              </p:cNvSpPr>
              <p:nvPr/>
            </p:nvSpPr>
            <p:spPr bwMode="auto">
              <a:xfrm>
                <a:off x="7361238" y="157163"/>
                <a:ext cx="57150" cy="60325"/>
              </a:xfrm>
              <a:custGeom>
                <a:avLst/>
                <a:gdLst>
                  <a:gd name="T0" fmla="*/ 34 w 50"/>
                  <a:gd name="T1" fmla="*/ 0 h 53"/>
                  <a:gd name="T2" fmla="*/ 45 w 50"/>
                  <a:gd name="T3" fmla="*/ 5 h 53"/>
                  <a:gd name="T4" fmla="*/ 50 w 50"/>
                  <a:gd name="T5" fmla="*/ 16 h 53"/>
                  <a:gd name="T6" fmla="*/ 50 w 50"/>
                  <a:gd name="T7" fmla="*/ 17 h 53"/>
                  <a:gd name="T8" fmla="*/ 45 w 50"/>
                  <a:gd name="T9" fmla="*/ 29 h 53"/>
                  <a:gd name="T10" fmla="*/ 34 w 50"/>
                  <a:gd name="T11" fmla="*/ 33 h 53"/>
                  <a:gd name="T12" fmla="*/ 16 w 50"/>
                  <a:gd name="T13" fmla="*/ 33 h 53"/>
                  <a:gd name="T14" fmla="*/ 13 w 50"/>
                  <a:gd name="T15" fmla="*/ 34 h 53"/>
                  <a:gd name="T16" fmla="*/ 13 w 50"/>
                  <a:gd name="T17" fmla="*/ 40 h 53"/>
                  <a:gd name="T18" fmla="*/ 47 w 50"/>
                  <a:gd name="T19" fmla="*/ 40 h 53"/>
                  <a:gd name="T20" fmla="*/ 47 w 50"/>
                  <a:gd name="T21" fmla="*/ 53 h 53"/>
                  <a:gd name="T22" fmla="*/ 0 w 50"/>
                  <a:gd name="T23" fmla="*/ 53 h 53"/>
                  <a:gd name="T24" fmla="*/ 0 w 50"/>
                  <a:gd name="T25" fmla="*/ 32 h 53"/>
                  <a:gd name="T26" fmla="*/ 5 w 50"/>
                  <a:gd name="T27" fmla="*/ 23 h 53"/>
                  <a:gd name="T28" fmla="*/ 16 w 50"/>
                  <a:gd name="T29" fmla="*/ 20 h 53"/>
                  <a:gd name="T30" fmla="*/ 34 w 50"/>
                  <a:gd name="T31" fmla="*/ 20 h 53"/>
                  <a:gd name="T32" fmla="*/ 37 w 50"/>
                  <a:gd name="T33" fmla="*/ 17 h 53"/>
                  <a:gd name="T34" fmla="*/ 34 w 50"/>
                  <a:gd name="T35" fmla="*/ 14 h 53"/>
                  <a:gd name="T36" fmla="*/ 3 w 50"/>
                  <a:gd name="T37" fmla="*/ 14 h 53"/>
                  <a:gd name="T38" fmla="*/ 3 w 50"/>
                  <a:gd name="T39" fmla="*/ 0 h 53"/>
                  <a:gd name="T40" fmla="*/ 34 w 50"/>
                  <a:gd name="T41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0" h="53">
                    <a:moveTo>
                      <a:pt x="34" y="0"/>
                    </a:moveTo>
                    <a:cubicBezTo>
                      <a:pt x="38" y="0"/>
                      <a:pt x="42" y="2"/>
                      <a:pt x="45" y="5"/>
                    </a:cubicBezTo>
                    <a:cubicBezTo>
                      <a:pt x="48" y="8"/>
                      <a:pt x="50" y="12"/>
                      <a:pt x="50" y="16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22"/>
                      <a:pt x="48" y="25"/>
                      <a:pt x="45" y="29"/>
                    </a:cubicBezTo>
                    <a:cubicBezTo>
                      <a:pt x="42" y="32"/>
                      <a:pt x="38" y="33"/>
                      <a:pt x="34" y="33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5" y="33"/>
                      <a:pt x="14" y="33"/>
                      <a:pt x="13" y="34"/>
                    </a:cubicBezTo>
                    <a:cubicBezTo>
                      <a:pt x="13" y="40"/>
                      <a:pt x="13" y="40"/>
                      <a:pt x="13" y="40"/>
                    </a:cubicBezTo>
                    <a:cubicBezTo>
                      <a:pt x="47" y="40"/>
                      <a:pt x="47" y="40"/>
                      <a:pt x="47" y="40"/>
                    </a:cubicBezTo>
                    <a:cubicBezTo>
                      <a:pt x="47" y="53"/>
                      <a:pt x="47" y="53"/>
                      <a:pt x="47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28"/>
                      <a:pt x="2" y="25"/>
                      <a:pt x="5" y="23"/>
                    </a:cubicBezTo>
                    <a:cubicBezTo>
                      <a:pt x="8" y="21"/>
                      <a:pt x="12" y="20"/>
                      <a:pt x="16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6" y="20"/>
                      <a:pt x="37" y="19"/>
                      <a:pt x="37" y="17"/>
                    </a:cubicBezTo>
                    <a:cubicBezTo>
                      <a:pt x="37" y="15"/>
                      <a:pt x="36" y="14"/>
                      <a:pt x="34" y="14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3" y="0"/>
                      <a:pt x="3" y="0"/>
                      <a:pt x="3" y="0"/>
                    </a:cubicBezTo>
                    <a:lnTo>
                      <a:pt x="34" y="0"/>
                    </a:lnTo>
                    <a:close/>
                  </a:path>
                </a:pathLst>
              </a:custGeom>
              <a:solidFill>
                <a:srgbClr val="00A1E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13" name="Freeform 355"/>
              <p:cNvSpPr>
                <a:spLocks/>
              </p:cNvSpPr>
              <p:nvPr/>
            </p:nvSpPr>
            <p:spPr bwMode="auto">
              <a:xfrm>
                <a:off x="7423151" y="157163"/>
                <a:ext cx="46038" cy="60325"/>
              </a:xfrm>
              <a:custGeom>
                <a:avLst/>
                <a:gdLst>
                  <a:gd name="T0" fmla="*/ 27 w 40"/>
                  <a:gd name="T1" fmla="*/ 0 h 53"/>
                  <a:gd name="T2" fmla="*/ 36 w 40"/>
                  <a:gd name="T3" fmla="*/ 4 h 53"/>
                  <a:gd name="T4" fmla="*/ 40 w 40"/>
                  <a:gd name="T5" fmla="*/ 12 h 53"/>
                  <a:gd name="T6" fmla="*/ 39 w 40"/>
                  <a:gd name="T7" fmla="*/ 18 h 53"/>
                  <a:gd name="T8" fmla="*/ 23 w 40"/>
                  <a:gd name="T9" fmla="*/ 53 h 53"/>
                  <a:gd name="T10" fmla="*/ 8 w 40"/>
                  <a:gd name="T11" fmla="*/ 53 h 53"/>
                  <a:gd name="T12" fmla="*/ 26 w 40"/>
                  <a:gd name="T13" fmla="*/ 14 h 53"/>
                  <a:gd name="T14" fmla="*/ 0 w 40"/>
                  <a:gd name="T15" fmla="*/ 14 h 53"/>
                  <a:gd name="T16" fmla="*/ 0 w 40"/>
                  <a:gd name="T17" fmla="*/ 0 h 53"/>
                  <a:gd name="T18" fmla="*/ 27 w 40"/>
                  <a:gd name="T1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0" h="53">
                    <a:moveTo>
                      <a:pt x="27" y="0"/>
                    </a:moveTo>
                    <a:cubicBezTo>
                      <a:pt x="31" y="0"/>
                      <a:pt x="34" y="1"/>
                      <a:pt x="36" y="4"/>
                    </a:cubicBezTo>
                    <a:cubicBezTo>
                      <a:pt x="39" y="6"/>
                      <a:pt x="40" y="9"/>
                      <a:pt x="40" y="12"/>
                    </a:cubicBezTo>
                    <a:cubicBezTo>
                      <a:pt x="40" y="14"/>
                      <a:pt x="40" y="16"/>
                      <a:pt x="39" y="18"/>
                    </a:cubicBezTo>
                    <a:cubicBezTo>
                      <a:pt x="23" y="53"/>
                      <a:pt x="23" y="53"/>
                      <a:pt x="23" y="53"/>
                    </a:cubicBezTo>
                    <a:cubicBezTo>
                      <a:pt x="8" y="53"/>
                      <a:pt x="8" y="53"/>
                      <a:pt x="8" y="53"/>
                    </a:cubicBezTo>
                    <a:cubicBezTo>
                      <a:pt x="26" y="14"/>
                      <a:pt x="26" y="14"/>
                      <a:pt x="26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27" y="0"/>
                    </a:lnTo>
                    <a:close/>
                  </a:path>
                </a:pathLst>
              </a:custGeom>
              <a:solidFill>
                <a:srgbClr val="00A1E9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14" name="Rectangle 356"/>
              <p:cNvSpPr>
                <a:spLocks noChangeArrowheads="1"/>
              </p:cNvSpPr>
              <p:nvPr/>
            </p:nvSpPr>
            <p:spPr bwMode="auto">
              <a:xfrm>
                <a:off x="7659688" y="60326"/>
                <a:ext cx="415925" cy="736600"/>
              </a:xfrm>
              <a:prstGeom prst="rect">
                <a:avLst/>
              </a:pr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15" name="Rectangle 359"/>
              <p:cNvSpPr>
                <a:spLocks noChangeArrowheads="1"/>
              </p:cNvSpPr>
              <p:nvPr/>
            </p:nvSpPr>
            <p:spPr bwMode="auto">
              <a:xfrm>
                <a:off x="7718426" y="106363"/>
                <a:ext cx="303213" cy="50800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6" name="Rectangle 360"/>
              <p:cNvSpPr>
                <a:spLocks noChangeArrowheads="1"/>
              </p:cNvSpPr>
              <p:nvPr/>
            </p:nvSpPr>
            <p:spPr bwMode="auto">
              <a:xfrm>
                <a:off x="7718426" y="161926"/>
                <a:ext cx="303213" cy="49213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7" name="Rectangle 361"/>
              <p:cNvSpPr>
                <a:spLocks noChangeArrowheads="1"/>
              </p:cNvSpPr>
              <p:nvPr/>
            </p:nvSpPr>
            <p:spPr bwMode="auto">
              <a:xfrm>
                <a:off x="7718426" y="225426"/>
                <a:ext cx="303213" cy="412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8" name="Rectangle 362"/>
              <p:cNvSpPr>
                <a:spLocks noChangeArrowheads="1"/>
              </p:cNvSpPr>
              <p:nvPr/>
            </p:nvSpPr>
            <p:spPr bwMode="auto">
              <a:xfrm>
                <a:off x="7718426" y="276226"/>
                <a:ext cx="303213" cy="50800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19" name="Rectangle 363"/>
              <p:cNvSpPr>
                <a:spLocks noChangeArrowheads="1"/>
              </p:cNvSpPr>
              <p:nvPr/>
            </p:nvSpPr>
            <p:spPr bwMode="auto">
              <a:xfrm>
                <a:off x="7718426" y="385763"/>
                <a:ext cx="303213" cy="412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0" name="Rectangle 364"/>
              <p:cNvSpPr>
                <a:spLocks noChangeArrowheads="1"/>
              </p:cNvSpPr>
              <p:nvPr/>
            </p:nvSpPr>
            <p:spPr bwMode="auto">
              <a:xfrm>
                <a:off x="7718426" y="441326"/>
                <a:ext cx="303213" cy="44450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1" name="Rectangle 365"/>
              <p:cNvSpPr>
                <a:spLocks noChangeArrowheads="1"/>
              </p:cNvSpPr>
              <p:nvPr/>
            </p:nvSpPr>
            <p:spPr bwMode="auto">
              <a:xfrm>
                <a:off x="7718426" y="495301"/>
                <a:ext cx="303213" cy="55563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2" name="Rectangle 366"/>
              <p:cNvSpPr>
                <a:spLocks noChangeArrowheads="1"/>
              </p:cNvSpPr>
              <p:nvPr/>
            </p:nvSpPr>
            <p:spPr bwMode="auto">
              <a:xfrm>
                <a:off x="7718426" y="555626"/>
                <a:ext cx="303213" cy="539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3" name="Freeform 367"/>
              <p:cNvSpPr>
                <a:spLocks/>
              </p:cNvSpPr>
              <p:nvPr/>
            </p:nvSpPr>
            <p:spPr bwMode="auto">
              <a:xfrm>
                <a:off x="7991476" y="106363"/>
                <a:ext cx="30163" cy="50800"/>
              </a:xfrm>
              <a:custGeom>
                <a:avLst/>
                <a:gdLst>
                  <a:gd name="T0" fmla="*/ 19 w 19"/>
                  <a:gd name="T1" fmla="*/ 0 h 32"/>
                  <a:gd name="T2" fmla="*/ 0 w 19"/>
                  <a:gd name="T3" fmla="*/ 32 h 32"/>
                  <a:gd name="T4" fmla="*/ 19 w 19"/>
                  <a:gd name="T5" fmla="*/ 32 h 32"/>
                  <a:gd name="T6" fmla="*/ 19 w 19"/>
                  <a:gd name="T7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32">
                    <a:moveTo>
                      <a:pt x="19" y="0"/>
                    </a:moveTo>
                    <a:lnTo>
                      <a:pt x="0" y="32"/>
                    </a:lnTo>
                    <a:lnTo>
                      <a:pt x="19" y="32"/>
                    </a:lnTo>
                    <a:lnTo>
                      <a:pt x="19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4" name="Freeform 368"/>
              <p:cNvSpPr>
                <a:spLocks/>
              </p:cNvSpPr>
              <p:nvPr/>
            </p:nvSpPr>
            <p:spPr bwMode="auto">
              <a:xfrm>
                <a:off x="7718426" y="555626"/>
                <a:ext cx="98425" cy="53975"/>
              </a:xfrm>
              <a:custGeom>
                <a:avLst/>
                <a:gdLst>
                  <a:gd name="T0" fmla="*/ 62 w 62"/>
                  <a:gd name="T1" fmla="*/ 0 h 34"/>
                  <a:gd name="T2" fmla="*/ 14 w 62"/>
                  <a:gd name="T3" fmla="*/ 0 h 34"/>
                  <a:gd name="T4" fmla="*/ 0 w 62"/>
                  <a:gd name="T5" fmla="*/ 14 h 34"/>
                  <a:gd name="T6" fmla="*/ 0 w 62"/>
                  <a:gd name="T7" fmla="*/ 34 h 34"/>
                  <a:gd name="T8" fmla="*/ 37 w 62"/>
                  <a:gd name="T9" fmla="*/ 34 h 34"/>
                  <a:gd name="T10" fmla="*/ 62 w 62"/>
                  <a:gd name="T11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34">
                    <a:moveTo>
                      <a:pt x="62" y="0"/>
                    </a:moveTo>
                    <a:lnTo>
                      <a:pt x="14" y="0"/>
                    </a:lnTo>
                    <a:lnTo>
                      <a:pt x="0" y="14"/>
                    </a:lnTo>
                    <a:lnTo>
                      <a:pt x="0" y="34"/>
                    </a:lnTo>
                    <a:lnTo>
                      <a:pt x="37" y="34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5" name="Freeform 369"/>
              <p:cNvSpPr>
                <a:spLocks/>
              </p:cNvSpPr>
              <p:nvPr/>
            </p:nvSpPr>
            <p:spPr bwMode="auto">
              <a:xfrm>
                <a:off x="7970838" y="225426"/>
                <a:ext cx="50800" cy="41275"/>
              </a:xfrm>
              <a:custGeom>
                <a:avLst/>
                <a:gdLst>
                  <a:gd name="T0" fmla="*/ 32 w 32"/>
                  <a:gd name="T1" fmla="*/ 26 h 26"/>
                  <a:gd name="T2" fmla="*/ 32 w 32"/>
                  <a:gd name="T3" fmla="*/ 0 h 26"/>
                  <a:gd name="T4" fmla="*/ 24 w 32"/>
                  <a:gd name="T5" fmla="*/ 0 h 26"/>
                  <a:gd name="T6" fmla="*/ 0 w 32"/>
                  <a:gd name="T7" fmla="*/ 26 h 26"/>
                  <a:gd name="T8" fmla="*/ 32 w 32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6">
                    <a:moveTo>
                      <a:pt x="32" y="26"/>
                    </a:moveTo>
                    <a:lnTo>
                      <a:pt x="32" y="0"/>
                    </a:lnTo>
                    <a:lnTo>
                      <a:pt x="24" y="0"/>
                    </a:lnTo>
                    <a:lnTo>
                      <a:pt x="0" y="26"/>
                    </a:lnTo>
                    <a:lnTo>
                      <a:pt x="32" y="2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6" name="Freeform 370"/>
              <p:cNvSpPr>
                <a:spLocks/>
              </p:cNvSpPr>
              <p:nvPr/>
            </p:nvSpPr>
            <p:spPr bwMode="auto">
              <a:xfrm>
                <a:off x="7900988" y="225426"/>
                <a:ext cx="82550" cy="41275"/>
              </a:xfrm>
              <a:custGeom>
                <a:avLst/>
                <a:gdLst>
                  <a:gd name="T0" fmla="*/ 27 w 52"/>
                  <a:gd name="T1" fmla="*/ 26 h 26"/>
                  <a:gd name="T2" fmla="*/ 52 w 52"/>
                  <a:gd name="T3" fmla="*/ 0 h 26"/>
                  <a:gd name="T4" fmla="*/ 24 w 52"/>
                  <a:gd name="T5" fmla="*/ 0 h 26"/>
                  <a:gd name="T6" fmla="*/ 0 w 52"/>
                  <a:gd name="T7" fmla="*/ 26 h 26"/>
                  <a:gd name="T8" fmla="*/ 27 w 52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26">
                    <a:moveTo>
                      <a:pt x="27" y="26"/>
                    </a:moveTo>
                    <a:lnTo>
                      <a:pt x="52" y="0"/>
                    </a:lnTo>
                    <a:lnTo>
                      <a:pt x="24" y="0"/>
                    </a:lnTo>
                    <a:lnTo>
                      <a:pt x="0" y="26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7" name="Freeform 371"/>
              <p:cNvSpPr>
                <a:spLocks/>
              </p:cNvSpPr>
              <p:nvPr/>
            </p:nvSpPr>
            <p:spPr bwMode="auto">
              <a:xfrm>
                <a:off x="7718426" y="495301"/>
                <a:ext cx="42863" cy="55563"/>
              </a:xfrm>
              <a:custGeom>
                <a:avLst/>
                <a:gdLst>
                  <a:gd name="T0" fmla="*/ 0 w 27"/>
                  <a:gd name="T1" fmla="*/ 0 h 35"/>
                  <a:gd name="T2" fmla="*/ 0 w 27"/>
                  <a:gd name="T3" fmla="*/ 35 h 35"/>
                  <a:gd name="T4" fmla="*/ 2 w 27"/>
                  <a:gd name="T5" fmla="*/ 35 h 35"/>
                  <a:gd name="T6" fmla="*/ 27 w 27"/>
                  <a:gd name="T7" fmla="*/ 0 h 35"/>
                  <a:gd name="T8" fmla="*/ 0 w 27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5">
                    <a:moveTo>
                      <a:pt x="0" y="0"/>
                    </a:moveTo>
                    <a:lnTo>
                      <a:pt x="0" y="35"/>
                    </a:lnTo>
                    <a:lnTo>
                      <a:pt x="2" y="35"/>
                    </a:lnTo>
                    <a:lnTo>
                      <a:pt x="27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8" name="Freeform 372"/>
              <p:cNvSpPr>
                <a:spLocks/>
              </p:cNvSpPr>
              <p:nvPr/>
            </p:nvSpPr>
            <p:spPr bwMode="auto">
              <a:xfrm>
                <a:off x="7947026" y="161926"/>
                <a:ext cx="74613" cy="49213"/>
              </a:xfrm>
              <a:custGeom>
                <a:avLst/>
                <a:gdLst>
                  <a:gd name="T0" fmla="*/ 28 w 47"/>
                  <a:gd name="T1" fmla="*/ 31 h 31"/>
                  <a:gd name="T2" fmla="*/ 47 w 47"/>
                  <a:gd name="T3" fmla="*/ 0 h 31"/>
                  <a:gd name="T4" fmla="*/ 47 w 47"/>
                  <a:gd name="T5" fmla="*/ 0 h 31"/>
                  <a:gd name="T6" fmla="*/ 25 w 47"/>
                  <a:gd name="T7" fmla="*/ 0 h 31"/>
                  <a:gd name="T8" fmla="*/ 0 w 47"/>
                  <a:gd name="T9" fmla="*/ 31 h 31"/>
                  <a:gd name="T10" fmla="*/ 28 w 47"/>
                  <a:gd name="T11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" h="31">
                    <a:moveTo>
                      <a:pt x="28" y="31"/>
                    </a:moveTo>
                    <a:lnTo>
                      <a:pt x="47" y="0"/>
                    </a:lnTo>
                    <a:lnTo>
                      <a:pt x="47" y="0"/>
                    </a:lnTo>
                    <a:lnTo>
                      <a:pt x="25" y="0"/>
                    </a:lnTo>
                    <a:lnTo>
                      <a:pt x="0" y="31"/>
                    </a:lnTo>
                    <a:lnTo>
                      <a:pt x="28" y="31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29" name="Freeform 373"/>
              <p:cNvSpPr>
                <a:spLocks/>
              </p:cNvSpPr>
              <p:nvPr/>
            </p:nvSpPr>
            <p:spPr bwMode="auto">
              <a:xfrm>
                <a:off x="8016876" y="193676"/>
                <a:ext cx="4763" cy="17463"/>
              </a:xfrm>
              <a:custGeom>
                <a:avLst/>
                <a:gdLst>
                  <a:gd name="T0" fmla="*/ 3 w 3"/>
                  <a:gd name="T1" fmla="*/ 0 h 11"/>
                  <a:gd name="T2" fmla="*/ 0 w 3"/>
                  <a:gd name="T3" fmla="*/ 11 h 11"/>
                  <a:gd name="T4" fmla="*/ 3 w 3"/>
                  <a:gd name="T5" fmla="*/ 11 h 11"/>
                  <a:gd name="T6" fmla="*/ 3 w 3"/>
                  <a:gd name="T7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11">
                    <a:moveTo>
                      <a:pt x="3" y="0"/>
                    </a:moveTo>
                    <a:lnTo>
                      <a:pt x="0" y="11"/>
                    </a:lnTo>
                    <a:lnTo>
                      <a:pt x="3" y="11"/>
                    </a:ln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0" name="Freeform 374"/>
              <p:cNvSpPr>
                <a:spLocks/>
              </p:cNvSpPr>
              <p:nvPr/>
            </p:nvSpPr>
            <p:spPr bwMode="auto">
              <a:xfrm>
                <a:off x="7793038" y="441326"/>
                <a:ext cx="115888" cy="44450"/>
              </a:xfrm>
              <a:custGeom>
                <a:avLst/>
                <a:gdLst>
                  <a:gd name="T0" fmla="*/ 25 w 73"/>
                  <a:gd name="T1" fmla="*/ 0 h 28"/>
                  <a:gd name="T2" fmla="*/ 0 w 73"/>
                  <a:gd name="T3" fmla="*/ 28 h 28"/>
                  <a:gd name="T4" fmla="*/ 48 w 73"/>
                  <a:gd name="T5" fmla="*/ 28 h 28"/>
                  <a:gd name="T6" fmla="*/ 73 w 73"/>
                  <a:gd name="T7" fmla="*/ 0 h 28"/>
                  <a:gd name="T8" fmla="*/ 25 w 73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28">
                    <a:moveTo>
                      <a:pt x="25" y="0"/>
                    </a:moveTo>
                    <a:lnTo>
                      <a:pt x="0" y="28"/>
                    </a:lnTo>
                    <a:lnTo>
                      <a:pt x="48" y="28"/>
                    </a:lnTo>
                    <a:lnTo>
                      <a:pt x="73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1" name="Freeform 375"/>
              <p:cNvSpPr>
                <a:spLocks/>
              </p:cNvSpPr>
              <p:nvPr/>
            </p:nvSpPr>
            <p:spPr bwMode="auto">
              <a:xfrm>
                <a:off x="7837488" y="385763"/>
                <a:ext cx="115888" cy="41275"/>
              </a:xfrm>
              <a:custGeom>
                <a:avLst/>
                <a:gdLst>
                  <a:gd name="T0" fmla="*/ 26 w 73"/>
                  <a:gd name="T1" fmla="*/ 0 h 26"/>
                  <a:gd name="T2" fmla="*/ 0 w 73"/>
                  <a:gd name="T3" fmla="*/ 26 h 26"/>
                  <a:gd name="T4" fmla="*/ 49 w 73"/>
                  <a:gd name="T5" fmla="*/ 26 h 26"/>
                  <a:gd name="T6" fmla="*/ 73 w 73"/>
                  <a:gd name="T7" fmla="*/ 0 h 26"/>
                  <a:gd name="T8" fmla="*/ 26 w 73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26">
                    <a:moveTo>
                      <a:pt x="26" y="0"/>
                    </a:moveTo>
                    <a:lnTo>
                      <a:pt x="0" y="26"/>
                    </a:lnTo>
                    <a:lnTo>
                      <a:pt x="49" y="26"/>
                    </a:lnTo>
                    <a:lnTo>
                      <a:pt x="73" y="0"/>
                    </a:ln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2" name="Freeform 376"/>
              <p:cNvSpPr>
                <a:spLocks/>
              </p:cNvSpPr>
              <p:nvPr/>
            </p:nvSpPr>
            <p:spPr bwMode="auto">
              <a:xfrm>
                <a:off x="7923213" y="276226"/>
                <a:ext cx="98425" cy="50800"/>
              </a:xfrm>
              <a:custGeom>
                <a:avLst/>
                <a:gdLst>
                  <a:gd name="T0" fmla="*/ 62 w 62"/>
                  <a:gd name="T1" fmla="*/ 0 h 32"/>
                  <a:gd name="T2" fmla="*/ 26 w 62"/>
                  <a:gd name="T3" fmla="*/ 0 h 32"/>
                  <a:gd name="T4" fmla="*/ 0 w 62"/>
                  <a:gd name="T5" fmla="*/ 32 h 32"/>
                  <a:gd name="T6" fmla="*/ 49 w 62"/>
                  <a:gd name="T7" fmla="*/ 32 h 32"/>
                  <a:gd name="T8" fmla="*/ 62 w 62"/>
                  <a:gd name="T9" fmla="*/ 8 h 32"/>
                  <a:gd name="T10" fmla="*/ 62 w 62"/>
                  <a:gd name="T11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32">
                    <a:moveTo>
                      <a:pt x="62" y="0"/>
                    </a:moveTo>
                    <a:lnTo>
                      <a:pt x="26" y="0"/>
                    </a:lnTo>
                    <a:lnTo>
                      <a:pt x="0" y="32"/>
                    </a:lnTo>
                    <a:lnTo>
                      <a:pt x="49" y="32"/>
                    </a:lnTo>
                    <a:lnTo>
                      <a:pt x="62" y="8"/>
                    </a:lnTo>
                    <a:lnTo>
                      <a:pt x="62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3" name="Freeform 377"/>
              <p:cNvSpPr>
                <a:spLocks/>
              </p:cNvSpPr>
              <p:nvPr/>
            </p:nvSpPr>
            <p:spPr bwMode="auto">
              <a:xfrm>
                <a:off x="7747001" y="495301"/>
                <a:ext cx="115888" cy="55563"/>
              </a:xfrm>
              <a:custGeom>
                <a:avLst/>
                <a:gdLst>
                  <a:gd name="T0" fmla="*/ 25 w 73"/>
                  <a:gd name="T1" fmla="*/ 0 h 35"/>
                  <a:gd name="T2" fmla="*/ 0 w 73"/>
                  <a:gd name="T3" fmla="*/ 35 h 35"/>
                  <a:gd name="T4" fmla="*/ 48 w 73"/>
                  <a:gd name="T5" fmla="*/ 35 h 35"/>
                  <a:gd name="T6" fmla="*/ 73 w 73"/>
                  <a:gd name="T7" fmla="*/ 0 h 35"/>
                  <a:gd name="T8" fmla="*/ 25 w 73"/>
                  <a:gd name="T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35">
                    <a:moveTo>
                      <a:pt x="25" y="0"/>
                    </a:moveTo>
                    <a:lnTo>
                      <a:pt x="0" y="35"/>
                    </a:lnTo>
                    <a:lnTo>
                      <a:pt x="48" y="35"/>
                    </a:lnTo>
                    <a:lnTo>
                      <a:pt x="73" y="0"/>
                    </a:lnTo>
                    <a:lnTo>
                      <a:pt x="25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4" name="Freeform 378"/>
              <p:cNvSpPr>
                <a:spLocks/>
              </p:cNvSpPr>
              <p:nvPr/>
            </p:nvSpPr>
            <p:spPr bwMode="auto">
              <a:xfrm>
                <a:off x="7769226" y="385763"/>
                <a:ext cx="82550" cy="41275"/>
              </a:xfrm>
              <a:custGeom>
                <a:avLst/>
                <a:gdLst>
                  <a:gd name="T0" fmla="*/ 27 w 52"/>
                  <a:gd name="T1" fmla="*/ 26 h 26"/>
                  <a:gd name="T2" fmla="*/ 52 w 52"/>
                  <a:gd name="T3" fmla="*/ 0 h 26"/>
                  <a:gd name="T4" fmla="*/ 25 w 52"/>
                  <a:gd name="T5" fmla="*/ 0 h 26"/>
                  <a:gd name="T6" fmla="*/ 0 w 52"/>
                  <a:gd name="T7" fmla="*/ 26 h 26"/>
                  <a:gd name="T8" fmla="*/ 27 w 52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26">
                    <a:moveTo>
                      <a:pt x="27" y="26"/>
                    </a:moveTo>
                    <a:lnTo>
                      <a:pt x="52" y="0"/>
                    </a:lnTo>
                    <a:lnTo>
                      <a:pt x="25" y="0"/>
                    </a:lnTo>
                    <a:lnTo>
                      <a:pt x="0" y="26"/>
                    </a:lnTo>
                    <a:lnTo>
                      <a:pt x="27" y="2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5" name="Freeform 379"/>
              <p:cNvSpPr>
                <a:spLocks/>
              </p:cNvSpPr>
              <p:nvPr/>
            </p:nvSpPr>
            <p:spPr bwMode="auto">
              <a:xfrm>
                <a:off x="7853363" y="276226"/>
                <a:ext cx="84138" cy="50800"/>
              </a:xfrm>
              <a:custGeom>
                <a:avLst/>
                <a:gdLst>
                  <a:gd name="T0" fmla="*/ 28 w 53"/>
                  <a:gd name="T1" fmla="*/ 32 h 32"/>
                  <a:gd name="T2" fmla="*/ 53 w 53"/>
                  <a:gd name="T3" fmla="*/ 0 h 32"/>
                  <a:gd name="T4" fmla="*/ 26 w 53"/>
                  <a:gd name="T5" fmla="*/ 0 h 32"/>
                  <a:gd name="T6" fmla="*/ 0 w 53"/>
                  <a:gd name="T7" fmla="*/ 32 h 32"/>
                  <a:gd name="T8" fmla="*/ 28 w 53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32">
                    <a:moveTo>
                      <a:pt x="28" y="32"/>
                    </a:moveTo>
                    <a:lnTo>
                      <a:pt x="53" y="0"/>
                    </a:lnTo>
                    <a:lnTo>
                      <a:pt x="26" y="0"/>
                    </a:lnTo>
                    <a:lnTo>
                      <a:pt x="0" y="32"/>
                    </a:lnTo>
                    <a:lnTo>
                      <a:pt x="28" y="32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6" name="Freeform 380"/>
              <p:cNvSpPr>
                <a:spLocks/>
              </p:cNvSpPr>
              <p:nvPr/>
            </p:nvSpPr>
            <p:spPr bwMode="auto">
              <a:xfrm>
                <a:off x="7724776" y="441326"/>
                <a:ext cx="82550" cy="44450"/>
              </a:xfrm>
              <a:custGeom>
                <a:avLst/>
                <a:gdLst>
                  <a:gd name="T0" fmla="*/ 27 w 52"/>
                  <a:gd name="T1" fmla="*/ 28 h 28"/>
                  <a:gd name="T2" fmla="*/ 52 w 52"/>
                  <a:gd name="T3" fmla="*/ 0 h 28"/>
                  <a:gd name="T4" fmla="*/ 25 w 52"/>
                  <a:gd name="T5" fmla="*/ 0 h 28"/>
                  <a:gd name="T6" fmla="*/ 0 w 52"/>
                  <a:gd name="T7" fmla="*/ 28 h 28"/>
                  <a:gd name="T8" fmla="*/ 27 w 52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28">
                    <a:moveTo>
                      <a:pt x="27" y="28"/>
                    </a:moveTo>
                    <a:lnTo>
                      <a:pt x="52" y="0"/>
                    </a:lnTo>
                    <a:lnTo>
                      <a:pt x="25" y="0"/>
                    </a:lnTo>
                    <a:lnTo>
                      <a:pt x="0" y="28"/>
                    </a:lnTo>
                    <a:lnTo>
                      <a:pt x="27" y="28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7" name="Freeform 381"/>
              <p:cNvSpPr>
                <a:spLocks noEditPoints="1"/>
              </p:cNvSpPr>
              <p:nvPr/>
            </p:nvSpPr>
            <p:spPr bwMode="auto">
              <a:xfrm>
                <a:off x="7773988" y="660401"/>
                <a:ext cx="177800" cy="136525"/>
              </a:xfrm>
              <a:custGeom>
                <a:avLst/>
                <a:gdLst>
                  <a:gd name="T0" fmla="*/ 55 w 112"/>
                  <a:gd name="T1" fmla="*/ 86 h 86"/>
                  <a:gd name="T2" fmla="*/ 0 w 112"/>
                  <a:gd name="T3" fmla="*/ 86 h 86"/>
                  <a:gd name="T4" fmla="*/ 0 w 112"/>
                  <a:gd name="T5" fmla="*/ 0 h 86"/>
                  <a:gd name="T6" fmla="*/ 55 w 112"/>
                  <a:gd name="T7" fmla="*/ 0 h 86"/>
                  <a:gd name="T8" fmla="*/ 55 w 112"/>
                  <a:gd name="T9" fmla="*/ 86 h 86"/>
                  <a:gd name="T10" fmla="*/ 112 w 112"/>
                  <a:gd name="T11" fmla="*/ 0 h 86"/>
                  <a:gd name="T12" fmla="*/ 63 w 112"/>
                  <a:gd name="T13" fmla="*/ 0 h 86"/>
                  <a:gd name="T14" fmla="*/ 63 w 112"/>
                  <a:gd name="T15" fmla="*/ 86 h 86"/>
                  <a:gd name="T16" fmla="*/ 112 w 112"/>
                  <a:gd name="T17" fmla="*/ 86 h 86"/>
                  <a:gd name="T18" fmla="*/ 112 w 112"/>
                  <a:gd name="T19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2" h="86">
                    <a:moveTo>
                      <a:pt x="55" y="86"/>
                    </a:moveTo>
                    <a:lnTo>
                      <a:pt x="0" y="86"/>
                    </a:lnTo>
                    <a:lnTo>
                      <a:pt x="0" y="0"/>
                    </a:lnTo>
                    <a:lnTo>
                      <a:pt x="55" y="0"/>
                    </a:lnTo>
                    <a:lnTo>
                      <a:pt x="55" y="86"/>
                    </a:lnTo>
                    <a:close/>
                    <a:moveTo>
                      <a:pt x="112" y="0"/>
                    </a:moveTo>
                    <a:lnTo>
                      <a:pt x="63" y="0"/>
                    </a:lnTo>
                    <a:lnTo>
                      <a:pt x="63" y="86"/>
                    </a:lnTo>
                    <a:lnTo>
                      <a:pt x="112" y="86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8" name="Freeform 382"/>
              <p:cNvSpPr>
                <a:spLocks/>
              </p:cNvSpPr>
              <p:nvPr/>
            </p:nvSpPr>
            <p:spPr bwMode="auto">
              <a:xfrm>
                <a:off x="7834313" y="758826"/>
                <a:ext cx="26988" cy="38100"/>
              </a:xfrm>
              <a:custGeom>
                <a:avLst/>
                <a:gdLst>
                  <a:gd name="T0" fmla="*/ 17 w 17"/>
                  <a:gd name="T1" fmla="*/ 12 h 24"/>
                  <a:gd name="T2" fmla="*/ 17 w 17"/>
                  <a:gd name="T3" fmla="*/ 0 h 24"/>
                  <a:gd name="T4" fmla="*/ 0 w 17"/>
                  <a:gd name="T5" fmla="*/ 24 h 24"/>
                  <a:gd name="T6" fmla="*/ 10 w 17"/>
                  <a:gd name="T7" fmla="*/ 24 h 24"/>
                  <a:gd name="T8" fmla="*/ 17 w 17"/>
                  <a:gd name="T9" fmla="*/ 1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4">
                    <a:moveTo>
                      <a:pt x="17" y="12"/>
                    </a:moveTo>
                    <a:lnTo>
                      <a:pt x="17" y="0"/>
                    </a:lnTo>
                    <a:lnTo>
                      <a:pt x="0" y="24"/>
                    </a:lnTo>
                    <a:lnTo>
                      <a:pt x="10" y="24"/>
                    </a:lnTo>
                    <a:lnTo>
                      <a:pt x="17" y="12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39" name="Freeform 383"/>
              <p:cNvSpPr>
                <a:spLocks/>
              </p:cNvSpPr>
              <p:nvPr/>
            </p:nvSpPr>
            <p:spPr bwMode="auto">
              <a:xfrm>
                <a:off x="7773988" y="660401"/>
                <a:ext cx="87313" cy="136525"/>
              </a:xfrm>
              <a:custGeom>
                <a:avLst/>
                <a:gdLst>
                  <a:gd name="T0" fmla="*/ 55 w 55"/>
                  <a:gd name="T1" fmla="*/ 0 h 86"/>
                  <a:gd name="T2" fmla="*/ 51 w 55"/>
                  <a:gd name="T3" fmla="*/ 0 h 86"/>
                  <a:gd name="T4" fmla="*/ 0 w 55"/>
                  <a:gd name="T5" fmla="*/ 62 h 86"/>
                  <a:gd name="T6" fmla="*/ 0 w 55"/>
                  <a:gd name="T7" fmla="*/ 86 h 86"/>
                  <a:gd name="T8" fmla="*/ 32 w 55"/>
                  <a:gd name="T9" fmla="*/ 86 h 86"/>
                  <a:gd name="T10" fmla="*/ 55 w 55"/>
                  <a:gd name="T11" fmla="*/ 55 h 86"/>
                  <a:gd name="T12" fmla="*/ 55 w 55"/>
                  <a:gd name="T13" fmla="*/ 0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86">
                    <a:moveTo>
                      <a:pt x="55" y="0"/>
                    </a:moveTo>
                    <a:lnTo>
                      <a:pt x="51" y="0"/>
                    </a:lnTo>
                    <a:lnTo>
                      <a:pt x="0" y="62"/>
                    </a:lnTo>
                    <a:lnTo>
                      <a:pt x="0" y="86"/>
                    </a:lnTo>
                    <a:lnTo>
                      <a:pt x="32" y="86"/>
                    </a:lnTo>
                    <a:lnTo>
                      <a:pt x="55" y="55"/>
                    </a:lnTo>
                    <a:lnTo>
                      <a:pt x="55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0" name="Freeform 384"/>
              <p:cNvSpPr>
                <a:spLocks/>
              </p:cNvSpPr>
              <p:nvPr/>
            </p:nvSpPr>
            <p:spPr bwMode="auto">
              <a:xfrm>
                <a:off x="7874001" y="660401"/>
                <a:ext cx="57150" cy="74613"/>
              </a:xfrm>
              <a:custGeom>
                <a:avLst/>
                <a:gdLst>
                  <a:gd name="T0" fmla="*/ 0 w 36"/>
                  <a:gd name="T1" fmla="*/ 47 h 47"/>
                  <a:gd name="T2" fmla="*/ 36 w 36"/>
                  <a:gd name="T3" fmla="*/ 0 h 47"/>
                  <a:gd name="T4" fmla="*/ 0 w 36"/>
                  <a:gd name="T5" fmla="*/ 0 h 47"/>
                  <a:gd name="T6" fmla="*/ 0 w 36"/>
                  <a:gd name="T7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6" h="47">
                    <a:moveTo>
                      <a:pt x="0" y="47"/>
                    </a:moveTo>
                    <a:lnTo>
                      <a:pt x="36" y="0"/>
                    </a:lnTo>
                    <a:lnTo>
                      <a:pt x="0" y="0"/>
                    </a:lnTo>
                    <a:lnTo>
                      <a:pt x="0" y="47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1" name="Freeform 385"/>
              <p:cNvSpPr>
                <a:spLocks/>
              </p:cNvSpPr>
              <p:nvPr/>
            </p:nvSpPr>
            <p:spPr bwMode="auto">
              <a:xfrm>
                <a:off x="7874001" y="660401"/>
                <a:ext cx="80963" cy="104775"/>
              </a:xfrm>
              <a:custGeom>
                <a:avLst/>
                <a:gdLst>
                  <a:gd name="T0" fmla="*/ 42 w 51"/>
                  <a:gd name="T1" fmla="*/ 0 h 66"/>
                  <a:gd name="T2" fmla="*/ 0 w 51"/>
                  <a:gd name="T3" fmla="*/ 55 h 66"/>
                  <a:gd name="T4" fmla="*/ 0 w 51"/>
                  <a:gd name="T5" fmla="*/ 66 h 66"/>
                  <a:gd name="T6" fmla="*/ 51 w 51"/>
                  <a:gd name="T7" fmla="*/ 0 h 66"/>
                  <a:gd name="T8" fmla="*/ 42 w 51"/>
                  <a:gd name="T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66">
                    <a:moveTo>
                      <a:pt x="42" y="0"/>
                    </a:moveTo>
                    <a:lnTo>
                      <a:pt x="0" y="55"/>
                    </a:lnTo>
                    <a:lnTo>
                      <a:pt x="0" y="66"/>
                    </a:lnTo>
                    <a:lnTo>
                      <a:pt x="51" y="0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2" name="Rectangle 386"/>
              <p:cNvSpPr>
                <a:spLocks noChangeArrowheads="1"/>
              </p:cNvSpPr>
              <p:nvPr/>
            </p:nvSpPr>
            <p:spPr bwMode="auto">
              <a:xfrm>
                <a:off x="7316788" y="403226"/>
                <a:ext cx="315913" cy="393700"/>
              </a:xfrm>
              <a:prstGeom prst="rect">
                <a:avLst/>
              </a:pr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43" name="Rectangle 388"/>
              <p:cNvSpPr>
                <a:spLocks noChangeArrowheads="1"/>
              </p:cNvSpPr>
              <p:nvPr/>
            </p:nvSpPr>
            <p:spPr bwMode="auto">
              <a:xfrm>
                <a:off x="7348538" y="431801"/>
                <a:ext cx="255588" cy="412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4" name="Rectangle 389"/>
              <p:cNvSpPr>
                <a:spLocks noChangeArrowheads="1"/>
              </p:cNvSpPr>
              <p:nvPr/>
            </p:nvSpPr>
            <p:spPr bwMode="auto">
              <a:xfrm>
                <a:off x="7348538" y="485776"/>
                <a:ext cx="255588" cy="46038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5" name="Rectangle 390"/>
              <p:cNvSpPr>
                <a:spLocks noChangeArrowheads="1"/>
              </p:cNvSpPr>
              <p:nvPr/>
            </p:nvSpPr>
            <p:spPr bwMode="auto">
              <a:xfrm>
                <a:off x="7348538" y="541338"/>
                <a:ext cx="255588" cy="412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6" name="Rectangle 391"/>
              <p:cNvSpPr>
                <a:spLocks noChangeArrowheads="1"/>
              </p:cNvSpPr>
              <p:nvPr/>
            </p:nvSpPr>
            <p:spPr bwMode="auto">
              <a:xfrm>
                <a:off x="7348538" y="592138"/>
                <a:ext cx="255588" cy="44450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7" name="Rectangle 392"/>
              <p:cNvSpPr>
                <a:spLocks noChangeArrowheads="1"/>
              </p:cNvSpPr>
              <p:nvPr/>
            </p:nvSpPr>
            <p:spPr bwMode="auto">
              <a:xfrm>
                <a:off x="7348538" y="641351"/>
                <a:ext cx="255588" cy="46038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8" name="Rectangle 393"/>
              <p:cNvSpPr>
                <a:spLocks noChangeArrowheads="1"/>
              </p:cNvSpPr>
              <p:nvPr/>
            </p:nvSpPr>
            <p:spPr bwMode="auto">
              <a:xfrm>
                <a:off x="7348538" y="696913"/>
                <a:ext cx="255588" cy="41275"/>
              </a:xfrm>
              <a:prstGeom prst="rect">
                <a:avLst/>
              </a:prstGeom>
              <a:solidFill>
                <a:srgbClr val="BDC2C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49" name="Freeform 394"/>
              <p:cNvSpPr>
                <a:spLocks/>
              </p:cNvSpPr>
              <p:nvPr/>
            </p:nvSpPr>
            <p:spPr bwMode="auto">
              <a:xfrm>
                <a:off x="7596188" y="460376"/>
                <a:ext cx="7938" cy="12700"/>
              </a:xfrm>
              <a:custGeom>
                <a:avLst/>
                <a:gdLst>
                  <a:gd name="T0" fmla="*/ 5 w 5"/>
                  <a:gd name="T1" fmla="*/ 8 h 8"/>
                  <a:gd name="T2" fmla="*/ 5 w 5"/>
                  <a:gd name="T3" fmla="*/ 0 h 8"/>
                  <a:gd name="T4" fmla="*/ 0 w 5"/>
                  <a:gd name="T5" fmla="*/ 8 h 8"/>
                  <a:gd name="T6" fmla="*/ 5 w 5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" h="8">
                    <a:moveTo>
                      <a:pt x="5" y="8"/>
                    </a:moveTo>
                    <a:lnTo>
                      <a:pt x="5" y="0"/>
                    </a:lnTo>
                    <a:lnTo>
                      <a:pt x="0" y="8"/>
                    </a:lnTo>
                    <a:lnTo>
                      <a:pt x="5" y="8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0" name="Freeform 395"/>
              <p:cNvSpPr>
                <a:spLocks/>
              </p:cNvSpPr>
              <p:nvPr/>
            </p:nvSpPr>
            <p:spPr bwMode="auto">
              <a:xfrm>
                <a:off x="7554913" y="485776"/>
                <a:ext cx="49213" cy="46038"/>
              </a:xfrm>
              <a:custGeom>
                <a:avLst/>
                <a:gdLst>
                  <a:gd name="T0" fmla="*/ 21 w 31"/>
                  <a:gd name="T1" fmla="*/ 0 h 29"/>
                  <a:gd name="T2" fmla="*/ 0 w 31"/>
                  <a:gd name="T3" fmla="*/ 29 h 29"/>
                  <a:gd name="T4" fmla="*/ 13 w 31"/>
                  <a:gd name="T5" fmla="*/ 29 h 29"/>
                  <a:gd name="T6" fmla="*/ 31 w 31"/>
                  <a:gd name="T7" fmla="*/ 2 h 29"/>
                  <a:gd name="T8" fmla="*/ 31 w 31"/>
                  <a:gd name="T9" fmla="*/ 0 h 29"/>
                  <a:gd name="T10" fmla="*/ 21 w 31"/>
                  <a:gd name="T11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29">
                    <a:moveTo>
                      <a:pt x="21" y="0"/>
                    </a:moveTo>
                    <a:lnTo>
                      <a:pt x="0" y="29"/>
                    </a:lnTo>
                    <a:lnTo>
                      <a:pt x="13" y="29"/>
                    </a:lnTo>
                    <a:lnTo>
                      <a:pt x="31" y="2"/>
                    </a:lnTo>
                    <a:lnTo>
                      <a:pt x="31" y="0"/>
                    </a:lnTo>
                    <a:lnTo>
                      <a:pt x="21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1" name="Freeform 396"/>
              <p:cNvSpPr>
                <a:spLocks/>
              </p:cNvSpPr>
              <p:nvPr/>
            </p:nvSpPr>
            <p:spPr bwMode="auto">
              <a:xfrm>
                <a:off x="7513638" y="541338"/>
                <a:ext cx="55563" cy="41275"/>
              </a:xfrm>
              <a:custGeom>
                <a:avLst/>
                <a:gdLst>
                  <a:gd name="T0" fmla="*/ 0 w 35"/>
                  <a:gd name="T1" fmla="*/ 26 h 26"/>
                  <a:gd name="T2" fmla="*/ 14 w 35"/>
                  <a:gd name="T3" fmla="*/ 26 h 26"/>
                  <a:gd name="T4" fmla="*/ 35 w 35"/>
                  <a:gd name="T5" fmla="*/ 0 h 26"/>
                  <a:gd name="T6" fmla="*/ 21 w 35"/>
                  <a:gd name="T7" fmla="*/ 0 h 26"/>
                  <a:gd name="T8" fmla="*/ 0 w 35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6">
                    <a:moveTo>
                      <a:pt x="0" y="26"/>
                    </a:moveTo>
                    <a:lnTo>
                      <a:pt x="14" y="26"/>
                    </a:lnTo>
                    <a:lnTo>
                      <a:pt x="35" y="0"/>
                    </a:lnTo>
                    <a:lnTo>
                      <a:pt x="21" y="0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2" name="Freeform 397"/>
              <p:cNvSpPr>
                <a:spLocks/>
              </p:cNvSpPr>
              <p:nvPr/>
            </p:nvSpPr>
            <p:spPr bwMode="auto">
              <a:xfrm>
                <a:off x="7472363" y="592138"/>
                <a:ext cx="57150" cy="44450"/>
              </a:xfrm>
              <a:custGeom>
                <a:avLst/>
                <a:gdLst>
                  <a:gd name="T0" fmla="*/ 0 w 36"/>
                  <a:gd name="T1" fmla="*/ 28 h 28"/>
                  <a:gd name="T2" fmla="*/ 14 w 36"/>
                  <a:gd name="T3" fmla="*/ 28 h 28"/>
                  <a:gd name="T4" fmla="*/ 36 w 36"/>
                  <a:gd name="T5" fmla="*/ 0 h 28"/>
                  <a:gd name="T6" fmla="*/ 22 w 36"/>
                  <a:gd name="T7" fmla="*/ 0 h 28"/>
                  <a:gd name="T8" fmla="*/ 0 w 36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0" y="28"/>
                    </a:moveTo>
                    <a:lnTo>
                      <a:pt x="14" y="28"/>
                    </a:lnTo>
                    <a:lnTo>
                      <a:pt x="36" y="0"/>
                    </a:lnTo>
                    <a:lnTo>
                      <a:pt x="22" y="0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3" name="Freeform 398"/>
              <p:cNvSpPr>
                <a:spLocks/>
              </p:cNvSpPr>
              <p:nvPr/>
            </p:nvSpPr>
            <p:spPr bwMode="auto">
              <a:xfrm>
                <a:off x="7431088" y="641351"/>
                <a:ext cx="57150" cy="46038"/>
              </a:xfrm>
              <a:custGeom>
                <a:avLst/>
                <a:gdLst>
                  <a:gd name="T0" fmla="*/ 0 w 36"/>
                  <a:gd name="T1" fmla="*/ 29 h 29"/>
                  <a:gd name="T2" fmla="*/ 14 w 36"/>
                  <a:gd name="T3" fmla="*/ 29 h 29"/>
                  <a:gd name="T4" fmla="*/ 36 w 36"/>
                  <a:gd name="T5" fmla="*/ 0 h 29"/>
                  <a:gd name="T6" fmla="*/ 22 w 36"/>
                  <a:gd name="T7" fmla="*/ 0 h 29"/>
                  <a:gd name="T8" fmla="*/ 0 w 36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9">
                    <a:moveTo>
                      <a:pt x="0" y="29"/>
                    </a:moveTo>
                    <a:lnTo>
                      <a:pt x="14" y="29"/>
                    </a:lnTo>
                    <a:lnTo>
                      <a:pt x="36" y="0"/>
                    </a:lnTo>
                    <a:lnTo>
                      <a:pt x="22" y="0"/>
                    </a:lnTo>
                    <a:lnTo>
                      <a:pt x="0" y="29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4" name="Freeform 399"/>
              <p:cNvSpPr>
                <a:spLocks/>
              </p:cNvSpPr>
              <p:nvPr/>
            </p:nvSpPr>
            <p:spPr bwMode="auto">
              <a:xfrm>
                <a:off x="7389813" y="696913"/>
                <a:ext cx="57150" cy="41275"/>
              </a:xfrm>
              <a:custGeom>
                <a:avLst/>
                <a:gdLst>
                  <a:gd name="T0" fmla="*/ 0 w 36"/>
                  <a:gd name="T1" fmla="*/ 26 h 26"/>
                  <a:gd name="T2" fmla="*/ 14 w 36"/>
                  <a:gd name="T3" fmla="*/ 26 h 26"/>
                  <a:gd name="T4" fmla="*/ 36 w 36"/>
                  <a:gd name="T5" fmla="*/ 0 h 26"/>
                  <a:gd name="T6" fmla="*/ 22 w 36"/>
                  <a:gd name="T7" fmla="*/ 0 h 26"/>
                  <a:gd name="T8" fmla="*/ 0 w 36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6">
                    <a:moveTo>
                      <a:pt x="0" y="26"/>
                    </a:moveTo>
                    <a:lnTo>
                      <a:pt x="14" y="26"/>
                    </a:lnTo>
                    <a:lnTo>
                      <a:pt x="36" y="0"/>
                    </a:lnTo>
                    <a:lnTo>
                      <a:pt x="22" y="0"/>
                    </a:lnTo>
                    <a:lnTo>
                      <a:pt x="0" y="2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5" name="Freeform 400"/>
              <p:cNvSpPr>
                <a:spLocks/>
              </p:cNvSpPr>
              <p:nvPr/>
            </p:nvSpPr>
            <p:spPr bwMode="auto">
              <a:xfrm>
                <a:off x="7515226" y="431801"/>
                <a:ext cx="88900" cy="41275"/>
              </a:xfrm>
              <a:custGeom>
                <a:avLst/>
                <a:gdLst>
                  <a:gd name="T0" fmla="*/ 56 w 56"/>
                  <a:gd name="T1" fmla="*/ 6 h 26"/>
                  <a:gd name="T2" fmla="*/ 56 w 56"/>
                  <a:gd name="T3" fmla="*/ 0 h 26"/>
                  <a:gd name="T4" fmla="*/ 21 w 56"/>
                  <a:gd name="T5" fmla="*/ 0 h 26"/>
                  <a:gd name="T6" fmla="*/ 0 w 56"/>
                  <a:gd name="T7" fmla="*/ 26 h 26"/>
                  <a:gd name="T8" fmla="*/ 41 w 56"/>
                  <a:gd name="T9" fmla="*/ 26 h 26"/>
                  <a:gd name="T10" fmla="*/ 56 w 56"/>
                  <a:gd name="T11" fmla="*/ 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26">
                    <a:moveTo>
                      <a:pt x="56" y="6"/>
                    </a:moveTo>
                    <a:lnTo>
                      <a:pt x="56" y="0"/>
                    </a:lnTo>
                    <a:lnTo>
                      <a:pt x="21" y="0"/>
                    </a:lnTo>
                    <a:lnTo>
                      <a:pt x="0" y="26"/>
                    </a:lnTo>
                    <a:lnTo>
                      <a:pt x="41" y="26"/>
                    </a:lnTo>
                    <a:lnTo>
                      <a:pt x="56" y="6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6" name="Freeform 401"/>
              <p:cNvSpPr>
                <a:spLocks/>
              </p:cNvSpPr>
              <p:nvPr/>
            </p:nvSpPr>
            <p:spPr bwMode="auto">
              <a:xfrm>
                <a:off x="7473951" y="485776"/>
                <a:ext cx="100013" cy="46038"/>
              </a:xfrm>
              <a:custGeom>
                <a:avLst/>
                <a:gdLst>
                  <a:gd name="T0" fmla="*/ 63 w 63"/>
                  <a:gd name="T1" fmla="*/ 0 h 29"/>
                  <a:gd name="T2" fmla="*/ 21 w 63"/>
                  <a:gd name="T3" fmla="*/ 0 h 29"/>
                  <a:gd name="T4" fmla="*/ 0 w 63"/>
                  <a:gd name="T5" fmla="*/ 29 h 29"/>
                  <a:gd name="T6" fmla="*/ 41 w 63"/>
                  <a:gd name="T7" fmla="*/ 29 h 29"/>
                  <a:gd name="T8" fmla="*/ 63 w 63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9">
                    <a:moveTo>
                      <a:pt x="63" y="0"/>
                    </a:moveTo>
                    <a:lnTo>
                      <a:pt x="21" y="0"/>
                    </a:lnTo>
                    <a:lnTo>
                      <a:pt x="0" y="29"/>
                    </a:lnTo>
                    <a:lnTo>
                      <a:pt x="41" y="29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7" name="Freeform 402"/>
              <p:cNvSpPr>
                <a:spLocks/>
              </p:cNvSpPr>
              <p:nvPr/>
            </p:nvSpPr>
            <p:spPr bwMode="auto">
              <a:xfrm>
                <a:off x="7432676" y="541338"/>
                <a:ext cx="100013" cy="41275"/>
              </a:xfrm>
              <a:custGeom>
                <a:avLst/>
                <a:gdLst>
                  <a:gd name="T0" fmla="*/ 63 w 63"/>
                  <a:gd name="T1" fmla="*/ 0 h 26"/>
                  <a:gd name="T2" fmla="*/ 21 w 63"/>
                  <a:gd name="T3" fmla="*/ 0 h 26"/>
                  <a:gd name="T4" fmla="*/ 0 w 63"/>
                  <a:gd name="T5" fmla="*/ 26 h 26"/>
                  <a:gd name="T6" fmla="*/ 41 w 63"/>
                  <a:gd name="T7" fmla="*/ 26 h 26"/>
                  <a:gd name="T8" fmla="*/ 63 w 63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6">
                    <a:moveTo>
                      <a:pt x="63" y="0"/>
                    </a:moveTo>
                    <a:lnTo>
                      <a:pt x="21" y="0"/>
                    </a:lnTo>
                    <a:lnTo>
                      <a:pt x="0" y="26"/>
                    </a:lnTo>
                    <a:lnTo>
                      <a:pt x="41" y="26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8" name="Freeform 403"/>
              <p:cNvSpPr>
                <a:spLocks/>
              </p:cNvSpPr>
              <p:nvPr/>
            </p:nvSpPr>
            <p:spPr bwMode="auto">
              <a:xfrm>
                <a:off x="7391401" y="592138"/>
                <a:ext cx="100013" cy="44450"/>
              </a:xfrm>
              <a:custGeom>
                <a:avLst/>
                <a:gdLst>
                  <a:gd name="T0" fmla="*/ 63 w 63"/>
                  <a:gd name="T1" fmla="*/ 0 h 28"/>
                  <a:gd name="T2" fmla="*/ 21 w 63"/>
                  <a:gd name="T3" fmla="*/ 0 h 28"/>
                  <a:gd name="T4" fmla="*/ 0 w 63"/>
                  <a:gd name="T5" fmla="*/ 28 h 28"/>
                  <a:gd name="T6" fmla="*/ 42 w 63"/>
                  <a:gd name="T7" fmla="*/ 28 h 28"/>
                  <a:gd name="T8" fmla="*/ 63 w 63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8">
                    <a:moveTo>
                      <a:pt x="63" y="0"/>
                    </a:moveTo>
                    <a:lnTo>
                      <a:pt x="21" y="0"/>
                    </a:lnTo>
                    <a:lnTo>
                      <a:pt x="0" y="28"/>
                    </a:lnTo>
                    <a:lnTo>
                      <a:pt x="42" y="28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59" name="Freeform 404"/>
              <p:cNvSpPr>
                <a:spLocks/>
              </p:cNvSpPr>
              <p:nvPr/>
            </p:nvSpPr>
            <p:spPr bwMode="auto">
              <a:xfrm>
                <a:off x="7350126" y="641351"/>
                <a:ext cx="100013" cy="46038"/>
              </a:xfrm>
              <a:custGeom>
                <a:avLst/>
                <a:gdLst>
                  <a:gd name="T0" fmla="*/ 63 w 63"/>
                  <a:gd name="T1" fmla="*/ 0 h 29"/>
                  <a:gd name="T2" fmla="*/ 21 w 63"/>
                  <a:gd name="T3" fmla="*/ 0 h 29"/>
                  <a:gd name="T4" fmla="*/ 0 w 63"/>
                  <a:gd name="T5" fmla="*/ 29 h 29"/>
                  <a:gd name="T6" fmla="*/ 42 w 63"/>
                  <a:gd name="T7" fmla="*/ 29 h 29"/>
                  <a:gd name="T8" fmla="*/ 63 w 63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3" h="29">
                    <a:moveTo>
                      <a:pt x="63" y="0"/>
                    </a:moveTo>
                    <a:lnTo>
                      <a:pt x="21" y="0"/>
                    </a:lnTo>
                    <a:lnTo>
                      <a:pt x="0" y="29"/>
                    </a:lnTo>
                    <a:lnTo>
                      <a:pt x="42" y="29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60" name="Freeform 405"/>
              <p:cNvSpPr>
                <a:spLocks/>
              </p:cNvSpPr>
              <p:nvPr/>
            </p:nvSpPr>
            <p:spPr bwMode="auto">
              <a:xfrm>
                <a:off x="7348538" y="696913"/>
                <a:ext cx="60325" cy="41275"/>
              </a:xfrm>
              <a:custGeom>
                <a:avLst/>
                <a:gdLst>
                  <a:gd name="T0" fmla="*/ 0 w 38"/>
                  <a:gd name="T1" fmla="*/ 0 h 26"/>
                  <a:gd name="T2" fmla="*/ 0 w 38"/>
                  <a:gd name="T3" fmla="*/ 26 h 26"/>
                  <a:gd name="T4" fmla="*/ 17 w 38"/>
                  <a:gd name="T5" fmla="*/ 26 h 26"/>
                  <a:gd name="T6" fmla="*/ 38 w 38"/>
                  <a:gd name="T7" fmla="*/ 0 h 26"/>
                  <a:gd name="T8" fmla="*/ 0 w 38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6">
                    <a:moveTo>
                      <a:pt x="0" y="0"/>
                    </a:moveTo>
                    <a:lnTo>
                      <a:pt x="0" y="26"/>
                    </a:lnTo>
                    <a:lnTo>
                      <a:pt x="17" y="26"/>
                    </a:lnTo>
                    <a:lnTo>
                      <a:pt x="38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D7DAD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012"/>
              </a:p>
            </p:txBody>
          </p:sp>
          <p:sp>
            <p:nvSpPr>
              <p:cNvPr id="261" name="Freeform 407"/>
              <p:cNvSpPr>
                <a:spLocks/>
              </p:cNvSpPr>
              <p:nvPr/>
            </p:nvSpPr>
            <p:spPr bwMode="auto">
              <a:xfrm>
                <a:off x="7597776" y="68263"/>
                <a:ext cx="36513" cy="41275"/>
              </a:xfrm>
              <a:custGeom>
                <a:avLst/>
                <a:gdLst>
                  <a:gd name="T0" fmla="*/ 17 w 23"/>
                  <a:gd name="T1" fmla="*/ 10 h 26"/>
                  <a:gd name="T2" fmla="*/ 17 w 23"/>
                  <a:gd name="T3" fmla="*/ 0 h 26"/>
                  <a:gd name="T4" fmla="*/ 23 w 23"/>
                  <a:gd name="T5" fmla="*/ 0 h 26"/>
                  <a:gd name="T6" fmla="*/ 23 w 23"/>
                  <a:gd name="T7" fmla="*/ 26 h 26"/>
                  <a:gd name="T8" fmla="*/ 17 w 23"/>
                  <a:gd name="T9" fmla="*/ 26 h 26"/>
                  <a:gd name="T10" fmla="*/ 17 w 23"/>
                  <a:gd name="T11" fmla="*/ 16 h 26"/>
                  <a:gd name="T12" fmla="*/ 7 w 23"/>
                  <a:gd name="T13" fmla="*/ 16 h 26"/>
                  <a:gd name="T14" fmla="*/ 7 w 23"/>
                  <a:gd name="T15" fmla="*/ 26 h 26"/>
                  <a:gd name="T16" fmla="*/ 0 w 23"/>
                  <a:gd name="T17" fmla="*/ 26 h 26"/>
                  <a:gd name="T18" fmla="*/ 0 w 23"/>
                  <a:gd name="T19" fmla="*/ 0 h 26"/>
                  <a:gd name="T20" fmla="*/ 7 w 23"/>
                  <a:gd name="T21" fmla="*/ 0 h 26"/>
                  <a:gd name="T22" fmla="*/ 7 w 23"/>
                  <a:gd name="T23" fmla="*/ 10 h 26"/>
                  <a:gd name="T24" fmla="*/ 17 w 23"/>
                  <a:gd name="T25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" h="26">
                    <a:moveTo>
                      <a:pt x="17" y="10"/>
                    </a:moveTo>
                    <a:lnTo>
                      <a:pt x="17" y="0"/>
                    </a:lnTo>
                    <a:lnTo>
                      <a:pt x="23" y="0"/>
                    </a:lnTo>
                    <a:lnTo>
                      <a:pt x="23" y="26"/>
                    </a:lnTo>
                    <a:lnTo>
                      <a:pt x="17" y="26"/>
                    </a:lnTo>
                    <a:lnTo>
                      <a:pt x="17" y="16"/>
                    </a:lnTo>
                    <a:lnTo>
                      <a:pt x="7" y="16"/>
                    </a:lnTo>
                    <a:lnTo>
                      <a:pt x="7" y="26"/>
                    </a:lnTo>
                    <a:lnTo>
                      <a:pt x="0" y="26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10"/>
                    </a:lnTo>
                    <a:lnTo>
                      <a:pt x="17" y="1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62" name="Freeform 408"/>
              <p:cNvSpPr>
                <a:spLocks noEditPoints="1"/>
              </p:cNvSpPr>
              <p:nvPr/>
            </p:nvSpPr>
            <p:spPr bwMode="auto">
              <a:xfrm>
                <a:off x="7596188" y="131763"/>
                <a:ext cx="41275" cy="44450"/>
              </a:xfrm>
              <a:custGeom>
                <a:avLst/>
                <a:gdLst>
                  <a:gd name="T0" fmla="*/ 32 w 37"/>
                  <a:gd name="T1" fmla="*/ 6 h 39"/>
                  <a:gd name="T2" fmla="*/ 37 w 37"/>
                  <a:gd name="T3" fmla="*/ 20 h 39"/>
                  <a:gd name="T4" fmla="*/ 32 w 37"/>
                  <a:gd name="T5" fmla="*/ 33 h 39"/>
                  <a:gd name="T6" fmla="*/ 18 w 37"/>
                  <a:gd name="T7" fmla="*/ 39 h 39"/>
                  <a:gd name="T8" fmla="*/ 5 w 37"/>
                  <a:gd name="T9" fmla="*/ 33 h 39"/>
                  <a:gd name="T10" fmla="*/ 0 w 37"/>
                  <a:gd name="T11" fmla="*/ 20 h 39"/>
                  <a:gd name="T12" fmla="*/ 5 w 37"/>
                  <a:gd name="T13" fmla="*/ 6 h 39"/>
                  <a:gd name="T14" fmla="*/ 18 w 37"/>
                  <a:gd name="T15" fmla="*/ 0 h 39"/>
                  <a:gd name="T16" fmla="*/ 32 w 37"/>
                  <a:gd name="T17" fmla="*/ 6 h 39"/>
                  <a:gd name="T18" fmla="*/ 25 w 37"/>
                  <a:gd name="T19" fmla="*/ 27 h 39"/>
                  <a:gd name="T20" fmla="*/ 28 w 37"/>
                  <a:gd name="T21" fmla="*/ 20 h 39"/>
                  <a:gd name="T22" fmla="*/ 25 w 37"/>
                  <a:gd name="T23" fmla="*/ 12 h 39"/>
                  <a:gd name="T24" fmla="*/ 18 w 37"/>
                  <a:gd name="T25" fmla="*/ 9 h 39"/>
                  <a:gd name="T26" fmla="*/ 11 w 37"/>
                  <a:gd name="T27" fmla="*/ 12 h 39"/>
                  <a:gd name="T28" fmla="*/ 9 w 37"/>
                  <a:gd name="T29" fmla="*/ 20 h 39"/>
                  <a:gd name="T30" fmla="*/ 11 w 37"/>
                  <a:gd name="T31" fmla="*/ 27 h 39"/>
                  <a:gd name="T32" fmla="*/ 18 w 37"/>
                  <a:gd name="T33" fmla="*/ 30 h 39"/>
                  <a:gd name="T34" fmla="*/ 25 w 37"/>
                  <a:gd name="T35" fmla="*/ 2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7" h="39">
                    <a:moveTo>
                      <a:pt x="32" y="6"/>
                    </a:moveTo>
                    <a:cubicBezTo>
                      <a:pt x="35" y="10"/>
                      <a:pt x="37" y="14"/>
                      <a:pt x="37" y="20"/>
                    </a:cubicBezTo>
                    <a:cubicBezTo>
                      <a:pt x="37" y="25"/>
                      <a:pt x="35" y="29"/>
                      <a:pt x="32" y="33"/>
                    </a:cubicBezTo>
                    <a:cubicBezTo>
                      <a:pt x="28" y="37"/>
                      <a:pt x="24" y="39"/>
                      <a:pt x="18" y="39"/>
                    </a:cubicBezTo>
                    <a:cubicBezTo>
                      <a:pt x="13" y="39"/>
                      <a:pt x="9" y="37"/>
                      <a:pt x="5" y="33"/>
                    </a:cubicBezTo>
                    <a:cubicBezTo>
                      <a:pt x="1" y="29"/>
                      <a:pt x="0" y="25"/>
                      <a:pt x="0" y="20"/>
                    </a:cubicBezTo>
                    <a:cubicBezTo>
                      <a:pt x="0" y="14"/>
                      <a:pt x="1" y="10"/>
                      <a:pt x="5" y="6"/>
                    </a:cubicBezTo>
                    <a:cubicBezTo>
                      <a:pt x="9" y="2"/>
                      <a:pt x="13" y="0"/>
                      <a:pt x="18" y="0"/>
                    </a:cubicBezTo>
                    <a:cubicBezTo>
                      <a:pt x="24" y="0"/>
                      <a:pt x="28" y="2"/>
                      <a:pt x="32" y="6"/>
                    </a:cubicBezTo>
                    <a:close/>
                    <a:moveTo>
                      <a:pt x="25" y="27"/>
                    </a:moveTo>
                    <a:cubicBezTo>
                      <a:pt x="27" y="25"/>
                      <a:pt x="28" y="22"/>
                      <a:pt x="28" y="20"/>
                    </a:cubicBezTo>
                    <a:cubicBezTo>
                      <a:pt x="28" y="17"/>
                      <a:pt x="27" y="14"/>
                      <a:pt x="25" y="12"/>
                    </a:cubicBezTo>
                    <a:cubicBezTo>
                      <a:pt x="23" y="10"/>
                      <a:pt x="21" y="9"/>
                      <a:pt x="18" y="9"/>
                    </a:cubicBezTo>
                    <a:cubicBezTo>
                      <a:pt x="16" y="9"/>
                      <a:pt x="13" y="10"/>
                      <a:pt x="11" y="12"/>
                    </a:cubicBezTo>
                    <a:cubicBezTo>
                      <a:pt x="10" y="14"/>
                      <a:pt x="9" y="17"/>
                      <a:pt x="9" y="20"/>
                    </a:cubicBezTo>
                    <a:cubicBezTo>
                      <a:pt x="9" y="22"/>
                      <a:pt x="10" y="25"/>
                      <a:pt x="11" y="27"/>
                    </a:cubicBezTo>
                    <a:cubicBezTo>
                      <a:pt x="13" y="29"/>
                      <a:pt x="16" y="30"/>
                      <a:pt x="18" y="30"/>
                    </a:cubicBezTo>
                    <a:cubicBezTo>
                      <a:pt x="21" y="30"/>
                      <a:pt x="23" y="29"/>
                      <a:pt x="25" y="27"/>
                    </a:cubicBezTo>
                    <a:close/>
                  </a:path>
                </a:pathLst>
              </a:cu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63" name="Freeform 409"/>
              <p:cNvSpPr>
                <a:spLocks/>
              </p:cNvSpPr>
              <p:nvPr/>
            </p:nvSpPr>
            <p:spPr bwMode="auto">
              <a:xfrm>
                <a:off x="7602538" y="200025"/>
                <a:ext cx="28575" cy="41275"/>
              </a:xfrm>
              <a:custGeom>
                <a:avLst/>
                <a:gdLst>
                  <a:gd name="T0" fmla="*/ 18 w 18"/>
                  <a:gd name="T1" fmla="*/ 0 h 26"/>
                  <a:gd name="T2" fmla="*/ 18 w 18"/>
                  <a:gd name="T3" fmla="*/ 6 h 26"/>
                  <a:gd name="T4" fmla="*/ 12 w 18"/>
                  <a:gd name="T5" fmla="*/ 6 h 26"/>
                  <a:gd name="T6" fmla="*/ 12 w 18"/>
                  <a:gd name="T7" fmla="*/ 26 h 26"/>
                  <a:gd name="T8" fmla="*/ 6 w 18"/>
                  <a:gd name="T9" fmla="*/ 26 h 26"/>
                  <a:gd name="T10" fmla="*/ 6 w 18"/>
                  <a:gd name="T11" fmla="*/ 6 h 26"/>
                  <a:gd name="T12" fmla="*/ 0 w 18"/>
                  <a:gd name="T13" fmla="*/ 6 h 26"/>
                  <a:gd name="T14" fmla="*/ 0 w 18"/>
                  <a:gd name="T15" fmla="*/ 0 h 26"/>
                  <a:gd name="T16" fmla="*/ 18 w 18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26">
                    <a:moveTo>
                      <a:pt x="18" y="0"/>
                    </a:moveTo>
                    <a:lnTo>
                      <a:pt x="18" y="6"/>
                    </a:lnTo>
                    <a:lnTo>
                      <a:pt x="12" y="6"/>
                    </a:lnTo>
                    <a:lnTo>
                      <a:pt x="12" y="26"/>
                    </a:lnTo>
                    <a:lnTo>
                      <a:pt x="6" y="26"/>
                    </a:lnTo>
                    <a:lnTo>
                      <a:pt x="6" y="6"/>
                    </a:lnTo>
                    <a:lnTo>
                      <a:pt x="0" y="6"/>
                    </a:lnTo>
                    <a:lnTo>
                      <a:pt x="0" y="0"/>
                    </a:lnTo>
                    <a:lnTo>
                      <a:pt x="18" y="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64" name="Freeform 410"/>
              <p:cNvSpPr>
                <a:spLocks/>
              </p:cNvSpPr>
              <p:nvPr/>
            </p:nvSpPr>
            <p:spPr bwMode="auto">
              <a:xfrm>
                <a:off x="7597776" y="265113"/>
                <a:ext cx="36513" cy="41275"/>
              </a:xfrm>
              <a:custGeom>
                <a:avLst/>
                <a:gdLst>
                  <a:gd name="T0" fmla="*/ 32 w 32"/>
                  <a:gd name="T1" fmla="*/ 0 h 36"/>
                  <a:gd name="T2" fmla="*/ 32 w 32"/>
                  <a:gd name="T3" fmla="*/ 9 h 36"/>
                  <a:gd name="T4" fmla="*/ 17 w 32"/>
                  <a:gd name="T5" fmla="*/ 9 h 36"/>
                  <a:gd name="T6" fmla="*/ 10 w 32"/>
                  <a:gd name="T7" fmla="*/ 13 h 36"/>
                  <a:gd name="T8" fmla="*/ 26 w 32"/>
                  <a:gd name="T9" fmla="*/ 13 h 36"/>
                  <a:gd name="T10" fmla="*/ 26 w 32"/>
                  <a:gd name="T11" fmla="*/ 23 h 36"/>
                  <a:gd name="T12" fmla="*/ 10 w 32"/>
                  <a:gd name="T13" fmla="*/ 23 h 36"/>
                  <a:gd name="T14" fmla="*/ 17 w 32"/>
                  <a:gd name="T15" fmla="*/ 27 h 36"/>
                  <a:gd name="T16" fmla="*/ 32 w 32"/>
                  <a:gd name="T17" fmla="*/ 27 h 36"/>
                  <a:gd name="T18" fmla="*/ 32 w 32"/>
                  <a:gd name="T19" fmla="*/ 36 h 36"/>
                  <a:gd name="T20" fmla="*/ 17 w 32"/>
                  <a:gd name="T21" fmla="*/ 36 h 36"/>
                  <a:gd name="T22" fmla="*/ 5 w 32"/>
                  <a:gd name="T23" fmla="*/ 31 h 36"/>
                  <a:gd name="T24" fmla="*/ 0 w 32"/>
                  <a:gd name="T25" fmla="*/ 18 h 36"/>
                  <a:gd name="T26" fmla="*/ 5 w 32"/>
                  <a:gd name="T27" fmla="*/ 5 h 36"/>
                  <a:gd name="T28" fmla="*/ 17 w 32"/>
                  <a:gd name="T29" fmla="*/ 0 h 36"/>
                  <a:gd name="T30" fmla="*/ 32 w 32"/>
                  <a:gd name="T31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2" h="36">
                    <a:moveTo>
                      <a:pt x="32" y="0"/>
                    </a:moveTo>
                    <a:cubicBezTo>
                      <a:pt x="32" y="9"/>
                      <a:pt x="32" y="9"/>
                      <a:pt x="32" y="9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4" y="9"/>
                      <a:pt x="12" y="10"/>
                      <a:pt x="10" y="13"/>
                    </a:cubicBezTo>
                    <a:cubicBezTo>
                      <a:pt x="26" y="13"/>
                      <a:pt x="26" y="13"/>
                      <a:pt x="26" y="13"/>
                    </a:cubicBezTo>
                    <a:cubicBezTo>
                      <a:pt x="26" y="23"/>
                      <a:pt x="26" y="23"/>
                      <a:pt x="26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2" y="26"/>
                      <a:pt x="14" y="27"/>
                      <a:pt x="17" y="27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2" y="36"/>
                      <a:pt x="32" y="36"/>
                      <a:pt x="32" y="36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3" y="36"/>
                      <a:pt x="8" y="34"/>
                      <a:pt x="5" y="31"/>
                    </a:cubicBezTo>
                    <a:cubicBezTo>
                      <a:pt x="2" y="27"/>
                      <a:pt x="0" y="23"/>
                      <a:pt x="0" y="18"/>
                    </a:cubicBezTo>
                    <a:cubicBezTo>
                      <a:pt x="0" y="13"/>
                      <a:pt x="2" y="9"/>
                      <a:pt x="5" y="5"/>
                    </a:cubicBezTo>
                    <a:cubicBezTo>
                      <a:pt x="8" y="2"/>
                      <a:pt x="13" y="0"/>
                      <a:pt x="17" y="0"/>
                    </a:cubicBezTo>
                    <a:lnTo>
                      <a:pt x="32" y="0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265" name="Freeform 411"/>
              <p:cNvSpPr>
                <a:spLocks/>
              </p:cNvSpPr>
              <p:nvPr/>
            </p:nvSpPr>
            <p:spPr bwMode="auto">
              <a:xfrm>
                <a:off x="7600951" y="330200"/>
                <a:ext cx="31750" cy="41275"/>
              </a:xfrm>
              <a:custGeom>
                <a:avLst/>
                <a:gdLst>
                  <a:gd name="T0" fmla="*/ 9 w 28"/>
                  <a:gd name="T1" fmla="*/ 26 h 36"/>
                  <a:gd name="T2" fmla="*/ 11 w 28"/>
                  <a:gd name="T3" fmla="*/ 27 h 36"/>
                  <a:gd name="T4" fmla="*/ 28 w 28"/>
                  <a:gd name="T5" fmla="*/ 27 h 36"/>
                  <a:gd name="T6" fmla="*/ 28 w 28"/>
                  <a:gd name="T7" fmla="*/ 36 h 36"/>
                  <a:gd name="T8" fmla="*/ 11 w 28"/>
                  <a:gd name="T9" fmla="*/ 36 h 36"/>
                  <a:gd name="T10" fmla="*/ 3 w 28"/>
                  <a:gd name="T11" fmla="*/ 33 h 36"/>
                  <a:gd name="T12" fmla="*/ 0 w 28"/>
                  <a:gd name="T13" fmla="*/ 26 h 36"/>
                  <a:gd name="T14" fmla="*/ 0 w 28"/>
                  <a:gd name="T15" fmla="*/ 0 h 36"/>
                  <a:gd name="T16" fmla="*/ 9 w 28"/>
                  <a:gd name="T17" fmla="*/ 0 h 36"/>
                  <a:gd name="T18" fmla="*/ 9 w 28"/>
                  <a:gd name="T19" fmla="*/ 26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8" h="36">
                    <a:moveTo>
                      <a:pt x="9" y="26"/>
                    </a:moveTo>
                    <a:cubicBezTo>
                      <a:pt x="9" y="27"/>
                      <a:pt x="10" y="27"/>
                      <a:pt x="11" y="27"/>
                    </a:cubicBezTo>
                    <a:cubicBezTo>
                      <a:pt x="28" y="27"/>
                      <a:pt x="28" y="27"/>
                      <a:pt x="28" y="27"/>
                    </a:cubicBezTo>
                    <a:cubicBezTo>
                      <a:pt x="28" y="36"/>
                      <a:pt x="28" y="36"/>
                      <a:pt x="28" y="36"/>
                    </a:cubicBezTo>
                    <a:cubicBezTo>
                      <a:pt x="11" y="36"/>
                      <a:pt x="11" y="36"/>
                      <a:pt x="11" y="36"/>
                    </a:cubicBezTo>
                    <a:cubicBezTo>
                      <a:pt x="8" y="36"/>
                      <a:pt x="6" y="35"/>
                      <a:pt x="3" y="33"/>
                    </a:cubicBezTo>
                    <a:cubicBezTo>
                      <a:pt x="1" y="31"/>
                      <a:pt x="0" y="29"/>
                      <a:pt x="0" y="26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9" y="26"/>
                    </a:lnTo>
                    <a:close/>
                  </a:path>
                </a:pathLst>
              </a:custGeom>
              <a:solidFill>
                <a:schemeClr val="bg1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</p:grpSp>
      </p:grpSp>
      <p:grpSp>
        <p:nvGrpSpPr>
          <p:cNvPr id="268" name="组合 267"/>
          <p:cNvGrpSpPr/>
          <p:nvPr/>
        </p:nvGrpSpPr>
        <p:grpSpPr>
          <a:xfrm>
            <a:off x="2936071" y="2612974"/>
            <a:ext cx="853234" cy="516708"/>
            <a:chOff x="5605912" y="4941362"/>
            <a:chExt cx="1137941" cy="689124"/>
          </a:xfrm>
        </p:grpSpPr>
        <p:grpSp>
          <p:nvGrpSpPr>
            <p:cNvPr id="269" name="组合 268"/>
            <p:cNvGrpSpPr/>
            <p:nvPr/>
          </p:nvGrpSpPr>
          <p:grpSpPr>
            <a:xfrm>
              <a:off x="5605912" y="4941362"/>
              <a:ext cx="962973" cy="689124"/>
              <a:chOff x="-2338009" y="769144"/>
              <a:chExt cx="2790825" cy="1997174"/>
            </a:xfrm>
          </p:grpSpPr>
          <p:sp>
            <p:nvSpPr>
              <p:cNvPr id="280" name="Oval 499"/>
              <p:cNvSpPr>
                <a:spLocks noChangeArrowheads="1"/>
              </p:cNvSpPr>
              <p:nvPr/>
            </p:nvSpPr>
            <p:spPr bwMode="auto">
              <a:xfrm>
                <a:off x="-1880016" y="2601218"/>
                <a:ext cx="309563" cy="165100"/>
              </a:xfrm>
              <a:prstGeom prst="ellipse">
                <a:avLst/>
              </a:pr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1" name="Rectangle 483"/>
              <p:cNvSpPr>
                <a:spLocks noChangeArrowheads="1"/>
              </p:cNvSpPr>
              <p:nvPr/>
            </p:nvSpPr>
            <p:spPr bwMode="auto">
              <a:xfrm>
                <a:off x="-1725234" y="800536"/>
                <a:ext cx="2178050" cy="1231900"/>
              </a:xfrm>
              <a:prstGeom prst="rect">
                <a:avLst/>
              </a:prstGeom>
              <a:gradFill>
                <a:gsLst>
                  <a:gs pos="0">
                    <a:srgbClr val="0E1A40"/>
                  </a:gs>
                  <a:gs pos="100000">
                    <a:srgbClr val="2F5EB0"/>
                  </a:gs>
                </a:gsLst>
                <a:lin ang="13800000" scaled="0"/>
              </a:gra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2" name="Freeform 484"/>
              <p:cNvSpPr>
                <a:spLocks/>
              </p:cNvSpPr>
              <p:nvPr/>
            </p:nvSpPr>
            <p:spPr bwMode="auto">
              <a:xfrm>
                <a:off x="-2338009" y="775494"/>
                <a:ext cx="1254125" cy="1935163"/>
              </a:xfrm>
              <a:custGeom>
                <a:avLst/>
                <a:gdLst>
                  <a:gd name="T0" fmla="*/ 334 w 334"/>
                  <a:gd name="T1" fmla="*/ 167 h 515"/>
                  <a:gd name="T2" fmla="*/ 167 w 334"/>
                  <a:gd name="T3" fmla="*/ 0 h 515"/>
                  <a:gd name="T4" fmla="*/ 0 w 334"/>
                  <a:gd name="T5" fmla="*/ 167 h 515"/>
                  <a:gd name="T6" fmla="*/ 130 w 334"/>
                  <a:gd name="T7" fmla="*/ 330 h 515"/>
                  <a:gd name="T8" fmla="*/ 165 w 334"/>
                  <a:gd name="T9" fmla="*/ 515 h 515"/>
                  <a:gd name="T10" fmla="*/ 200 w 334"/>
                  <a:gd name="T11" fmla="*/ 331 h 515"/>
                  <a:gd name="T12" fmla="*/ 334 w 334"/>
                  <a:gd name="T13" fmla="*/ 167 h 5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4" h="515">
                    <a:moveTo>
                      <a:pt x="334" y="167"/>
                    </a:moveTo>
                    <a:cubicBezTo>
                      <a:pt x="334" y="75"/>
                      <a:pt x="259" y="0"/>
                      <a:pt x="167" y="0"/>
                    </a:cubicBezTo>
                    <a:cubicBezTo>
                      <a:pt x="75" y="0"/>
                      <a:pt x="0" y="75"/>
                      <a:pt x="0" y="167"/>
                    </a:cubicBezTo>
                    <a:cubicBezTo>
                      <a:pt x="0" y="247"/>
                      <a:pt x="56" y="313"/>
                      <a:pt x="130" y="330"/>
                    </a:cubicBezTo>
                    <a:cubicBezTo>
                      <a:pt x="165" y="515"/>
                      <a:pt x="165" y="515"/>
                      <a:pt x="165" y="515"/>
                    </a:cubicBezTo>
                    <a:cubicBezTo>
                      <a:pt x="200" y="331"/>
                      <a:pt x="200" y="331"/>
                      <a:pt x="200" y="331"/>
                    </a:cubicBezTo>
                    <a:cubicBezTo>
                      <a:pt x="276" y="315"/>
                      <a:pt x="334" y="248"/>
                      <a:pt x="334" y="167"/>
                    </a:cubicBez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3" name="Freeform 485"/>
              <p:cNvSpPr>
                <a:spLocks/>
              </p:cNvSpPr>
              <p:nvPr/>
            </p:nvSpPr>
            <p:spPr bwMode="auto">
              <a:xfrm>
                <a:off x="-1725234" y="769144"/>
                <a:ext cx="641350" cy="1938338"/>
              </a:xfrm>
              <a:custGeom>
                <a:avLst/>
                <a:gdLst>
                  <a:gd name="T0" fmla="*/ 0 w 171"/>
                  <a:gd name="T1" fmla="*/ 2 h 516"/>
                  <a:gd name="T2" fmla="*/ 2 w 171"/>
                  <a:gd name="T3" fmla="*/ 516 h 516"/>
                  <a:gd name="T4" fmla="*/ 37 w 171"/>
                  <a:gd name="T5" fmla="*/ 333 h 516"/>
                  <a:gd name="T6" fmla="*/ 171 w 171"/>
                  <a:gd name="T7" fmla="*/ 171 h 516"/>
                  <a:gd name="T8" fmla="*/ 0 w 171"/>
                  <a:gd name="T9" fmla="*/ 2 h 5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516">
                    <a:moveTo>
                      <a:pt x="0" y="2"/>
                    </a:moveTo>
                    <a:cubicBezTo>
                      <a:pt x="0" y="2"/>
                      <a:pt x="2" y="516"/>
                      <a:pt x="2" y="516"/>
                    </a:cubicBezTo>
                    <a:cubicBezTo>
                      <a:pt x="37" y="333"/>
                      <a:pt x="37" y="333"/>
                      <a:pt x="37" y="333"/>
                    </a:cubicBezTo>
                    <a:cubicBezTo>
                      <a:pt x="113" y="317"/>
                      <a:pt x="171" y="251"/>
                      <a:pt x="171" y="171"/>
                    </a:cubicBezTo>
                    <a:cubicBezTo>
                      <a:pt x="171" y="78"/>
                      <a:pt x="96" y="0"/>
                      <a:pt x="0" y="2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84" name="Freeform 486"/>
              <p:cNvSpPr>
                <a:spLocks noEditPoints="1"/>
              </p:cNvSpPr>
              <p:nvPr/>
            </p:nvSpPr>
            <p:spPr bwMode="auto">
              <a:xfrm>
                <a:off x="-2217359" y="896144"/>
                <a:ext cx="1006475" cy="1006475"/>
              </a:xfrm>
              <a:custGeom>
                <a:avLst/>
                <a:gdLst>
                  <a:gd name="T0" fmla="*/ 134 w 268"/>
                  <a:gd name="T1" fmla="*/ 268 h 268"/>
                  <a:gd name="T2" fmla="*/ 0 w 268"/>
                  <a:gd name="T3" fmla="*/ 134 h 268"/>
                  <a:gd name="T4" fmla="*/ 134 w 268"/>
                  <a:gd name="T5" fmla="*/ 0 h 268"/>
                  <a:gd name="T6" fmla="*/ 268 w 268"/>
                  <a:gd name="T7" fmla="*/ 134 h 268"/>
                  <a:gd name="T8" fmla="*/ 134 w 268"/>
                  <a:gd name="T9" fmla="*/ 268 h 268"/>
                  <a:gd name="T10" fmla="*/ 134 w 268"/>
                  <a:gd name="T11" fmla="*/ 10 h 268"/>
                  <a:gd name="T12" fmla="*/ 11 w 268"/>
                  <a:gd name="T13" fmla="*/ 134 h 268"/>
                  <a:gd name="T14" fmla="*/ 134 w 268"/>
                  <a:gd name="T15" fmla="*/ 257 h 268"/>
                  <a:gd name="T16" fmla="*/ 258 w 268"/>
                  <a:gd name="T17" fmla="*/ 134 h 268"/>
                  <a:gd name="T18" fmla="*/ 134 w 268"/>
                  <a:gd name="T19" fmla="*/ 10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268">
                    <a:moveTo>
                      <a:pt x="134" y="268"/>
                    </a:moveTo>
                    <a:cubicBezTo>
                      <a:pt x="60" y="268"/>
                      <a:pt x="0" y="208"/>
                      <a:pt x="0" y="134"/>
                    </a:cubicBezTo>
                    <a:cubicBezTo>
                      <a:pt x="0" y="60"/>
                      <a:pt x="60" y="0"/>
                      <a:pt x="134" y="0"/>
                    </a:cubicBezTo>
                    <a:cubicBezTo>
                      <a:pt x="208" y="0"/>
                      <a:pt x="268" y="60"/>
                      <a:pt x="268" y="134"/>
                    </a:cubicBezTo>
                    <a:cubicBezTo>
                      <a:pt x="268" y="208"/>
                      <a:pt x="208" y="268"/>
                      <a:pt x="134" y="268"/>
                    </a:cubicBezTo>
                    <a:close/>
                    <a:moveTo>
                      <a:pt x="134" y="10"/>
                    </a:moveTo>
                    <a:cubicBezTo>
                      <a:pt x="66" y="10"/>
                      <a:pt x="11" y="65"/>
                      <a:pt x="11" y="134"/>
                    </a:cubicBezTo>
                    <a:cubicBezTo>
                      <a:pt x="11" y="202"/>
                      <a:pt x="66" y="257"/>
                      <a:pt x="134" y="257"/>
                    </a:cubicBezTo>
                    <a:cubicBezTo>
                      <a:pt x="202" y="257"/>
                      <a:pt x="258" y="202"/>
                      <a:pt x="258" y="134"/>
                    </a:cubicBezTo>
                    <a:cubicBezTo>
                      <a:pt x="258" y="65"/>
                      <a:pt x="202" y="10"/>
                      <a:pt x="134" y="1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  <p:sp>
            <p:nvSpPr>
              <p:cNvPr id="285" name="Oval 487"/>
              <p:cNvSpPr>
                <a:spLocks noChangeArrowheads="1"/>
              </p:cNvSpPr>
              <p:nvPr/>
            </p:nvSpPr>
            <p:spPr bwMode="auto">
              <a:xfrm>
                <a:off x="-2124651" y="988037"/>
                <a:ext cx="841375" cy="841375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62" tIns="34281" rIns="68562" bIns="34281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200"/>
              </a:p>
            </p:txBody>
          </p:sp>
        </p:grpSp>
        <p:sp>
          <p:nvSpPr>
            <p:cNvPr id="270" name="文本框 622"/>
            <p:cNvSpPr txBox="1"/>
            <p:nvPr/>
          </p:nvSpPr>
          <p:spPr>
            <a:xfrm>
              <a:off x="5961396" y="4955087"/>
              <a:ext cx="782457" cy="3308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12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地名</a:t>
              </a:r>
              <a:endParaRPr lang="zh-CN" altLang="en-US" sz="1012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71" name="组合 270"/>
            <p:cNvGrpSpPr/>
            <p:nvPr/>
          </p:nvGrpSpPr>
          <p:grpSpPr>
            <a:xfrm>
              <a:off x="5726005" y="5060474"/>
              <a:ext cx="172449" cy="175868"/>
              <a:chOff x="7385050" y="3114675"/>
              <a:chExt cx="560388" cy="571500"/>
            </a:xfrm>
          </p:grpSpPr>
          <p:sp>
            <p:nvSpPr>
              <p:cNvPr id="272" name="Freeform 524"/>
              <p:cNvSpPr>
                <a:spLocks/>
              </p:cNvSpPr>
              <p:nvPr/>
            </p:nvSpPr>
            <p:spPr bwMode="auto">
              <a:xfrm>
                <a:off x="7553325" y="3114675"/>
                <a:ext cx="227013" cy="114300"/>
              </a:xfrm>
              <a:custGeom>
                <a:avLst/>
                <a:gdLst>
                  <a:gd name="T0" fmla="*/ 59 w 59"/>
                  <a:gd name="T1" fmla="*/ 30 h 30"/>
                  <a:gd name="T2" fmla="*/ 31 w 59"/>
                  <a:gd name="T3" fmla="*/ 12 h 30"/>
                  <a:gd name="T4" fmla="*/ 31 w 59"/>
                  <a:gd name="T5" fmla="*/ 0 h 30"/>
                  <a:gd name="T6" fmla="*/ 25 w 59"/>
                  <a:gd name="T7" fmla="*/ 0 h 30"/>
                  <a:gd name="T8" fmla="*/ 25 w 59"/>
                  <a:gd name="T9" fmla="*/ 12 h 30"/>
                  <a:gd name="T10" fmla="*/ 0 w 59"/>
                  <a:gd name="T11" fmla="*/ 30 h 30"/>
                  <a:gd name="T12" fmla="*/ 30 w 59"/>
                  <a:gd name="T13" fmla="*/ 22 h 30"/>
                  <a:gd name="T14" fmla="*/ 59 w 59"/>
                  <a:gd name="T15" fmla="*/ 3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9" h="30">
                    <a:moveTo>
                      <a:pt x="59" y="30"/>
                    </a:moveTo>
                    <a:cubicBezTo>
                      <a:pt x="59" y="20"/>
                      <a:pt x="47" y="13"/>
                      <a:pt x="31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13" y="13"/>
                      <a:pt x="0" y="21"/>
                      <a:pt x="0" y="30"/>
                    </a:cubicBezTo>
                    <a:cubicBezTo>
                      <a:pt x="9" y="25"/>
                      <a:pt x="19" y="22"/>
                      <a:pt x="30" y="22"/>
                    </a:cubicBezTo>
                    <a:cubicBezTo>
                      <a:pt x="41" y="22"/>
                      <a:pt x="51" y="25"/>
                      <a:pt x="59" y="30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3" name="Freeform 525"/>
              <p:cNvSpPr>
                <a:spLocks/>
              </p:cNvSpPr>
              <p:nvPr/>
            </p:nvSpPr>
            <p:spPr bwMode="auto">
              <a:xfrm>
                <a:off x="7791450" y="3160713"/>
                <a:ext cx="34925" cy="30163"/>
              </a:xfrm>
              <a:custGeom>
                <a:avLst/>
                <a:gdLst>
                  <a:gd name="T0" fmla="*/ 10 w 22"/>
                  <a:gd name="T1" fmla="*/ 14 h 19"/>
                  <a:gd name="T2" fmla="*/ 12 w 22"/>
                  <a:gd name="T3" fmla="*/ 19 h 19"/>
                  <a:gd name="T4" fmla="*/ 14 w 22"/>
                  <a:gd name="T5" fmla="*/ 12 h 19"/>
                  <a:gd name="T6" fmla="*/ 22 w 22"/>
                  <a:gd name="T7" fmla="*/ 12 h 19"/>
                  <a:gd name="T8" fmla="*/ 17 w 22"/>
                  <a:gd name="T9" fmla="*/ 7 h 19"/>
                  <a:gd name="T10" fmla="*/ 17 w 22"/>
                  <a:gd name="T11" fmla="*/ 0 h 19"/>
                  <a:gd name="T12" fmla="*/ 10 w 22"/>
                  <a:gd name="T13" fmla="*/ 2 h 19"/>
                  <a:gd name="T14" fmla="*/ 5 w 22"/>
                  <a:gd name="T15" fmla="*/ 0 h 19"/>
                  <a:gd name="T16" fmla="*/ 5 w 22"/>
                  <a:gd name="T17" fmla="*/ 7 h 19"/>
                  <a:gd name="T18" fmla="*/ 0 w 22"/>
                  <a:gd name="T19" fmla="*/ 14 h 19"/>
                  <a:gd name="T20" fmla="*/ 10 w 22"/>
                  <a:gd name="T21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19">
                    <a:moveTo>
                      <a:pt x="10" y="14"/>
                    </a:moveTo>
                    <a:lnTo>
                      <a:pt x="12" y="19"/>
                    </a:lnTo>
                    <a:lnTo>
                      <a:pt x="14" y="12"/>
                    </a:lnTo>
                    <a:lnTo>
                      <a:pt x="22" y="12"/>
                    </a:lnTo>
                    <a:lnTo>
                      <a:pt x="17" y="7"/>
                    </a:lnTo>
                    <a:lnTo>
                      <a:pt x="17" y="0"/>
                    </a:lnTo>
                    <a:lnTo>
                      <a:pt x="10" y="2"/>
                    </a:lnTo>
                    <a:lnTo>
                      <a:pt x="5" y="0"/>
                    </a:lnTo>
                    <a:lnTo>
                      <a:pt x="5" y="7"/>
                    </a:lnTo>
                    <a:lnTo>
                      <a:pt x="0" y="14"/>
                    </a:lnTo>
                    <a:lnTo>
                      <a:pt x="10" y="14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4" name="Freeform 526"/>
              <p:cNvSpPr>
                <a:spLocks/>
              </p:cNvSpPr>
              <p:nvPr/>
            </p:nvSpPr>
            <p:spPr bwMode="auto">
              <a:xfrm>
                <a:off x="7840663" y="3176588"/>
                <a:ext cx="104775" cy="98425"/>
              </a:xfrm>
              <a:custGeom>
                <a:avLst/>
                <a:gdLst>
                  <a:gd name="T0" fmla="*/ 25 w 66"/>
                  <a:gd name="T1" fmla="*/ 43 h 62"/>
                  <a:gd name="T2" fmla="*/ 37 w 66"/>
                  <a:gd name="T3" fmla="*/ 62 h 62"/>
                  <a:gd name="T4" fmla="*/ 44 w 66"/>
                  <a:gd name="T5" fmla="*/ 41 h 62"/>
                  <a:gd name="T6" fmla="*/ 66 w 66"/>
                  <a:gd name="T7" fmla="*/ 36 h 62"/>
                  <a:gd name="T8" fmla="*/ 49 w 66"/>
                  <a:gd name="T9" fmla="*/ 21 h 62"/>
                  <a:gd name="T10" fmla="*/ 49 w 66"/>
                  <a:gd name="T11" fmla="*/ 0 h 62"/>
                  <a:gd name="T12" fmla="*/ 29 w 66"/>
                  <a:gd name="T13" fmla="*/ 12 h 62"/>
                  <a:gd name="T14" fmla="*/ 10 w 66"/>
                  <a:gd name="T15" fmla="*/ 4 h 62"/>
                  <a:gd name="T16" fmla="*/ 15 w 66"/>
                  <a:gd name="T17" fmla="*/ 26 h 62"/>
                  <a:gd name="T18" fmla="*/ 0 w 66"/>
                  <a:gd name="T19" fmla="*/ 43 h 62"/>
                  <a:gd name="T20" fmla="*/ 25 w 66"/>
                  <a:gd name="T21" fmla="*/ 43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6" h="62">
                    <a:moveTo>
                      <a:pt x="25" y="43"/>
                    </a:moveTo>
                    <a:lnTo>
                      <a:pt x="37" y="62"/>
                    </a:lnTo>
                    <a:lnTo>
                      <a:pt x="44" y="41"/>
                    </a:lnTo>
                    <a:lnTo>
                      <a:pt x="66" y="36"/>
                    </a:lnTo>
                    <a:lnTo>
                      <a:pt x="49" y="21"/>
                    </a:lnTo>
                    <a:lnTo>
                      <a:pt x="49" y="0"/>
                    </a:lnTo>
                    <a:lnTo>
                      <a:pt x="29" y="12"/>
                    </a:lnTo>
                    <a:lnTo>
                      <a:pt x="10" y="4"/>
                    </a:lnTo>
                    <a:lnTo>
                      <a:pt x="15" y="26"/>
                    </a:lnTo>
                    <a:lnTo>
                      <a:pt x="0" y="43"/>
                    </a:lnTo>
                    <a:lnTo>
                      <a:pt x="25" y="43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5" name="Freeform 527"/>
              <p:cNvSpPr>
                <a:spLocks/>
              </p:cNvSpPr>
              <p:nvPr/>
            </p:nvSpPr>
            <p:spPr bwMode="auto">
              <a:xfrm>
                <a:off x="7493000" y="3144838"/>
                <a:ext cx="49213" cy="46038"/>
              </a:xfrm>
              <a:custGeom>
                <a:avLst/>
                <a:gdLst>
                  <a:gd name="T0" fmla="*/ 12 w 31"/>
                  <a:gd name="T1" fmla="*/ 20 h 29"/>
                  <a:gd name="T2" fmla="*/ 17 w 31"/>
                  <a:gd name="T3" fmla="*/ 29 h 29"/>
                  <a:gd name="T4" fmla="*/ 21 w 31"/>
                  <a:gd name="T5" fmla="*/ 20 h 29"/>
                  <a:gd name="T6" fmla="*/ 31 w 31"/>
                  <a:gd name="T7" fmla="*/ 17 h 29"/>
                  <a:gd name="T8" fmla="*/ 21 w 31"/>
                  <a:gd name="T9" fmla="*/ 10 h 29"/>
                  <a:gd name="T10" fmla="*/ 21 w 31"/>
                  <a:gd name="T11" fmla="*/ 0 h 29"/>
                  <a:gd name="T12" fmla="*/ 14 w 31"/>
                  <a:gd name="T13" fmla="*/ 5 h 29"/>
                  <a:gd name="T14" fmla="*/ 4 w 31"/>
                  <a:gd name="T15" fmla="*/ 3 h 29"/>
                  <a:gd name="T16" fmla="*/ 7 w 31"/>
                  <a:gd name="T17" fmla="*/ 12 h 29"/>
                  <a:gd name="T18" fmla="*/ 0 w 31"/>
                  <a:gd name="T19" fmla="*/ 20 h 29"/>
                  <a:gd name="T20" fmla="*/ 12 w 31"/>
                  <a:gd name="T21" fmla="*/ 2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" h="29">
                    <a:moveTo>
                      <a:pt x="12" y="20"/>
                    </a:moveTo>
                    <a:lnTo>
                      <a:pt x="17" y="29"/>
                    </a:lnTo>
                    <a:lnTo>
                      <a:pt x="21" y="20"/>
                    </a:lnTo>
                    <a:lnTo>
                      <a:pt x="31" y="17"/>
                    </a:lnTo>
                    <a:lnTo>
                      <a:pt x="21" y="10"/>
                    </a:lnTo>
                    <a:lnTo>
                      <a:pt x="21" y="0"/>
                    </a:lnTo>
                    <a:lnTo>
                      <a:pt x="14" y="5"/>
                    </a:lnTo>
                    <a:lnTo>
                      <a:pt x="4" y="3"/>
                    </a:lnTo>
                    <a:lnTo>
                      <a:pt x="7" y="12"/>
                    </a:lnTo>
                    <a:lnTo>
                      <a:pt x="0" y="20"/>
                    </a:lnTo>
                    <a:lnTo>
                      <a:pt x="12" y="20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6" name="Freeform 528"/>
              <p:cNvSpPr>
                <a:spLocks noEditPoints="1"/>
              </p:cNvSpPr>
              <p:nvPr/>
            </p:nvSpPr>
            <p:spPr bwMode="auto">
              <a:xfrm>
                <a:off x="7431088" y="3209925"/>
                <a:ext cx="479425" cy="476250"/>
              </a:xfrm>
              <a:custGeom>
                <a:avLst/>
                <a:gdLst>
                  <a:gd name="T0" fmla="*/ 0 w 125"/>
                  <a:gd name="T1" fmla="*/ 62 h 124"/>
                  <a:gd name="T2" fmla="*/ 125 w 125"/>
                  <a:gd name="T3" fmla="*/ 62 h 124"/>
                  <a:gd name="T4" fmla="*/ 19 w 125"/>
                  <a:gd name="T5" fmla="*/ 44 h 124"/>
                  <a:gd name="T6" fmla="*/ 44 w 125"/>
                  <a:gd name="T7" fmla="*/ 19 h 124"/>
                  <a:gd name="T8" fmla="*/ 19 w 125"/>
                  <a:gd name="T9" fmla="*/ 44 h 124"/>
                  <a:gd name="T10" fmla="*/ 18 w 125"/>
                  <a:gd name="T11" fmla="*/ 76 h 124"/>
                  <a:gd name="T12" fmla="*/ 38 w 125"/>
                  <a:gd name="T13" fmla="*/ 64 h 124"/>
                  <a:gd name="T14" fmla="*/ 30 w 125"/>
                  <a:gd name="T15" fmla="*/ 20 h 124"/>
                  <a:gd name="T16" fmla="*/ 46 w 125"/>
                  <a:gd name="T17" fmla="*/ 15 h 124"/>
                  <a:gd name="T18" fmla="*/ 37 w 125"/>
                  <a:gd name="T19" fmla="*/ 9 h 124"/>
                  <a:gd name="T20" fmla="*/ 9 w 125"/>
                  <a:gd name="T21" fmla="*/ 37 h 124"/>
                  <a:gd name="T22" fmla="*/ 15 w 125"/>
                  <a:gd name="T23" fmla="*/ 50 h 124"/>
                  <a:gd name="T24" fmla="*/ 4 w 125"/>
                  <a:gd name="T25" fmla="*/ 61 h 124"/>
                  <a:gd name="T26" fmla="*/ 14 w 125"/>
                  <a:gd name="T27" fmla="*/ 64 h 124"/>
                  <a:gd name="T28" fmla="*/ 3 w 125"/>
                  <a:gd name="T29" fmla="*/ 64 h 124"/>
                  <a:gd name="T30" fmla="*/ 15 w 125"/>
                  <a:gd name="T31" fmla="*/ 78 h 124"/>
                  <a:gd name="T32" fmla="*/ 5 w 125"/>
                  <a:gd name="T33" fmla="*/ 72 h 124"/>
                  <a:gd name="T34" fmla="*/ 9 w 125"/>
                  <a:gd name="T35" fmla="*/ 87 h 124"/>
                  <a:gd name="T36" fmla="*/ 37 w 125"/>
                  <a:gd name="T37" fmla="*/ 115 h 124"/>
                  <a:gd name="T38" fmla="*/ 30 w 125"/>
                  <a:gd name="T39" fmla="*/ 104 h 124"/>
                  <a:gd name="T40" fmla="*/ 53 w 125"/>
                  <a:gd name="T41" fmla="*/ 120 h 124"/>
                  <a:gd name="T42" fmla="*/ 60 w 125"/>
                  <a:gd name="T43" fmla="*/ 107 h 124"/>
                  <a:gd name="T44" fmla="*/ 43 w 125"/>
                  <a:gd name="T45" fmla="*/ 86 h 124"/>
                  <a:gd name="T46" fmla="*/ 60 w 125"/>
                  <a:gd name="T47" fmla="*/ 107 h 124"/>
                  <a:gd name="T48" fmla="*/ 42 w 125"/>
                  <a:gd name="T49" fmla="*/ 82 h 124"/>
                  <a:gd name="T50" fmla="*/ 60 w 125"/>
                  <a:gd name="T51" fmla="*/ 64 h 124"/>
                  <a:gd name="T52" fmla="*/ 60 w 125"/>
                  <a:gd name="T53" fmla="*/ 61 h 124"/>
                  <a:gd name="T54" fmla="*/ 42 w 125"/>
                  <a:gd name="T55" fmla="*/ 42 h 124"/>
                  <a:gd name="T56" fmla="*/ 60 w 125"/>
                  <a:gd name="T57" fmla="*/ 61 h 124"/>
                  <a:gd name="T58" fmla="*/ 50 w 125"/>
                  <a:gd name="T59" fmla="*/ 14 h 124"/>
                  <a:gd name="T60" fmla="*/ 60 w 125"/>
                  <a:gd name="T61" fmla="*/ 13 h 124"/>
                  <a:gd name="T62" fmla="*/ 86 w 125"/>
                  <a:gd name="T63" fmla="*/ 43 h 124"/>
                  <a:gd name="T64" fmla="*/ 108 w 125"/>
                  <a:gd name="T65" fmla="*/ 61 h 124"/>
                  <a:gd name="T66" fmla="*/ 108 w 125"/>
                  <a:gd name="T67" fmla="*/ 64 h 124"/>
                  <a:gd name="T68" fmla="*/ 86 w 125"/>
                  <a:gd name="T69" fmla="*/ 82 h 124"/>
                  <a:gd name="T70" fmla="*/ 108 w 125"/>
                  <a:gd name="T71" fmla="*/ 64 h 124"/>
                  <a:gd name="T72" fmla="*/ 80 w 125"/>
                  <a:gd name="T73" fmla="*/ 19 h 124"/>
                  <a:gd name="T74" fmla="*/ 105 w 125"/>
                  <a:gd name="T75" fmla="*/ 44 h 124"/>
                  <a:gd name="T76" fmla="*/ 63 w 125"/>
                  <a:gd name="T77" fmla="*/ 3 h 124"/>
                  <a:gd name="T78" fmla="*/ 63 w 125"/>
                  <a:gd name="T79" fmla="*/ 13 h 124"/>
                  <a:gd name="T80" fmla="*/ 63 w 125"/>
                  <a:gd name="T81" fmla="*/ 17 h 124"/>
                  <a:gd name="T82" fmla="*/ 82 w 125"/>
                  <a:gd name="T83" fmla="*/ 38 h 124"/>
                  <a:gd name="T84" fmla="*/ 63 w 125"/>
                  <a:gd name="T85" fmla="*/ 17 h 124"/>
                  <a:gd name="T86" fmla="*/ 82 w 125"/>
                  <a:gd name="T87" fmla="*/ 42 h 124"/>
                  <a:gd name="T88" fmla="*/ 63 w 125"/>
                  <a:gd name="T89" fmla="*/ 61 h 124"/>
                  <a:gd name="T90" fmla="*/ 63 w 125"/>
                  <a:gd name="T91" fmla="*/ 121 h 124"/>
                  <a:gd name="T92" fmla="*/ 74 w 125"/>
                  <a:gd name="T93" fmla="*/ 110 h 124"/>
                  <a:gd name="T94" fmla="*/ 63 w 125"/>
                  <a:gd name="T95" fmla="*/ 107 h 124"/>
                  <a:gd name="T96" fmla="*/ 82 w 125"/>
                  <a:gd name="T97" fmla="*/ 86 h 124"/>
                  <a:gd name="T98" fmla="*/ 63 w 125"/>
                  <a:gd name="T99" fmla="*/ 107 h 124"/>
                  <a:gd name="T100" fmla="*/ 105 w 125"/>
                  <a:gd name="T101" fmla="*/ 80 h 124"/>
                  <a:gd name="T102" fmla="*/ 80 w 125"/>
                  <a:gd name="T103" fmla="*/ 105 h 124"/>
                  <a:gd name="T104" fmla="*/ 87 w 125"/>
                  <a:gd name="T105" fmla="*/ 115 h 124"/>
                  <a:gd name="T106" fmla="*/ 116 w 125"/>
                  <a:gd name="T107" fmla="*/ 87 h 124"/>
                  <a:gd name="T108" fmla="*/ 110 w 125"/>
                  <a:gd name="T109" fmla="*/ 75 h 124"/>
                  <a:gd name="T110" fmla="*/ 121 w 125"/>
                  <a:gd name="T111" fmla="*/ 64 h 124"/>
                  <a:gd name="T112" fmla="*/ 111 w 125"/>
                  <a:gd name="T113" fmla="*/ 61 h 124"/>
                  <a:gd name="T114" fmla="*/ 121 w 125"/>
                  <a:gd name="T115" fmla="*/ 61 h 124"/>
                  <a:gd name="T116" fmla="*/ 109 w 125"/>
                  <a:gd name="T117" fmla="*/ 45 h 124"/>
                  <a:gd name="T118" fmla="*/ 120 w 125"/>
                  <a:gd name="T119" fmla="*/ 52 h 124"/>
                  <a:gd name="T120" fmla="*/ 101 w 125"/>
                  <a:gd name="T121" fmla="*/ 24 h 124"/>
                  <a:gd name="T122" fmla="*/ 116 w 125"/>
                  <a:gd name="T123" fmla="*/ 37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25" h="124">
                    <a:moveTo>
                      <a:pt x="62" y="0"/>
                    </a:moveTo>
                    <a:cubicBezTo>
                      <a:pt x="28" y="0"/>
                      <a:pt x="0" y="28"/>
                      <a:pt x="0" y="62"/>
                    </a:cubicBezTo>
                    <a:cubicBezTo>
                      <a:pt x="0" y="96"/>
                      <a:pt x="28" y="124"/>
                      <a:pt x="62" y="124"/>
                    </a:cubicBezTo>
                    <a:cubicBezTo>
                      <a:pt x="97" y="124"/>
                      <a:pt x="125" y="96"/>
                      <a:pt x="125" y="62"/>
                    </a:cubicBezTo>
                    <a:cubicBezTo>
                      <a:pt x="125" y="28"/>
                      <a:pt x="97" y="0"/>
                      <a:pt x="62" y="0"/>
                    </a:cubicBezTo>
                    <a:close/>
                    <a:moveTo>
                      <a:pt x="19" y="44"/>
                    </a:moveTo>
                    <a:cubicBezTo>
                      <a:pt x="21" y="37"/>
                      <a:pt x="23" y="31"/>
                      <a:pt x="26" y="26"/>
                    </a:cubicBezTo>
                    <a:cubicBezTo>
                      <a:pt x="32" y="23"/>
                      <a:pt x="38" y="20"/>
                      <a:pt x="44" y="19"/>
                    </a:cubicBezTo>
                    <a:cubicBezTo>
                      <a:pt x="42" y="25"/>
                      <a:pt x="40" y="31"/>
                      <a:pt x="39" y="39"/>
                    </a:cubicBezTo>
                    <a:cubicBezTo>
                      <a:pt x="32" y="40"/>
                      <a:pt x="25" y="42"/>
                      <a:pt x="19" y="44"/>
                    </a:cubicBezTo>
                    <a:close/>
                    <a:moveTo>
                      <a:pt x="39" y="82"/>
                    </a:moveTo>
                    <a:cubicBezTo>
                      <a:pt x="31" y="80"/>
                      <a:pt x="24" y="79"/>
                      <a:pt x="18" y="76"/>
                    </a:cubicBezTo>
                    <a:cubicBezTo>
                      <a:pt x="18" y="72"/>
                      <a:pt x="17" y="67"/>
                      <a:pt x="17" y="64"/>
                    </a:cubicBezTo>
                    <a:cubicBezTo>
                      <a:pt x="38" y="64"/>
                      <a:pt x="38" y="64"/>
                      <a:pt x="38" y="64"/>
                    </a:cubicBezTo>
                    <a:cubicBezTo>
                      <a:pt x="38" y="70"/>
                      <a:pt x="38" y="76"/>
                      <a:pt x="39" y="82"/>
                    </a:cubicBezTo>
                    <a:close/>
                    <a:moveTo>
                      <a:pt x="30" y="20"/>
                    </a:moveTo>
                    <a:cubicBezTo>
                      <a:pt x="36" y="12"/>
                      <a:pt x="44" y="7"/>
                      <a:pt x="53" y="4"/>
                    </a:cubicBezTo>
                    <a:cubicBezTo>
                      <a:pt x="50" y="7"/>
                      <a:pt x="48" y="11"/>
                      <a:pt x="46" y="15"/>
                    </a:cubicBezTo>
                    <a:cubicBezTo>
                      <a:pt x="40" y="16"/>
                      <a:pt x="35" y="18"/>
                      <a:pt x="30" y="20"/>
                    </a:cubicBezTo>
                    <a:close/>
                    <a:moveTo>
                      <a:pt x="37" y="9"/>
                    </a:moveTo>
                    <a:cubicBezTo>
                      <a:pt x="32" y="12"/>
                      <a:pt x="28" y="18"/>
                      <a:pt x="24" y="24"/>
                    </a:cubicBezTo>
                    <a:cubicBezTo>
                      <a:pt x="18" y="27"/>
                      <a:pt x="13" y="32"/>
                      <a:pt x="9" y="37"/>
                    </a:cubicBezTo>
                    <a:cubicBezTo>
                      <a:pt x="15" y="24"/>
                      <a:pt x="25" y="14"/>
                      <a:pt x="37" y="9"/>
                    </a:cubicBezTo>
                    <a:close/>
                    <a:moveTo>
                      <a:pt x="15" y="50"/>
                    </a:moveTo>
                    <a:cubicBezTo>
                      <a:pt x="14" y="53"/>
                      <a:pt x="14" y="57"/>
                      <a:pt x="14" y="61"/>
                    </a:cubicBezTo>
                    <a:cubicBezTo>
                      <a:pt x="4" y="61"/>
                      <a:pt x="4" y="61"/>
                      <a:pt x="4" y="61"/>
                    </a:cubicBezTo>
                    <a:cubicBezTo>
                      <a:pt x="5" y="57"/>
                      <a:pt x="9" y="53"/>
                      <a:pt x="15" y="50"/>
                    </a:cubicBezTo>
                    <a:close/>
                    <a:moveTo>
                      <a:pt x="14" y="64"/>
                    </a:moveTo>
                    <a:cubicBezTo>
                      <a:pt x="14" y="67"/>
                      <a:pt x="14" y="71"/>
                      <a:pt x="15" y="75"/>
                    </a:cubicBezTo>
                    <a:cubicBezTo>
                      <a:pt x="8" y="72"/>
                      <a:pt x="4" y="67"/>
                      <a:pt x="3" y="64"/>
                    </a:cubicBezTo>
                    <a:lnTo>
                      <a:pt x="14" y="64"/>
                    </a:lnTo>
                    <a:close/>
                    <a:moveTo>
                      <a:pt x="15" y="78"/>
                    </a:moveTo>
                    <a:cubicBezTo>
                      <a:pt x="17" y="84"/>
                      <a:pt x="18" y="89"/>
                      <a:pt x="21" y="94"/>
                    </a:cubicBezTo>
                    <a:cubicBezTo>
                      <a:pt x="13" y="88"/>
                      <a:pt x="7" y="80"/>
                      <a:pt x="5" y="72"/>
                    </a:cubicBezTo>
                    <a:cubicBezTo>
                      <a:pt x="7" y="74"/>
                      <a:pt x="11" y="76"/>
                      <a:pt x="15" y="78"/>
                    </a:cubicBezTo>
                    <a:close/>
                    <a:moveTo>
                      <a:pt x="9" y="87"/>
                    </a:moveTo>
                    <a:cubicBezTo>
                      <a:pt x="13" y="92"/>
                      <a:pt x="18" y="97"/>
                      <a:pt x="24" y="100"/>
                    </a:cubicBezTo>
                    <a:cubicBezTo>
                      <a:pt x="28" y="106"/>
                      <a:pt x="32" y="111"/>
                      <a:pt x="37" y="115"/>
                    </a:cubicBezTo>
                    <a:cubicBezTo>
                      <a:pt x="25" y="109"/>
                      <a:pt x="15" y="99"/>
                      <a:pt x="9" y="87"/>
                    </a:cubicBezTo>
                    <a:close/>
                    <a:moveTo>
                      <a:pt x="30" y="104"/>
                    </a:moveTo>
                    <a:cubicBezTo>
                      <a:pt x="35" y="106"/>
                      <a:pt x="40" y="108"/>
                      <a:pt x="46" y="109"/>
                    </a:cubicBezTo>
                    <a:cubicBezTo>
                      <a:pt x="48" y="113"/>
                      <a:pt x="50" y="117"/>
                      <a:pt x="53" y="120"/>
                    </a:cubicBezTo>
                    <a:cubicBezTo>
                      <a:pt x="44" y="117"/>
                      <a:pt x="36" y="111"/>
                      <a:pt x="30" y="104"/>
                    </a:cubicBezTo>
                    <a:close/>
                    <a:moveTo>
                      <a:pt x="60" y="107"/>
                    </a:moveTo>
                    <a:cubicBezTo>
                      <a:pt x="57" y="107"/>
                      <a:pt x="52" y="107"/>
                      <a:pt x="48" y="106"/>
                    </a:cubicBezTo>
                    <a:cubicBezTo>
                      <a:pt x="46" y="100"/>
                      <a:pt x="44" y="93"/>
                      <a:pt x="43" y="86"/>
                    </a:cubicBezTo>
                    <a:cubicBezTo>
                      <a:pt x="48" y="86"/>
                      <a:pt x="54" y="87"/>
                      <a:pt x="60" y="87"/>
                    </a:cubicBezTo>
                    <a:lnTo>
                      <a:pt x="60" y="107"/>
                    </a:lnTo>
                    <a:close/>
                    <a:moveTo>
                      <a:pt x="60" y="83"/>
                    </a:moveTo>
                    <a:cubicBezTo>
                      <a:pt x="54" y="83"/>
                      <a:pt x="48" y="83"/>
                      <a:pt x="42" y="82"/>
                    </a:cubicBezTo>
                    <a:cubicBezTo>
                      <a:pt x="41" y="76"/>
                      <a:pt x="41" y="70"/>
                      <a:pt x="41" y="64"/>
                    </a:cubicBezTo>
                    <a:cubicBezTo>
                      <a:pt x="60" y="64"/>
                      <a:pt x="60" y="64"/>
                      <a:pt x="60" y="64"/>
                    </a:cubicBezTo>
                    <a:lnTo>
                      <a:pt x="60" y="83"/>
                    </a:lnTo>
                    <a:close/>
                    <a:moveTo>
                      <a:pt x="60" y="61"/>
                    </a:moveTo>
                    <a:cubicBezTo>
                      <a:pt x="41" y="61"/>
                      <a:pt x="41" y="61"/>
                      <a:pt x="41" y="61"/>
                    </a:cubicBezTo>
                    <a:cubicBezTo>
                      <a:pt x="41" y="54"/>
                      <a:pt x="41" y="48"/>
                      <a:pt x="42" y="42"/>
                    </a:cubicBezTo>
                    <a:cubicBezTo>
                      <a:pt x="48" y="41"/>
                      <a:pt x="54" y="41"/>
                      <a:pt x="60" y="40"/>
                    </a:cubicBezTo>
                    <a:lnTo>
                      <a:pt x="60" y="61"/>
                    </a:lnTo>
                    <a:close/>
                    <a:moveTo>
                      <a:pt x="60" y="13"/>
                    </a:moveTo>
                    <a:cubicBezTo>
                      <a:pt x="57" y="13"/>
                      <a:pt x="53" y="14"/>
                      <a:pt x="50" y="14"/>
                    </a:cubicBezTo>
                    <a:cubicBezTo>
                      <a:pt x="53" y="8"/>
                      <a:pt x="57" y="4"/>
                      <a:pt x="60" y="3"/>
                    </a:cubicBezTo>
                    <a:lnTo>
                      <a:pt x="60" y="13"/>
                    </a:lnTo>
                    <a:close/>
                    <a:moveTo>
                      <a:pt x="87" y="61"/>
                    </a:moveTo>
                    <a:cubicBezTo>
                      <a:pt x="87" y="54"/>
                      <a:pt x="87" y="48"/>
                      <a:pt x="86" y="43"/>
                    </a:cubicBezTo>
                    <a:cubicBezTo>
                      <a:pt x="94" y="44"/>
                      <a:pt x="101" y="46"/>
                      <a:pt x="106" y="48"/>
                    </a:cubicBezTo>
                    <a:cubicBezTo>
                      <a:pt x="107" y="52"/>
                      <a:pt x="107" y="57"/>
                      <a:pt x="108" y="61"/>
                    </a:cubicBezTo>
                    <a:lnTo>
                      <a:pt x="87" y="61"/>
                    </a:lnTo>
                    <a:close/>
                    <a:moveTo>
                      <a:pt x="108" y="64"/>
                    </a:moveTo>
                    <a:cubicBezTo>
                      <a:pt x="107" y="67"/>
                      <a:pt x="107" y="72"/>
                      <a:pt x="106" y="76"/>
                    </a:cubicBezTo>
                    <a:cubicBezTo>
                      <a:pt x="101" y="78"/>
                      <a:pt x="94" y="80"/>
                      <a:pt x="86" y="82"/>
                    </a:cubicBezTo>
                    <a:cubicBezTo>
                      <a:pt x="87" y="76"/>
                      <a:pt x="87" y="70"/>
                      <a:pt x="87" y="64"/>
                    </a:cubicBezTo>
                    <a:lnTo>
                      <a:pt x="108" y="64"/>
                    </a:lnTo>
                    <a:close/>
                    <a:moveTo>
                      <a:pt x="85" y="39"/>
                    </a:moveTo>
                    <a:cubicBezTo>
                      <a:pt x="84" y="31"/>
                      <a:pt x="83" y="25"/>
                      <a:pt x="80" y="19"/>
                    </a:cubicBezTo>
                    <a:cubicBezTo>
                      <a:pt x="87" y="20"/>
                      <a:pt x="93" y="23"/>
                      <a:pt x="98" y="26"/>
                    </a:cubicBezTo>
                    <a:cubicBezTo>
                      <a:pt x="101" y="31"/>
                      <a:pt x="104" y="37"/>
                      <a:pt x="105" y="44"/>
                    </a:cubicBezTo>
                    <a:cubicBezTo>
                      <a:pt x="100" y="42"/>
                      <a:pt x="93" y="40"/>
                      <a:pt x="85" y="39"/>
                    </a:cubicBezTo>
                    <a:close/>
                    <a:moveTo>
                      <a:pt x="63" y="3"/>
                    </a:moveTo>
                    <a:cubicBezTo>
                      <a:pt x="70" y="4"/>
                      <a:pt x="71" y="8"/>
                      <a:pt x="74" y="14"/>
                    </a:cubicBezTo>
                    <a:cubicBezTo>
                      <a:pt x="71" y="14"/>
                      <a:pt x="67" y="13"/>
                      <a:pt x="63" y="13"/>
                    </a:cubicBezTo>
                    <a:lnTo>
                      <a:pt x="63" y="3"/>
                    </a:lnTo>
                    <a:close/>
                    <a:moveTo>
                      <a:pt x="63" y="17"/>
                    </a:moveTo>
                    <a:cubicBezTo>
                      <a:pt x="70" y="17"/>
                      <a:pt x="72" y="17"/>
                      <a:pt x="76" y="18"/>
                    </a:cubicBezTo>
                    <a:cubicBezTo>
                      <a:pt x="79" y="24"/>
                      <a:pt x="80" y="31"/>
                      <a:pt x="82" y="38"/>
                    </a:cubicBezTo>
                    <a:cubicBezTo>
                      <a:pt x="76" y="38"/>
                      <a:pt x="70" y="37"/>
                      <a:pt x="63" y="37"/>
                    </a:cubicBezTo>
                    <a:lnTo>
                      <a:pt x="63" y="17"/>
                    </a:lnTo>
                    <a:close/>
                    <a:moveTo>
                      <a:pt x="63" y="40"/>
                    </a:moveTo>
                    <a:cubicBezTo>
                      <a:pt x="70" y="41"/>
                      <a:pt x="76" y="41"/>
                      <a:pt x="82" y="42"/>
                    </a:cubicBezTo>
                    <a:cubicBezTo>
                      <a:pt x="83" y="48"/>
                      <a:pt x="84" y="54"/>
                      <a:pt x="84" y="61"/>
                    </a:cubicBezTo>
                    <a:cubicBezTo>
                      <a:pt x="63" y="61"/>
                      <a:pt x="63" y="61"/>
                      <a:pt x="63" y="61"/>
                    </a:cubicBezTo>
                    <a:lnTo>
                      <a:pt x="63" y="40"/>
                    </a:lnTo>
                    <a:close/>
                    <a:moveTo>
                      <a:pt x="63" y="121"/>
                    </a:moveTo>
                    <a:cubicBezTo>
                      <a:pt x="63" y="110"/>
                      <a:pt x="63" y="110"/>
                      <a:pt x="63" y="110"/>
                    </a:cubicBezTo>
                    <a:cubicBezTo>
                      <a:pt x="67" y="110"/>
                      <a:pt x="71" y="110"/>
                      <a:pt x="74" y="110"/>
                    </a:cubicBezTo>
                    <a:cubicBezTo>
                      <a:pt x="71" y="116"/>
                      <a:pt x="70" y="120"/>
                      <a:pt x="63" y="121"/>
                    </a:cubicBezTo>
                    <a:close/>
                    <a:moveTo>
                      <a:pt x="63" y="107"/>
                    </a:moveTo>
                    <a:cubicBezTo>
                      <a:pt x="63" y="87"/>
                      <a:pt x="63" y="87"/>
                      <a:pt x="63" y="87"/>
                    </a:cubicBezTo>
                    <a:cubicBezTo>
                      <a:pt x="70" y="87"/>
                      <a:pt x="76" y="86"/>
                      <a:pt x="82" y="86"/>
                    </a:cubicBezTo>
                    <a:cubicBezTo>
                      <a:pt x="80" y="93"/>
                      <a:pt x="79" y="100"/>
                      <a:pt x="76" y="106"/>
                    </a:cubicBezTo>
                    <a:cubicBezTo>
                      <a:pt x="72" y="107"/>
                      <a:pt x="70" y="107"/>
                      <a:pt x="63" y="107"/>
                    </a:cubicBezTo>
                    <a:close/>
                    <a:moveTo>
                      <a:pt x="85" y="85"/>
                    </a:moveTo>
                    <a:cubicBezTo>
                      <a:pt x="93" y="84"/>
                      <a:pt x="100" y="82"/>
                      <a:pt x="105" y="80"/>
                    </a:cubicBezTo>
                    <a:cubicBezTo>
                      <a:pt x="104" y="86"/>
                      <a:pt x="101" y="92"/>
                      <a:pt x="98" y="98"/>
                    </a:cubicBezTo>
                    <a:cubicBezTo>
                      <a:pt x="93" y="101"/>
                      <a:pt x="87" y="103"/>
                      <a:pt x="80" y="105"/>
                    </a:cubicBezTo>
                    <a:cubicBezTo>
                      <a:pt x="83" y="99"/>
                      <a:pt x="84" y="93"/>
                      <a:pt x="85" y="85"/>
                    </a:cubicBezTo>
                    <a:close/>
                    <a:moveTo>
                      <a:pt x="87" y="115"/>
                    </a:moveTo>
                    <a:cubicBezTo>
                      <a:pt x="93" y="111"/>
                      <a:pt x="97" y="106"/>
                      <a:pt x="101" y="100"/>
                    </a:cubicBezTo>
                    <a:cubicBezTo>
                      <a:pt x="107" y="97"/>
                      <a:pt x="112" y="92"/>
                      <a:pt x="116" y="87"/>
                    </a:cubicBezTo>
                    <a:cubicBezTo>
                      <a:pt x="110" y="99"/>
                      <a:pt x="100" y="109"/>
                      <a:pt x="87" y="115"/>
                    </a:cubicBezTo>
                    <a:close/>
                    <a:moveTo>
                      <a:pt x="110" y="75"/>
                    </a:moveTo>
                    <a:cubicBezTo>
                      <a:pt x="111" y="71"/>
                      <a:pt x="111" y="67"/>
                      <a:pt x="111" y="64"/>
                    </a:cubicBezTo>
                    <a:cubicBezTo>
                      <a:pt x="121" y="64"/>
                      <a:pt x="121" y="64"/>
                      <a:pt x="121" y="64"/>
                    </a:cubicBezTo>
                    <a:cubicBezTo>
                      <a:pt x="120" y="67"/>
                      <a:pt x="116" y="72"/>
                      <a:pt x="110" y="75"/>
                    </a:cubicBezTo>
                    <a:close/>
                    <a:moveTo>
                      <a:pt x="111" y="61"/>
                    </a:moveTo>
                    <a:cubicBezTo>
                      <a:pt x="111" y="57"/>
                      <a:pt x="111" y="53"/>
                      <a:pt x="110" y="50"/>
                    </a:cubicBezTo>
                    <a:cubicBezTo>
                      <a:pt x="116" y="53"/>
                      <a:pt x="120" y="57"/>
                      <a:pt x="121" y="61"/>
                    </a:cubicBezTo>
                    <a:lnTo>
                      <a:pt x="111" y="61"/>
                    </a:lnTo>
                    <a:close/>
                    <a:moveTo>
                      <a:pt x="109" y="45"/>
                    </a:moveTo>
                    <a:cubicBezTo>
                      <a:pt x="108" y="40"/>
                      <a:pt x="106" y="35"/>
                      <a:pt x="104" y="30"/>
                    </a:cubicBezTo>
                    <a:cubicBezTo>
                      <a:pt x="112" y="36"/>
                      <a:pt x="117" y="44"/>
                      <a:pt x="120" y="52"/>
                    </a:cubicBezTo>
                    <a:cubicBezTo>
                      <a:pt x="117" y="50"/>
                      <a:pt x="114" y="47"/>
                      <a:pt x="109" y="45"/>
                    </a:cubicBezTo>
                    <a:close/>
                    <a:moveTo>
                      <a:pt x="101" y="24"/>
                    </a:moveTo>
                    <a:cubicBezTo>
                      <a:pt x="97" y="18"/>
                      <a:pt x="93" y="12"/>
                      <a:pt x="87" y="9"/>
                    </a:cubicBezTo>
                    <a:cubicBezTo>
                      <a:pt x="100" y="14"/>
                      <a:pt x="110" y="24"/>
                      <a:pt x="116" y="37"/>
                    </a:cubicBezTo>
                    <a:cubicBezTo>
                      <a:pt x="112" y="32"/>
                      <a:pt x="107" y="27"/>
                      <a:pt x="101" y="24"/>
                    </a:cubicBez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7" name="Freeform 529"/>
              <p:cNvSpPr>
                <a:spLocks/>
              </p:cNvSpPr>
              <p:nvPr/>
            </p:nvSpPr>
            <p:spPr bwMode="auto">
              <a:xfrm>
                <a:off x="7407275" y="3141663"/>
                <a:ext cx="34925" cy="30163"/>
              </a:xfrm>
              <a:custGeom>
                <a:avLst/>
                <a:gdLst>
                  <a:gd name="T0" fmla="*/ 8 w 22"/>
                  <a:gd name="T1" fmla="*/ 14 h 19"/>
                  <a:gd name="T2" fmla="*/ 13 w 22"/>
                  <a:gd name="T3" fmla="*/ 19 h 19"/>
                  <a:gd name="T4" fmla="*/ 15 w 22"/>
                  <a:gd name="T5" fmla="*/ 12 h 19"/>
                  <a:gd name="T6" fmla="*/ 22 w 22"/>
                  <a:gd name="T7" fmla="*/ 9 h 19"/>
                  <a:gd name="T8" fmla="*/ 15 w 22"/>
                  <a:gd name="T9" fmla="*/ 7 h 19"/>
                  <a:gd name="T10" fmla="*/ 15 w 22"/>
                  <a:gd name="T11" fmla="*/ 0 h 19"/>
                  <a:gd name="T12" fmla="*/ 10 w 22"/>
                  <a:gd name="T13" fmla="*/ 2 h 19"/>
                  <a:gd name="T14" fmla="*/ 3 w 22"/>
                  <a:gd name="T15" fmla="*/ 0 h 19"/>
                  <a:gd name="T16" fmla="*/ 5 w 22"/>
                  <a:gd name="T17" fmla="*/ 7 h 19"/>
                  <a:gd name="T18" fmla="*/ 0 w 22"/>
                  <a:gd name="T19" fmla="*/ 14 h 19"/>
                  <a:gd name="T20" fmla="*/ 8 w 22"/>
                  <a:gd name="T21" fmla="*/ 14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2" h="19">
                    <a:moveTo>
                      <a:pt x="8" y="14"/>
                    </a:moveTo>
                    <a:lnTo>
                      <a:pt x="13" y="19"/>
                    </a:lnTo>
                    <a:lnTo>
                      <a:pt x="15" y="12"/>
                    </a:lnTo>
                    <a:lnTo>
                      <a:pt x="22" y="9"/>
                    </a:lnTo>
                    <a:lnTo>
                      <a:pt x="15" y="7"/>
                    </a:lnTo>
                    <a:lnTo>
                      <a:pt x="15" y="0"/>
                    </a:lnTo>
                    <a:lnTo>
                      <a:pt x="10" y="2"/>
                    </a:lnTo>
                    <a:lnTo>
                      <a:pt x="3" y="0"/>
                    </a:lnTo>
                    <a:lnTo>
                      <a:pt x="5" y="7"/>
                    </a:lnTo>
                    <a:lnTo>
                      <a:pt x="0" y="14"/>
                    </a:lnTo>
                    <a:lnTo>
                      <a:pt x="8" y="14"/>
                    </a:lnTo>
                    <a:close/>
                  </a:path>
                </a:pathLst>
              </a:custGeom>
              <a:solidFill>
                <a:srgbClr val="3BC2FF"/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8" name="Freeform 530"/>
              <p:cNvSpPr>
                <a:spLocks/>
              </p:cNvSpPr>
              <p:nvPr/>
            </p:nvSpPr>
            <p:spPr bwMode="auto">
              <a:xfrm>
                <a:off x="7899400" y="3294063"/>
                <a:ext cx="46038" cy="46038"/>
              </a:xfrm>
              <a:custGeom>
                <a:avLst/>
                <a:gdLst>
                  <a:gd name="T0" fmla="*/ 29 w 29"/>
                  <a:gd name="T1" fmla="*/ 12 h 29"/>
                  <a:gd name="T2" fmla="*/ 19 w 29"/>
                  <a:gd name="T3" fmla="*/ 10 h 29"/>
                  <a:gd name="T4" fmla="*/ 14 w 29"/>
                  <a:gd name="T5" fmla="*/ 0 h 29"/>
                  <a:gd name="T6" fmla="*/ 9 w 29"/>
                  <a:gd name="T7" fmla="*/ 10 h 29"/>
                  <a:gd name="T8" fmla="*/ 0 w 29"/>
                  <a:gd name="T9" fmla="*/ 10 h 29"/>
                  <a:gd name="T10" fmla="*/ 7 w 29"/>
                  <a:gd name="T11" fmla="*/ 17 h 29"/>
                  <a:gd name="T12" fmla="*/ 4 w 29"/>
                  <a:gd name="T13" fmla="*/ 29 h 29"/>
                  <a:gd name="T14" fmla="*/ 14 w 29"/>
                  <a:gd name="T15" fmla="*/ 25 h 29"/>
                  <a:gd name="T16" fmla="*/ 21 w 29"/>
                  <a:gd name="T17" fmla="*/ 29 h 29"/>
                  <a:gd name="T18" fmla="*/ 21 w 29"/>
                  <a:gd name="T19" fmla="*/ 20 h 29"/>
                  <a:gd name="T20" fmla="*/ 29 w 29"/>
                  <a:gd name="T21" fmla="*/ 12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" h="29">
                    <a:moveTo>
                      <a:pt x="29" y="12"/>
                    </a:moveTo>
                    <a:lnTo>
                      <a:pt x="19" y="10"/>
                    </a:lnTo>
                    <a:lnTo>
                      <a:pt x="14" y="0"/>
                    </a:lnTo>
                    <a:lnTo>
                      <a:pt x="9" y="10"/>
                    </a:lnTo>
                    <a:lnTo>
                      <a:pt x="0" y="10"/>
                    </a:lnTo>
                    <a:lnTo>
                      <a:pt x="7" y="17"/>
                    </a:lnTo>
                    <a:lnTo>
                      <a:pt x="4" y="29"/>
                    </a:lnTo>
                    <a:lnTo>
                      <a:pt x="14" y="25"/>
                    </a:lnTo>
                    <a:lnTo>
                      <a:pt x="21" y="29"/>
                    </a:lnTo>
                    <a:lnTo>
                      <a:pt x="21" y="20"/>
                    </a:lnTo>
                    <a:lnTo>
                      <a:pt x="29" y="12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  <p:sp>
            <p:nvSpPr>
              <p:cNvPr id="279" name="Freeform 531"/>
              <p:cNvSpPr>
                <a:spLocks/>
              </p:cNvSpPr>
              <p:nvPr/>
            </p:nvSpPr>
            <p:spPr bwMode="auto">
              <a:xfrm>
                <a:off x="7385050" y="3206750"/>
                <a:ext cx="103188" cy="100013"/>
              </a:xfrm>
              <a:custGeom>
                <a:avLst/>
                <a:gdLst>
                  <a:gd name="T0" fmla="*/ 43 w 65"/>
                  <a:gd name="T1" fmla="*/ 43 h 63"/>
                  <a:gd name="T2" fmla="*/ 65 w 65"/>
                  <a:gd name="T3" fmla="*/ 36 h 63"/>
                  <a:gd name="T4" fmla="*/ 46 w 65"/>
                  <a:gd name="T5" fmla="*/ 22 h 63"/>
                  <a:gd name="T6" fmla="*/ 48 w 65"/>
                  <a:gd name="T7" fmla="*/ 0 h 63"/>
                  <a:gd name="T8" fmla="*/ 29 w 65"/>
                  <a:gd name="T9" fmla="*/ 12 h 63"/>
                  <a:gd name="T10" fmla="*/ 7 w 65"/>
                  <a:gd name="T11" fmla="*/ 5 h 63"/>
                  <a:gd name="T12" fmla="*/ 14 w 65"/>
                  <a:gd name="T13" fmla="*/ 26 h 63"/>
                  <a:gd name="T14" fmla="*/ 0 w 65"/>
                  <a:gd name="T15" fmla="*/ 46 h 63"/>
                  <a:gd name="T16" fmla="*/ 24 w 65"/>
                  <a:gd name="T17" fmla="*/ 46 h 63"/>
                  <a:gd name="T18" fmla="*/ 36 w 65"/>
                  <a:gd name="T19" fmla="*/ 63 h 63"/>
                  <a:gd name="T20" fmla="*/ 43 w 65"/>
                  <a:gd name="T21" fmla="*/ 4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5" h="63">
                    <a:moveTo>
                      <a:pt x="43" y="43"/>
                    </a:moveTo>
                    <a:lnTo>
                      <a:pt x="65" y="36"/>
                    </a:lnTo>
                    <a:lnTo>
                      <a:pt x="46" y="22"/>
                    </a:lnTo>
                    <a:lnTo>
                      <a:pt x="48" y="0"/>
                    </a:lnTo>
                    <a:lnTo>
                      <a:pt x="29" y="12"/>
                    </a:lnTo>
                    <a:lnTo>
                      <a:pt x="7" y="5"/>
                    </a:lnTo>
                    <a:lnTo>
                      <a:pt x="14" y="26"/>
                    </a:lnTo>
                    <a:lnTo>
                      <a:pt x="0" y="46"/>
                    </a:lnTo>
                    <a:lnTo>
                      <a:pt x="24" y="46"/>
                    </a:lnTo>
                    <a:lnTo>
                      <a:pt x="36" y="63"/>
                    </a:lnTo>
                    <a:lnTo>
                      <a:pt x="43" y="43"/>
                    </a:lnTo>
                    <a:close/>
                  </a:path>
                </a:pathLst>
              </a:custGeom>
              <a:solidFill>
                <a:schemeClr val="tx2">
                  <a:lumMod val="75000"/>
                </a:schemeClr>
              </a:solidFill>
              <a:ln w="2857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200"/>
              </a:p>
            </p:txBody>
          </p:sp>
        </p:grpSp>
      </p:grpSp>
      <p:sp>
        <p:nvSpPr>
          <p:cNvPr id="286" name="矩形 285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87" name="矩形 286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88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89" name="矩形 288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90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31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89308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500"/>
                            </p:stCondLst>
                            <p:childTnLst>
                              <p:par>
                                <p:cTn id="5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" grpId="0" animBg="1"/>
      <p:bldP spid="19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4181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成本预算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9" name="KSO_Shape"/>
          <p:cNvSpPr>
            <a:spLocks/>
          </p:cNvSpPr>
          <p:nvPr/>
        </p:nvSpPr>
        <p:spPr bwMode="auto">
          <a:xfrm>
            <a:off x="198653" y="88121"/>
            <a:ext cx="281208" cy="269960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grpSp>
        <p:nvGrpSpPr>
          <p:cNvPr id="70" name="组合 69"/>
          <p:cNvGrpSpPr/>
          <p:nvPr/>
        </p:nvGrpSpPr>
        <p:grpSpPr>
          <a:xfrm>
            <a:off x="1824249" y="1388307"/>
            <a:ext cx="1833030" cy="1827015"/>
            <a:chOff x="1440917" y="1548121"/>
            <a:chExt cx="2027143" cy="2020491"/>
          </a:xfrm>
          <a:solidFill>
            <a:schemeClr val="accent5">
              <a:lumMod val="50000"/>
            </a:schemeClr>
          </a:solidFill>
        </p:grpSpPr>
        <p:sp>
          <p:nvSpPr>
            <p:cNvPr id="71" name="Freeform 6"/>
            <p:cNvSpPr>
              <a:spLocks/>
            </p:cNvSpPr>
            <p:nvPr/>
          </p:nvSpPr>
          <p:spPr bwMode="auto">
            <a:xfrm rot="2700000">
              <a:off x="1444243" y="1544795"/>
              <a:ext cx="2020491" cy="2027143"/>
            </a:xfrm>
            <a:custGeom>
              <a:avLst/>
              <a:gdLst>
                <a:gd name="T0" fmla="*/ 1039 w 5610"/>
                <a:gd name="T1" fmla="*/ 4570 h 5609"/>
                <a:gd name="T2" fmla="*/ 4802 w 5610"/>
                <a:gd name="T3" fmla="*/ 4570 h 5609"/>
                <a:gd name="T4" fmla="*/ 5579 w 5610"/>
                <a:gd name="T5" fmla="*/ 2575 h 5609"/>
                <a:gd name="T6" fmla="*/ 5579 w 5610"/>
                <a:gd name="T7" fmla="*/ 30 h 5609"/>
                <a:gd name="T8" fmla="*/ 3035 w 5610"/>
                <a:gd name="T9" fmla="*/ 30 h 5609"/>
                <a:gd name="T10" fmla="*/ 1039 w 5610"/>
                <a:gd name="T11" fmla="*/ 807 h 5609"/>
                <a:gd name="T12" fmla="*/ 1039 w 5610"/>
                <a:gd name="T13" fmla="*/ 4570 h 5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10" h="5609">
                  <a:moveTo>
                    <a:pt x="1039" y="4570"/>
                  </a:moveTo>
                  <a:cubicBezTo>
                    <a:pt x="2078" y="5609"/>
                    <a:pt x="3763" y="5609"/>
                    <a:pt x="4802" y="4570"/>
                  </a:cubicBezTo>
                  <a:cubicBezTo>
                    <a:pt x="5351" y="4022"/>
                    <a:pt x="5610" y="3293"/>
                    <a:pt x="5579" y="2575"/>
                  </a:cubicBezTo>
                  <a:lnTo>
                    <a:pt x="5579" y="30"/>
                  </a:lnTo>
                  <a:lnTo>
                    <a:pt x="3035" y="30"/>
                  </a:lnTo>
                  <a:cubicBezTo>
                    <a:pt x="2316" y="0"/>
                    <a:pt x="1588" y="258"/>
                    <a:pt x="1039" y="807"/>
                  </a:cubicBezTo>
                  <a:cubicBezTo>
                    <a:pt x="0" y="1846"/>
                    <a:pt x="0" y="3531"/>
                    <a:pt x="1039" y="4570"/>
                  </a:cubicBezTo>
                  <a:close/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Impact MT Std" pitchFamily="34" charset="0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889684" y="2173729"/>
              <a:ext cx="1304283" cy="25527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管理成本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  <p:sp>
          <p:nvSpPr>
            <p:cNvPr id="73" name="TextBox 9"/>
            <p:cNvSpPr txBox="1">
              <a:spLocks noChangeArrowheads="1"/>
            </p:cNvSpPr>
            <p:nvPr/>
          </p:nvSpPr>
          <p:spPr bwMode="auto">
            <a:xfrm>
              <a:off x="1970406" y="2491031"/>
              <a:ext cx="773277" cy="51041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r>
                <a:rPr lang="en-US" altLang="zh-CN" sz="2399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40</a:t>
              </a: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%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3293089" y="2679731"/>
            <a:ext cx="1483393" cy="1478526"/>
            <a:chOff x="3111668" y="2944827"/>
            <a:chExt cx="1640481" cy="1635098"/>
          </a:xfrm>
          <a:solidFill>
            <a:schemeClr val="accent5">
              <a:lumMod val="75000"/>
            </a:schemeClr>
          </a:solidFill>
        </p:grpSpPr>
        <p:sp>
          <p:nvSpPr>
            <p:cNvPr id="75" name="Freeform 7"/>
            <p:cNvSpPr>
              <a:spLocks/>
            </p:cNvSpPr>
            <p:nvPr/>
          </p:nvSpPr>
          <p:spPr bwMode="auto">
            <a:xfrm rot="2700000">
              <a:off x="3114360" y="2942135"/>
              <a:ext cx="1635098" cy="1640481"/>
            </a:xfrm>
            <a:custGeom>
              <a:avLst/>
              <a:gdLst>
                <a:gd name="T0" fmla="*/ 4570 w 5609"/>
                <a:gd name="T1" fmla="*/ 4570 h 5609"/>
                <a:gd name="T2" fmla="*/ 807 w 5609"/>
                <a:gd name="T3" fmla="*/ 4570 h 5609"/>
                <a:gd name="T4" fmla="*/ 30 w 5609"/>
                <a:gd name="T5" fmla="*/ 2575 h 5609"/>
                <a:gd name="T6" fmla="*/ 30 w 5609"/>
                <a:gd name="T7" fmla="*/ 30 h 5609"/>
                <a:gd name="T8" fmla="*/ 2574 w 5609"/>
                <a:gd name="T9" fmla="*/ 30 h 5609"/>
                <a:gd name="T10" fmla="*/ 4570 w 5609"/>
                <a:gd name="T11" fmla="*/ 807 h 5609"/>
                <a:gd name="T12" fmla="*/ 4570 w 5609"/>
                <a:gd name="T13" fmla="*/ 4570 h 5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09" h="5609">
                  <a:moveTo>
                    <a:pt x="4570" y="4570"/>
                  </a:moveTo>
                  <a:cubicBezTo>
                    <a:pt x="3531" y="5609"/>
                    <a:pt x="1846" y="5609"/>
                    <a:pt x="807" y="4570"/>
                  </a:cubicBezTo>
                  <a:cubicBezTo>
                    <a:pt x="258" y="4022"/>
                    <a:pt x="0" y="3293"/>
                    <a:pt x="30" y="2575"/>
                  </a:cubicBezTo>
                  <a:lnTo>
                    <a:pt x="30" y="30"/>
                  </a:lnTo>
                  <a:lnTo>
                    <a:pt x="2574" y="30"/>
                  </a:lnTo>
                  <a:cubicBezTo>
                    <a:pt x="3293" y="0"/>
                    <a:pt x="4022" y="258"/>
                    <a:pt x="4570" y="807"/>
                  </a:cubicBezTo>
                  <a:cubicBezTo>
                    <a:pt x="5609" y="1846"/>
                    <a:pt x="5609" y="3531"/>
                    <a:pt x="4570" y="4570"/>
                  </a:cubicBezTo>
                  <a:close/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Impact MT Std" pitchFamily="34" charset="0"/>
              </a:endParaRPr>
            </a:p>
          </p:txBody>
        </p:sp>
        <p:sp>
          <p:nvSpPr>
            <p:cNvPr id="76" name="TextBox 75"/>
            <p:cNvSpPr txBox="1"/>
            <p:nvPr/>
          </p:nvSpPr>
          <p:spPr>
            <a:xfrm>
              <a:off x="3421327" y="3347925"/>
              <a:ext cx="1078663" cy="17224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012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营销成本</a:t>
              </a:r>
              <a:endParaRPr lang="zh-CN" altLang="en-US" sz="1012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  <p:sp>
          <p:nvSpPr>
            <p:cNvPr id="77" name="TextBox 9"/>
            <p:cNvSpPr txBox="1">
              <a:spLocks noChangeArrowheads="1"/>
            </p:cNvSpPr>
            <p:nvPr/>
          </p:nvSpPr>
          <p:spPr bwMode="auto">
            <a:xfrm>
              <a:off x="3466877" y="3620484"/>
              <a:ext cx="773277" cy="51041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r>
                <a:rPr lang="en-US" altLang="zh-CN" sz="2399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30</a:t>
              </a: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%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</p:grpSp>
      <p:grpSp>
        <p:nvGrpSpPr>
          <p:cNvPr id="78" name="组合 77"/>
          <p:cNvGrpSpPr/>
          <p:nvPr/>
        </p:nvGrpSpPr>
        <p:grpSpPr>
          <a:xfrm>
            <a:off x="4286397" y="1715873"/>
            <a:ext cx="1175657" cy="1171881"/>
            <a:chOff x="4254365" y="1910376"/>
            <a:chExt cx="1300156" cy="1295980"/>
          </a:xfrm>
          <a:solidFill>
            <a:srgbClr val="2DD3C2"/>
          </a:solidFill>
        </p:grpSpPr>
        <p:sp>
          <p:nvSpPr>
            <p:cNvPr id="79" name="Freeform 5"/>
            <p:cNvSpPr>
              <a:spLocks/>
            </p:cNvSpPr>
            <p:nvPr/>
          </p:nvSpPr>
          <p:spPr bwMode="auto">
            <a:xfrm rot="2700000" flipH="1">
              <a:off x="4256453" y="1908288"/>
              <a:ext cx="1295980" cy="1300156"/>
            </a:xfrm>
            <a:custGeom>
              <a:avLst/>
              <a:gdLst>
                <a:gd name="T0" fmla="*/ 795 w 4296"/>
                <a:gd name="T1" fmla="*/ 796 h 4297"/>
                <a:gd name="T2" fmla="*/ 3678 w 4296"/>
                <a:gd name="T3" fmla="*/ 796 h 4297"/>
                <a:gd name="T4" fmla="*/ 4273 w 4296"/>
                <a:gd name="T5" fmla="*/ 2324 h 4297"/>
                <a:gd name="T6" fmla="*/ 4273 w 4296"/>
                <a:gd name="T7" fmla="*/ 4273 h 4297"/>
                <a:gd name="T8" fmla="*/ 2324 w 4296"/>
                <a:gd name="T9" fmla="*/ 4273 h 4297"/>
                <a:gd name="T10" fmla="*/ 795 w 4296"/>
                <a:gd name="T11" fmla="*/ 3678 h 4297"/>
                <a:gd name="T12" fmla="*/ 795 w 4296"/>
                <a:gd name="T13" fmla="*/ 796 h 4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96" h="4297">
                  <a:moveTo>
                    <a:pt x="795" y="796"/>
                  </a:moveTo>
                  <a:cubicBezTo>
                    <a:pt x="1591" y="0"/>
                    <a:pt x="2882" y="0"/>
                    <a:pt x="3678" y="796"/>
                  </a:cubicBezTo>
                  <a:cubicBezTo>
                    <a:pt x="4098" y="1216"/>
                    <a:pt x="4296" y="1774"/>
                    <a:pt x="4273" y="2324"/>
                  </a:cubicBezTo>
                  <a:lnTo>
                    <a:pt x="4273" y="4273"/>
                  </a:lnTo>
                  <a:lnTo>
                    <a:pt x="2324" y="4273"/>
                  </a:lnTo>
                  <a:cubicBezTo>
                    <a:pt x="1774" y="4297"/>
                    <a:pt x="1216" y="4098"/>
                    <a:pt x="795" y="3678"/>
                  </a:cubicBezTo>
                  <a:cubicBezTo>
                    <a:pt x="0" y="2882"/>
                    <a:pt x="0" y="1592"/>
                    <a:pt x="795" y="796"/>
                  </a:cubicBezTo>
                  <a:close/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Impact MT Std" pitchFamily="34" charset="0"/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4434737" y="2241239"/>
              <a:ext cx="901312" cy="17869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05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办公成本</a:t>
              </a:r>
              <a:endParaRPr lang="zh-CN" altLang="en-US" sz="105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  <p:sp>
          <p:nvSpPr>
            <p:cNvPr id="81" name="TextBox 9"/>
            <p:cNvSpPr txBox="1">
              <a:spLocks noChangeArrowheads="1"/>
            </p:cNvSpPr>
            <p:nvPr/>
          </p:nvSpPr>
          <p:spPr bwMode="auto">
            <a:xfrm>
              <a:off x="4396940" y="2413757"/>
              <a:ext cx="773277" cy="51041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r>
                <a:rPr lang="en-US" altLang="zh-CN" sz="2399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20</a:t>
              </a:r>
              <a:r>
                <a:rPr lang="en-US" altLang="zh-CN" sz="15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%</a:t>
              </a:r>
              <a:endParaRPr lang="zh-CN" altLang="en-US" sz="15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</p:grpSp>
      <p:grpSp>
        <p:nvGrpSpPr>
          <p:cNvPr id="82" name="组合 81"/>
          <p:cNvGrpSpPr/>
          <p:nvPr/>
        </p:nvGrpSpPr>
        <p:grpSpPr>
          <a:xfrm>
            <a:off x="3558983" y="1055693"/>
            <a:ext cx="970523" cy="967406"/>
            <a:chOff x="3395261" y="1209491"/>
            <a:chExt cx="1073298" cy="1069851"/>
          </a:xfrm>
          <a:solidFill>
            <a:srgbClr val="92D050"/>
          </a:solidFill>
        </p:grpSpPr>
        <p:sp>
          <p:nvSpPr>
            <p:cNvPr id="83" name="Freeform 5"/>
            <p:cNvSpPr>
              <a:spLocks/>
            </p:cNvSpPr>
            <p:nvPr/>
          </p:nvSpPr>
          <p:spPr bwMode="auto">
            <a:xfrm rot="2700000">
              <a:off x="3396984" y="1207768"/>
              <a:ext cx="1069851" cy="1073298"/>
            </a:xfrm>
            <a:custGeom>
              <a:avLst/>
              <a:gdLst>
                <a:gd name="T0" fmla="*/ 795 w 4296"/>
                <a:gd name="T1" fmla="*/ 796 h 4297"/>
                <a:gd name="T2" fmla="*/ 3678 w 4296"/>
                <a:gd name="T3" fmla="*/ 796 h 4297"/>
                <a:gd name="T4" fmla="*/ 4273 w 4296"/>
                <a:gd name="T5" fmla="*/ 2324 h 4297"/>
                <a:gd name="T6" fmla="*/ 4273 w 4296"/>
                <a:gd name="T7" fmla="*/ 4273 h 4297"/>
                <a:gd name="T8" fmla="*/ 2324 w 4296"/>
                <a:gd name="T9" fmla="*/ 4273 h 4297"/>
                <a:gd name="T10" fmla="*/ 795 w 4296"/>
                <a:gd name="T11" fmla="*/ 3678 h 4297"/>
                <a:gd name="T12" fmla="*/ 795 w 4296"/>
                <a:gd name="T13" fmla="*/ 796 h 4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96" h="4297">
                  <a:moveTo>
                    <a:pt x="795" y="796"/>
                  </a:moveTo>
                  <a:cubicBezTo>
                    <a:pt x="1591" y="0"/>
                    <a:pt x="2882" y="0"/>
                    <a:pt x="3678" y="796"/>
                  </a:cubicBezTo>
                  <a:cubicBezTo>
                    <a:pt x="4098" y="1216"/>
                    <a:pt x="4296" y="1774"/>
                    <a:pt x="4273" y="2324"/>
                  </a:cubicBezTo>
                  <a:lnTo>
                    <a:pt x="4273" y="4273"/>
                  </a:lnTo>
                  <a:lnTo>
                    <a:pt x="2324" y="4273"/>
                  </a:lnTo>
                  <a:cubicBezTo>
                    <a:pt x="1774" y="4297"/>
                    <a:pt x="1216" y="4098"/>
                    <a:pt x="795" y="3678"/>
                  </a:cubicBezTo>
                  <a:cubicBezTo>
                    <a:pt x="0" y="2882"/>
                    <a:pt x="0" y="1592"/>
                    <a:pt x="795" y="796"/>
                  </a:cubicBezTo>
                  <a:close/>
                </a:path>
              </a:pathLst>
            </a:cu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latin typeface="Impact MT Std" pitchFamily="34" charset="0"/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3582649" y="1516900"/>
              <a:ext cx="698523" cy="153166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9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其他</a:t>
              </a:r>
              <a:r>
                <a:rPr lang="zh-CN" altLang="en-US" sz="9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成本</a:t>
              </a:r>
              <a:endParaRPr lang="zh-CN" altLang="en-US" sz="9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  <p:sp>
          <p:nvSpPr>
            <p:cNvPr id="85" name="TextBox 9"/>
            <p:cNvSpPr txBox="1">
              <a:spLocks noChangeArrowheads="1"/>
            </p:cNvSpPr>
            <p:nvPr/>
          </p:nvSpPr>
          <p:spPr bwMode="auto">
            <a:xfrm>
              <a:off x="3582649" y="1669699"/>
              <a:ext cx="638547" cy="408443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  <a:ea typeface="宋体" charset="-122"/>
                </a:defRPr>
              </a:lvl9pPr>
            </a:lstStyle>
            <a:p>
              <a:r>
                <a:rPr lang="en-US" altLang="zh-CN" sz="18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10</a:t>
              </a:r>
              <a:r>
                <a:rPr lang="en-US" altLang="zh-CN" sz="1200" b="1" dirty="0">
                  <a:solidFill>
                    <a:schemeClr val="bg1"/>
                  </a:solidFill>
                  <a:latin typeface="Impact MT Std" pitchFamily="34" charset="0"/>
                  <a:ea typeface="微软雅黑" pitchFamily="34" charset="-122"/>
                </a:rPr>
                <a:t>%</a:t>
              </a:r>
              <a:endParaRPr lang="zh-CN" altLang="en-US" sz="12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endParaRPr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5388276" y="1560347"/>
            <a:ext cx="2503415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5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点击输入本栏的具体文字，简明扼要的说明分项内容，此为概念图解，请根据您的具体内容酌情修改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5570038" y="2268177"/>
            <a:ext cx="2457446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5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点击输入本栏的具体文字，简明扼要的说明分项内容，此为概念图解，请根据您的具体内容酌情修改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901443" y="3242382"/>
            <a:ext cx="2342346" cy="57708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5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点击输入本栏的具体文字，简明扼要的说明分项内容，此为概念图解，请根据您的具体内容酌情修改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9" name="TextBox 88"/>
          <p:cNvSpPr txBox="1"/>
          <p:nvPr/>
        </p:nvSpPr>
        <p:spPr>
          <a:xfrm>
            <a:off x="548788" y="3219654"/>
            <a:ext cx="1998326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5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l"/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点击输入本栏的具体文字，简明扼要的说明分项内容，此为概念图解，请根据您的具体内容酌情修改</a:t>
            </a:r>
            <a:endParaRPr lang="en-US" altLang="zh-CN" sz="105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1" name="矩形 90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2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3" name="矩形 92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94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6109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100"/>
                            </p:stCondLst>
                            <p:childTnLst>
                              <p:par>
                                <p:cTn id="22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/>
      <p:bldP spid="87" grpId="0"/>
      <p:bldP spid="88" grpId="0"/>
      <p:bldP spid="8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7" name="文本框 9"/>
          <p:cNvSpPr txBox="1"/>
          <p:nvPr/>
        </p:nvSpPr>
        <p:spPr>
          <a:xfrm>
            <a:off x="630588" y="152453"/>
            <a:ext cx="1241815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资金用途</a:t>
            </a:r>
          </a:p>
        </p:txBody>
      </p:sp>
      <p:sp>
        <p:nvSpPr>
          <p:cNvPr id="9" name="KSO_Shape"/>
          <p:cNvSpPr>
            <a:spLocks/>
          </p:cNvSpPr>
          <p:nvPr/>
        </p:nvSpPr>
        <p:spPr bwMode="auto">
          <a:xfrm>
            <a:off x="198653" y="88121"/>
            <a:ext cx="281208" cy="269960"/>
          </a:xfrm>
          <a:custGeom>
            <a:avLst/>
            <a:gdLst>
              <a:gd name="T0" fmla="*/ 1618108 w 3816350"/>
              <a:gd name="T1" fmla="*/ 3491708 h 3665538"/>
              <a:gd name="T2" fmla="*/ 3711914 w 3816350"/>
              <a:gd name="T3" fmla="*/ 3515947 h 3665538"/>
              <a:gd name="T4" fmla="*/ 1938033 w 3816350"/>
              <a:gd name="T5" fmla="*/ 3320852 h 3665538"/>
              <a:gd name="T6" fmla="*/ 2466975 w 3816350"/>
              <a:gd name="T7" fmla="*/ 3464378 h 3665538"/>
              <a:gd name="T8" fmla="*/ 1420823 w 3816350"/>
              <a:gd name="T9" fmla="*/ 3514907 h 3665538"/>
              <a:gd name="T10" fmla="*/ 1072366 w 3816350"/>
              <a:gd name="T11" fmla="*/ 3448171 h 3665538"/>
              <a:gd name="T12" fmla="*/ 350995 w 3816350"/>
              <a:gd name="T13" fmla="*/ 3613421 h 3665538"/>
              <a:gd name="T14" fmla="*/ 2826009 w 3816350"/>
              <a:gd name="T15" fmla="*/ 3416327 h 3665538"/>
              <a:gd name="T16" fmla="*/ 3710327 w 3816350"/>
              <a:gd name="T17" fmla="*/ 3553504 h 3665538"/>
              <a:gd name="T18" fmla="*/ 1625482 w 3816350"/>
              <a:gd name="T19" fmla="*/ 3379536 h 3665538"/>
              <a:gd name="T20" fmla="*/ 2426374 w 3816350"/>
              <a:gd name="T21" fmla="*/ 3213000 h 3665538"/>
              <a:gd name="T22" fmla="*/ 771525 w 3816350"/>
              <a:gd name="T23" fmla="*/ 3205163 h 3665538"/>
              <a:gd name="T24" fmla="*/ 1067953 w 3816350"/>
              <a:gd name="T25" fmla="*/ 3277053 h 3665538"/>
              <a:gd name="T26" fmla="*/ 784892 w 3816350"/>
              <a:gd name="T27" fmla="*/ 3451540 h 3665538"/>
              <a:gd name="T28" fmla="*/ 2490788 w 3816350"/>
              <a:gd name="T29" fmla="*/ 3116568 h 3665538"/>
              <a:gd name="T30" fmla="*/ 1449375 w 3816350"/>
              <a:gd name="T31" fmla="*/ 3307847 h 3665538"/>
              <a:gd name="T32" fmla="*/ 2434307 w 3816350"/>
              <a:gd name="T33" fmla="*/ 3163198 h 3665538"/>
              <a:gd name="T34" fmla="*/ 3783974 w 3816350"/>
              <a:gd name="T35" fmla="*/ 3278823 h 3665538"/>
              <a:gd name="T36" fmla="*/ 2635250 w 3816350"/>
              <a:gd name="T37" fmla="*/ 3206432 h 3665538"/>
              <a:gd name="T38" fmla="*/ 3815080 w 3816350"/>
              <a:gd name="T39" fmla="*/ 3040062 h 3665538"/>
              <a:gd name="T40" fmla="*/ 2866956 w 3816350"/>
              <a:gd name="T41" fmla="*/ 3006725 h 3665538"/>
              <a:gd name="T42" fmla="*/ 657993 w 3816350"/>
              <a:gd name="T43" fmla="*/ 3196983 h 3665538"/>
              <a:gd name="T44" fmla="*/ 872062 w 3816350"/>
              <a:gd name="T45" fmla="*/ 3214746 h 3665538"/>
              <a:gd name="T46" fmla="*/ 825374 w 3816350"/>
              <a:gd name="T47" fmla="*/ 2994614 h 3665538"/>
              <a:gd name="T48" fmla="*/ 1190307 w 3816350"/>
              <a:gd name="T49" fmla="*/ 3120223 h 3665538"/>
              <a:gd name="T50" fmla="*/ 273368 w 3816350"/>
              <a:gd name="T51" fmla="*/ 3120223 h 3665538"/>
              <a:gd name="T52" fmla="*/ 1472924 w 3816350"/>
              <a:gd name="T53" fmla="*/ 2958852 h 3665538"/>
              <a:gd name="T54" fmla="*/ 2445690 w 3816350"/>
              <a:gd name="T55" fmla="*/ 3096148 h 3665538"/>
              <a:gd name="T56" fmla="*/ 1403350 w 3816350"/>
              <a:gd name="T57" fmla="*/ 2909186 h 3665538"/>
              <a:gd name="T58" fmla="*/ 3767144 w 3816350"/>
              <a:gd name="T59" fmla="*/ 2880042 h 3665538"/>
              <a:gd name="T60" fmla="*/ 2660954 w 3816350"/>
              <a:gd name="T61" fmla="*/ 3062923 h 3665538"/>
              <a:gd name="T62" fmla="*/ 2077078 w 3816350"/>
              <a:gd name="T63" fmla="*/ 2755988 h 3665538"/>
              <a:gd name="T64" fmla="*/ 2064323 w 3816350"/>
              <a:gd name="T65" fmla="*/ 3023556 h 3665538"/>
              <a:gd name="T66" fmla="*/ 1553136 w 3816350"/>
              <a:gd name="T67" fmla="*/ 2926811 h 3665538"/>
              <a:gd name="T68" fmla="*/ 2489519 w 3816350"/>
              <a:gd name="T69" fmla="*/ 2707310 h 3665538"/>
              <a:gd name="T70" fmla="*/ 1846579 w 3816350"/>
              <a:gd name="T71" fmla="*/ 2621224 h 3665538"/>
              <a:gd name="T72" fmla="*/ 3411957 w 3816350"/>
              <a:gd name="T73" fmla="*/ 2738921 h 3665538"/>
              <a:gd name="T74" fmla="*/ 3080259 w 3816350"/>
              <a:gd name="T75" fmla="*/ 2936880 h 3665538"/>
              <a:gd name="T76" fmla="*/ 1829436 w 3816350"/>
              <a:gd name="T77" fmla="*/ 2582778 h 3665538"/>
              <a:gd name="T78" fmla="*/ 1856740 w 3816350"/>
              <a:gd name="T79" fmla="*/ 2801747 h 3665538"/>
              <a:gd name="T80" fmla="*/ 2088516 w 3816350"/>
              <a:gd name="T81" fmla="*/ 2619751 h 3665538"/>
              <a:gd name="T82" fmla="*/ 2403793 w 3816350"/>
              <a:gd name="T83" fmla="*/ 2645568 h 3665538"/>
              <a:gd name="T84" fmla="*/ 1545273 w 3816350"/>
              <a:gd name="T85" fmla="*/ 2758080 h 3665538"/>
              <a:gd name="T86" fmla="*/ 2737140 w 3816350"/>
              <a:gd name="T87" fmla="*/ 2576196 h 3665538"/>
              <a:gd name="T88" fmla="*/ 3655103 w 3816350"/>
              <a:gd name="T89" fmla="*/ 2636838 h 3665538"/>
              <a:gd name="T90" fmla="*/ 2771738 w 3816350"/>
              <a:gd name="T91" fmla="*/ 2448243 h 3665538"/>
              <a:gd name="T92" fmla="*/ 2989478 w 3816350"/>
              <a:gd name="T93" fmla="*/ 2307907 h 3665538"/>
              <a:gd name="T94" fmla="*/ 2867591 w 3816350"/>
              <a:gd name="T95" fmla="*/ 2234247 h 3665538"/>
              <a:gd name="T96" fmla="*/ 3696043 w 3816350"/>
              <a:gd name="T97" fmla="*/ 2367598 h 3665538"/>
              <a:gd name="T98" fmla="*/ 3314856 w 3816350"/>
              <a:gd name="T99" fmla="*/ 1892183 h 3665538"/>
              <a:gd name="T100" fmla="*/ 2974884 w 3816350"/>
              <a:gd name="T101" fmla="*/ 2068371 h 3665538"/>
              <a:gd name="T102" fmla="*/ 3799844 w 3816350"/>
              <a:gd name="T103" fmla="*/ 2062969 h 3665538"/>
              <a:gd name="T104" fmla="*/ 2637789 w 3816350"/>
              <a:gd name="T105" fmla="*/ 2027696 h 3665538"/>
              <a:gd name="T106" fmla="*/ 3189458 w 3816350"/>
              <a:gd name="T107" fmla="*/ 1697313 h 3665538"/>
              <a:gd name="T108" fmla="*/ 3015840 w 3816350"/>
              <a:gd name="T109" fmla="*/ 1948969 h 3665538"/>
              <a:gd name="T110" fmla="*/ 3354189 w 3816350"/>
              <a:gd name="T111" fmla="*/ 1860541 h 3665538"/>
              <a:gd name="T112" fmla="*/ 3468771 w 3816350"/>
              <a:gd name="T113" fmla="*/ 1695411 h 3665538"/>
              <a:gd name="T114" fmla="*/ 3173905 w 3816350"/>
              <a:gd name="T115" fmla="*/ 2035495 h 3665538"/>
              <a:gd name="T116" fmla="*/ 3074241 w 3816350"/>
              <a:gd name="T117" fmla="*/ 1681466 h 3665538"/>
              <a:gd name="T118" fmla="*/ 3386120 w 3816350"/>
              <a:gd name="T119" fmla="*/ 1131189 h 3665538"/>
              <a:gd name="T120" fmla="*/ 254975 w 3816350"/>
              <a:gd name="T121" fmla="*/ 2785759 h 3665538"/>
              <a:gd name="T122" fmla="*/ 1131353 w 3816350"/>
              <a:gd name="T123" fmla="*/ 1377803 h 3665538"/>
              <a:gd name="T124" fmla="*/ 2508155 w 3816350"/>
              <a:gd name="T125" fmla="*/ 314537 h 36655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16350" h="3665538">
                <a:moveTo>
                  <a:pt x="1892592" y="3532067"/>
                </a:moveTo>
                <a:lnTo>
                  <a:pt x="1892592" y="3635348"/>
                </a:lnTo>
                <a:lnTo>
                  <a:pt x="1913877" y="3636302"/>
                </a:lnTo>
                <a:lnTo>
                  <a:pt x="1935480" y="3636302"/>
                </a:lnTo>
                <a:lnTo>
                  <a:pt x="1965343" y="3635666"/>
                </a:lnTo>
                <a:lnTo>
                  <a:pt x="1965343" y="3532385"/>
                </a:lnTo>
                <a:lnTo>
                  <a:pt x="1935480" y="3532703"/>
                </a:lnTo>
                <a:lnTo>
                  <a:pt x="1913877" y="3532703"/>
                </a:lnTo>
                <a:lnTo>
                  <a:pt x="1892592" y="3532067"/>
                </a:lnTo>
                <a:close/>
                <a:moveTo>
                  <a:pt x="665284" y="3532067"/>
                </a:moveTo>
                <a:lnTo>
                  <a:pt x="665284" y="3635348"/>
                </a:lnTo>
                <a:lnTo>
                  <a:pt x="686575" y="3636302"/>
                </a:lnTo>
                <a:lnTo>
                  <a:pt x="708185" y="3636302"/>
                </a:lnTo>
                <a:lnTo>
                  <a:pt x="738374" y="3635666"/>
                </a:lnTo>
                <a:lnTo>
                  <a:pt x="738374" y="3532385"/>
                </a:lnTo>
                <a:lnTo>
                  <a:pt x="708185" y="3532703"/>
                </a:lnTo>
                <a:lnTo>
                  <a:pt x="686575" y="3532703"/>
                </a:lnTo>
                <a:lnTo>
                  <a:pt x="665284" y="3532067"/>
                </a:lnTo>
                <a:close/>
                <a:moveTo>
                  <a:pt x="1746773" y="3519356"/>
                </a:moveTo>
                <a:lnTo>
                  <a:pt x="1746773" y="3623272"/>
                </a:lnTo>
                <a:lnTo>
                  <a:pt x="1764563" y="3625497"/>
                </a:lnTo>
                <a:lnTo>
                  <a:pt x="1782671" y="3628039"/>
                </a:lnTo>
                <a:lnTo>
                  <a:pt x="1800780" y="3629628"/>
                </a:lnTo>
                <a:lnTo>
                  <a:pt x="1819841" y="3631535"/>
                </a:lnTo>
                <a:lnTo>
                  <a:pt x="1819841" y="3527618"/>
                </a:lnTo>
                <a:lnTo>
                  <a:pt x="1800780" y="3526029"/>
                </a:lnTo>
                <a:lnTo>
                  <a:pt x="1782671" y="3524123"/>
                </a:lnTo>
                <a:lnTo>
                  <a:pt x="1764563" y="3521580"/>
                </a:lnTo>
                <a:lnTo>
                  <a:pt x="1746773" y="3519356"/>
                </a:lnTo>
                <a:close/>
                <a:moveTo>
                  <a:pt x="519421" y="3519356"/>
                </a:moveTo>
                <a:lnTo>
                  <a:pt x="519421" y="3623272"/>
                </a:lnTo>
                <a:lnTo>
                  <a:pt x="537217" y="3625497"/>
                </a:lnTo>
                <a:lnTo>
                  <a:pt x="555330" y="3628039"/>
                </a:lnTo>
                <a:lnTo>
                  <a:pt x="573762" y="3629946"/>
                </a:lnTo>
                <a:lnTo>
                  <a:pt x="592511" y="3631535"/>
                </a:lnTo>
                <a:lnTo>
                  <a:pt x="592511" y="3527618"/>
                </a:lnTo>
                <a:lnTo>
                  <a:pt x="573762" y="3526029"/>
                </a:lnTo>
                <a:lnTo>
                  <a:pt x="555330" y="3524123"/>
                </a:lnTo>
                <a:lnTo>
                  <a:pt x="537217" y="3521580"/>
                </a:lnTo>
                <a:lnTo>
                  <a:pt x="519421" y="3519356"/>
                </a:lnTo>
                <a:close/>
                <a:moveTo>
                  <a:pt x="3151360" y="3517220"/>
                </a:moveTo>
                <a:lnTo>
                  <a:pt x="3151360" y="3632118"/>
                </a:lnTo>
                <a:lnTo>
                  <a:pt x="3174848" y="3632755"/>
                </a:lnTo>
                <a:lnTo>
                  <a:pt x="3198972" y="3633073"/>
                </a:lnTo>
                <a:lnTo>
                  <a:pt x="3231983" y="3632755"/>
                </a:lnTo>
                <a:lnTo>
                  <a:pt x="3231983" y="3517539"/>
                </a:lnTo>
                <a:lnTo>
                  <a:pt x="3198972" y="3517857"/>
                </a:lnTo>
                <a:lnTo>
                  <a:pt x="3174848" y="3517539"/>
                </a:lnTo>
                <a:lnTo>
                  <a:pt x="3151360" y="3517220"/>
                </a:lnTo>
                <a:close/>
                <a:moveTo>
                  <a:pt x="2989478" y="3502580"/>
                </a:moveTo>
                <a:lnTo>
                  <a:pt x="2989478" y="3618432"/>
                </a:lnTo>
                <a:lnTo>
                  <a:pt x="3009158" y="3620979"/>
                </a:lnTo>
                <a:lnTo>
                  <a:pt x="3029472" y="3623525"/>
                </a:lnTo>
                <a:lnTo>
                  <a:pt x="3049469" y="3625753"/>
                </a:lnTo>
                <a:lnTo>
                  <a:pt x="3070419" y="3627344"/>
                </a:lnTo>
                <a:lnTo>
                  <a:pt x="3070419" y="3512446"/>
                </a:lnTo>
                <a:lnTo>
                  <a:pt x="3049469" y="3510537"/>
                </a:lnTo>
                <a:lnTo>
                  <a:pt x="3029472" y="3507990"/>
                </a:lnTo>
                <a:lnTo>
                  <a:pt x="3009158" y="3505763"/>
                </a:lnTo>
                <a:lnTo>
                  <a:pt x="2989478" y="3502580"/>
                </a:lnTo>
                <a:close/>
                <a:moveTo>
                  <a:pt x="1600953" y="3486306"/>
                </a:moveTo>
                <a:lnTo>
                  <a:pt x="1600953" y="3591494"/>
                </a:lnTo>
                <a:lnTo>
                  <a:pt x="1618744" y="3596578"/>
                </a:lnTo>
                <a:lnTo>
                  <a:pt x="1636217" y="3601345"/>
                </a:lnTo>
                <a:lnTo>
                  <a:pt x="1654960" y="3606112"/>
                </a:lnTo>
                <a:lnTo>
                  <a:pt x="1673704" y="3610243"/>
                </a:lnTo>
                <a:lnTo>
                  <a:pt x="1673704" y="3506009"/>
                </a:lnTo>
                <a:lnTo>
                  <a:pt x="1654960" y="3501242"/>
                </a:lnTo>
                <a:lnTo>
                  <a:pt x="1636217" y="3496475"/>
                </a:lnTo>
                <a:lnTo>
                  <a:pt x="1618108" y="3491708"/>
                </a:lnTo>
                <a:lnTo>
                  <a:pt x="1600953" y="3486306"/>
                </a:lnTo>
                <a:close/>
                <a:moveTo>
                  <a:pt x="373875" y="3486306"/>
                </a:moveTo>
                <a:lnTo>
                  <a:pt x="373875" y="3591494"/>
                </a:lnTo>
                <a:lnTo>
                  <a:pt x="391353" y="3596578"/>
                </a:lnTo>
                <a:lnTo>
                  <a:pt x="409149" y="3601345"/>
                </a:lnTo>
                <a:lnTo>
                  <a:pt x="427581" y="3606112"/>
                </a:lnTo>
                <a:lnTo>
                  <a:pt x="446648" y="3610243"/>
                </a:lnTo>
                <a:lnTo>
                  <a:pt x="446648" y="3506009"/>
                </a:lnTo>
                <a:lnTo>
                  <a:pt x="427581" y="3501242"/>
                </a:lnTo>
                <a:lnTo>
                  <a:pt x="409149" y="3496475"/>
                </a:lnTo>
                <a:lnTo>
                  <a:pt x="390718" y="3491708"/>
                </a:lnTo>
                <a:lnTo>
                  <a:pt x="373875" y="3486306"/>
                </a:lnTo>
                <a:close/>
                <a:moveTo>
                  <a:pt x="2827597" y="3465978"/>
                </a:moveTo>
                <a:lnTo>
                  <a:pt x="2827597" y="3583104"/>
                </a:lnTo>
                <a:lnTo>
                  <a:pt x="2846959" y="3589151"/>
                </a:lnTo>
                <a:lnTo>
                  <a:pt x="2866956" y="3594243"/>
                </a:lnTo>
                <a:lnTo>
                  <a:pt x="2887588" y="3599336"/>
                </a:lnTo>
                <a:lnTo>
                  <a:pt x="2908220" y="3604110"/>
                </a:lnTo>
                <a:lnTo>
                  <a:pt x="2908220" y="3487939"/>
                </a:lnTo>
                <a:lnTo>
                  <a:pt x="2887588" y="3482847"/>
                </a:lnTo>
                <a:lnTo>
                  <a:pt x="2866956" y="3477436"/>
                </a:lnTo>
                <a:lnTo>
                  <a:pt x="2846959" y="3472025"/>
                </a:lnTo>
                <a:lnTo>
                  <a:pt x="2827597" y="3465978"/>
                </a:lnTo>
                <a:close/>
                <a:moveTo>
                  <a:pt x="2402802" y="3447218"/>
                </a:moveTo>
                <a:lnTo>
                  <a:pt x="2397719" y="3450714"/>
                </a:lnTo>
                <a:lnTo>
                  <a:pt x="2391365" y="3453891"/>
                </a:lnTo>
                <a:lnTo>
                  <a:pt x="2383740" y="3457387"/>
                </a:lnTo>
                <a:lnTo>
                  <a:pt x="2376433" y="3460565"/>
                </a:lnTo>
                <a:lnTo>
                  <a:pt x="2347841" y="3472005"/>
                </a:lnTo>
                <a:lnTo>
                  <a:pt x="2347841" y="3562893"/>
                </a:lnTo>
                <a:lnTo>
                  <a:pt x="2355784" y="3558761"/>
                </a:lnTo>
                <a:lnTo>
                  <a:pt x="2363408" y="3554630"/>
                </a:lnTo>
                <a:lnTo>
                  <a:pt x="2371033" y="3550181"/>
                </a:lnTo>
                <a:lnTo>
                  <a:pt x="2378340" y="3545414"/>
                </a:lnTo>
                <a:lnTo>
                  <a:pt x="2385329" y="3540648"/>
                </a:lnTo>
                <a:lnTo>
                  <a:pt x="2391683" y="3535881"/>
                </a:lnTo>
                <a:lnTo>
                  <a:pt x="2397719" y="3531114"/>
                </a:lnTo>
                <a:lnTo>
                  <a:pt x="2402802" y="3526983"/>
                </a:lnTo>
                <a:lnTo>
                  <a:pt x="2402802" y="3447218"/>
                </a:lnTo>
                <a:close/>
                <a:moveTo>
                  <a:pt x="1175646" y="3447218"/>
                </a:moveTo>
                <a:lnTo>
                  <a:pt x="1170561" y="3450714"/>
                </a:lnTo>
                <a:lnTo>
                  <a:pt x="1164205" y="3453891"/>
                </a:lnTo>
                <a:lnTo>
                  <a:pt x="1156578" y="3457387"/>
                </a:lnTo>
                <a:lnTo>
                  <a:pt x="1149269" y="3460565"/>
                </a:lnTo>
                <a:lnTo>
                  <a:pt x="1120669" y="3472005"/>
                </a:lnTo>
                <a:lnTo>
                  <a:pt x="1120669" y="3562893"/>
                </a:lnTo>
                <a:lnTo>
                  <a:pt x="1128613" y="3558761"/>
                </a:lnTo>
                <a:lnTo>
                  <a:pt x="1136240" y="3554630"/>
                </a:lnTo>
                <a:lnTo>
                  <a:pt x="1144185" y="3550181"/>
                </a:lnTo>
                <a:lnTo>
                  <a:pt x="1151176" y="3545414"/>
                </a:lnTo>
                <a:lnTo>
                  <a:pt x="1158167" y="3540648"/>
                </a:lnTo>
                <a:lnTo>
                  <a:pt x="1164523" y="3535881"/>
                </a:lnTo>
                <a:lnTo>
                  <a:pt x="1170561" y="3531114"/>
                </a:lnTo>
                <a:lnTo>
                  <a:pt x="1175646" y="3526347"/>
                </a:lnTo>
                <a:lnTo>
                  <a:pt x="1175646" y="3447218"/>
                </a:lnTo>
                <a:close/>
                <a:moveTo>
                  <a:pt x="3717945" y="3422692"/>
                </a:moveTo>
                <a:lnTo>
                  <a:pt x="3711914" y="3426193"/>
                </a:lnTo>
                <a:lnTo>
                  <a:pt x="3704931" y="3430013"/>
                </a:lnTo>
                <a:lnTo>
                  <a:pt x="3696678" y="3433832"/>
                </a:lnTo>
                <a:lnTo>
                  <a:pt x="3688425" y="3437651"/>
                </a:lnTo>
                <a:lnTo>
                  <a:pt x="3671285" y="3444335"/>
                </a:lnTo>
                <a:lnTo>
                  <a:pt x="3656684" y="3450064"/>
                </a:lnTo>
                <a:lnTo>
                  <a:pt x="3656684" y="3551276"/>
                </a:lnTo>
                <a:lnTo>
                  <a:pt x="3665254" y="3546820"/>
                </a:lnTo>
                <a:lnTo>
                  <a:pt x="3674142" y="3542046"/>
                </a:lnTo>
                <a:lnTo>
                  <a:pt x="3682394" y="3537272"/>
                </a:lnTo>
                <a:lnTo>
                  <a:pt x="3690647" y="3532179"/>
                </a:lnTo>
                <a:lnTo>
                  <a:pt x="3698582" y="3526769"/>
                </a:lnTo>
                <a:lnTo>
                  <a:pt x="3705566" y="3521358"/>
                </a:lnTo>
                <a:lnTo>
                  <a:pt x="3711914" y="3515947"/>
                </a:lnTo>
                <a:lnTo>
                  <a:pt x="3717945" y="3510855"/>
                </a:lnTo>
                <a:lnTo>
                  <a:pt x="3717945" y="3422692"/>
                </a:lnTo>
                <a:close/>
                <a:moveTo>
                  <a:pt x="1455133" y="3410672"/>
                </a:moveTo>
                <a:lnTo>
                  <a:pt x="1455133" y="3516813"/>
                </a:lnTo>
                <a:lnTo>
                  <a:pt x="1457675" y="3519674"/>
                </a:lnTo>
                <a:lnTo>
                  <a:pt x="1460216" y="3522534"/>
                </a:lnTo>
                <a:lnTo>
                  <a:pt x="1466888" y="3528572"/>
                </a:lnTo>
                <a:lnTo>
                  <a:pt x="1475466" y="3534610"/>
                </a:lnTo>
                <a:lnTo>
                  <a:pt x="1484679" y="3540965"/>
                </a:lnTo>
                <a:lnTo>
                  <a:pt x="1495162" y="3547639"/>
                </a:lnTo>
                <a:lnTo>
                  <a:pt x="1505964" y="3553677"/>
                </a:lnTo>
                <a:lnTo>
                  <a:pt x="1517083" y="3559715"/>
                </a:lnTo>
                <a:lnTo>
                  <a:pt x="1528202" y="3564799"/>
                </a:lnTo>
                <a:lnTo>
                  <a:pt x="1528202" y="3457387"/>
                </a:lnTo>
                <a:lnTo>
                  <a:pt x="1517083" y="3452302"/>
                </a:lnTo>
                <a:lnTo>
                  <a:pt x="1506917" y="3446582"/>
                </a:lnTo>
                <a:lnTo>
                  <a:pt x="1497068" y="3441180"/>
                </a:lnTo>
                <a:lnTo>
                  <a:pt x="1487538" y="3435142"/>
                </a:lnTo>
                <a:lnTo>
                  <a:pt x="1478960" y="3429422"/>
                </a:lnTo>
                <a:lnTo>
                  <a:pt x="1470700" y="3423384"/>
                </a:lnTo>
                <a:lnTo>
                  <a:pt x="1462758" y="3417028"/>
                </a:lnTo>
                <a:lnTo>
                  <a:pt x="1455133" y="3410672"/>
                </a:lnTo>
                <a:close/>
                <a:moveTo>
                  <a:pt x="227694" y="3410672"/>
                </a:moveTo>
                <a:lnTo>
                  <a:pt x="227694" y="3516813"/>
                </a:lnTo>
                <a:lnTo>
                  <a:pt x="230237" y="3519674"/>
                </a:lnTo>
                <a:lnTo>
                  <a:pt x="233097" y="3522534"/>
                </a:lnTo>
                <a:lnTo>
                  <a:pt x="239770" y="3528572"/>
                </a:lnTo>
                <a:lnTo>
                  <a:pt x="248033" y="3534610"/>
                </a:lnTo>
                <a:lnTo>
                  <a:pt x="257566" y="3540965"/>
                </a:lnTo>
                <a:lnTo>
                  <a:pt x="267735" y="3547639"/>
                </a:lnTo>
                <a:lnTo>
                  <a:pt x="278858" y="3553677"/>
                </a:lnTo>
                <a:lnTo>
                  <a:pt x="289662" y="3559715"/>
                </a:lnTo>
                <a:lnTo>
                  <a:pt x="300785" y="3564799"/>
                </a:lnTo>
                <a:lnTo>
                  <a:pt x="300785" y="3457387"/>
                </a:lnTo>
                <a:lnTo>
                  <a:pt x="289662" y="3452302"/>
                </a:lnTo>
                <a:lnTo>
                  <a:pt x="279493" y="3446582"/>
                </a:lnTo>
                <a:lnTo>
                  <a:pt x="269642" y="3441180"/>
                </a:lnTo>
                <a:lnTo>
                  <a:pt x="260108" y="3435142"/>
                </a:lnTo>
                <a:lnTo>
                  <a:pt x="251528" y="3429422"/>
                </a:lnTo>
                <a:lnTo>
                  <a:pt x="243266" y="3423384"/>
                </a:lnTo>
                <a:lnTo>
                  <a:pt x="235321" y="3417028"/>
                </a:lnTo>
                <a:lnTo>
                  <a:pt x="227694" y="3410672"/>
                </a:lnTo>
                <a:close/>
                <a:moveTo>
                  <a:pt x="2665715" y="3381953"/>
                </a:moveTo>
                <a:lnTo>
                  <a:pt x="2665715" y="3500670"/>
                </a:lnTo>
                <a:lnTo>
                  <a:pt x="2668254" y="3503216"/>
                </a:lnTo>
                <a:lnTo>
                  <a:pt x="2671429" y="3506399"/>
                </a:lnTo>
                <a:lnTo>
                  <a:pt x="2678729" y="3512765"/>
                </a:lnTo>
                <a:lnTo>
                  <a:pt x="2687934" y="3519767"/>
                </a:lnTo>
                <a:lnTo>
                  <a:pt x="2698726" y="3527087"/>
                </a:lnTo>
                <a:lnTo>
                  <a:pt x="2710153" y="3534089"/>
                </a:lnTo>
                <a:lnTo>
                  <a:pt x="2722215" y="3541409"/>
                </a:lnTo>
                <a:lnTo>
                  <a:pt x="2734594" y="3547457"/>
                </a:lnTo>
                <a:lnTo>
                  <a:pt x="2746656" y="3553504"/>
                </a:lnTo>
                <a:lnTo>
                  <a:pt x="2746656" y="3434150"/>
                </a:lnTo>
                <a:lnTo>
                  <a:pt x="2734594" y="3428103"/>
                </a:lnTo>
                <a:lnTo>
                  <a:pt x="2723167" y="3422374"/>
                </a:lnTo>
                <a:lnTo>
                  <a:pt x="2712058" y="3416009"/>
                </a:lnTo>
                <a:lnTo>
                  <a:pt x="2701583" y="3409325"/>
                </a:lnTo>
                <a:lnTo>
                  <a:pt x="2691743" y="3402959"/>
                </a:lnTo>
                <a:lnTo>
                  <a:pt x="2682538" y="3396276"/>
                </a:lnTo>
                <a:lnTo>
                  <a:pt x="2673650" y="3388955"/>
                </a:lnTo>
                <a:lnTo>
                  <a:pt x="2665715" y="3381953"/>
                </a:lnTo>
                <a:close/>
                <a:moveTo>
                  <a:pt x="1916773" y="3320218"/>
                </a:moveTo>
                <a:lnTo>
                  <a:pt x="1916773" y="3423312"/>
                </a:lnTo>
                <a:lnTo>
                  <a:pt x="1938033" y="3423629"/>
                </a:lnTo>
                <a:lnTo>
                  <a:pt x="1959928" y="3424263"/>
                </a:lnTo>
                <a:lnTo>
                  <a:pt x="1989755" y="3423629"/>
                </a:lnTo>
                <a:lnTo>
                  <a:pt x="1989755" y="3320535"/>
                </a:lnTo>
                <a:lnTo>
                  <a:pt x="1959293" y="3320852"/>
                </a:lnTo>
                <a:lnTo>
                  <a:pt x="1938033" y="3320852"/>
                </a:lnTo>
                <a:lnTo>
                  <a:pt x="1916773" y="3320218"/>
                </a:lnTo>
                <a:close/>
                <a:moveTo>
                  <a:pt x="1404938" y="3314700"/>
                </a:moveTo>
                <a:lnTo>
                  <a:pt x="1408115" y="3320420"/>
                </a:lnTo>
                <a:lnTo>
                  <a:pt x="1411928" y="3325505"/>
                </a:lnTo>
                <a:lnTo>
                  <a:pt x="1415740" y="3330590"/>
                </a:lnTo>
                <a:lnTo>
                  <a:pt x="1419552" y="3335992"/>
                </a:lnTo>
                <a:lnTo>
                  <a:pt x="1424000" y="3340759"/>
                </a:lnTo>
                <a:lnTo>
                  <a:pt x="1428447" y="3346161"/>
                </a:lnTo>
                <a:lnTo>
                  <a:pt x="1438296" y="3356013"/>
                </a:lnTo>
                <a:lnTo>
                  <a:pt x="1448780" y="3365229"/>
                </a:lnTo>
                <a:lnTo>
                  <a:pt x="1460852" y="3374444"/>
                </a:lnTo>
                <a:lnTo>
                  <a:pt x="1472924" y="3383025"/>
                </a:lnTo>
                <a:lnTo>
                  <a:pt x="1486267" y="3391287"/>
                </a:lnTo>
                <a:lnTo>
                  <a:pt x="1500563" y="3399550"/>
                </a:lnTo>
                <a:lnTo>
                  <a:pt x="1515494" y="3407494"/>
                </a:lnTo>
                <a:lnTo>
                  <a:pt x="1531061" y="3415121"/>
                </a:lnTo>
                <a:lnTo>
                  <a:pt x="1547263" y="3422113"/>
                </a:lnTo>
                <a:lnTo>
                  <a:pt x="1564101" y="3428786"/>
                </a:lnTo>
                <a:lnTo>
                  <a:pt x="1581574" y="3435142"/>
                </a:lnTo>
                <a:lnTo>
                  <a:pt x="1599682" y="3441498"/>
                </a:lnTo>
                <a:lnTo>
                  <a:pt x="1618108" y="3447218"/>
                </a:lnTo>
                <a:lnTo>
                  <a:pt x="1637170" y="3452620"/>
                </a:lnTo>
                <a:lnTo>
                  <a:pt x="1656866" y="3457705"/>
                </a:lnTo>
                <a:lnTo>
                  <a:pt x="1676881" y="3462472"/>
                </a:lnTo>
                <a:lnTo>
                  <a:pt x="1697213" y="3466921"/>
                </a:lnTo>
                <a:lnTo>
                  <a:pt x="1718180" y="3471052"/>
                </a:lnTo>
                <a:lnTo>
                  <a:pt x="1738830" y="3474865"/>
                </a:lnTo>
                <a:lnTo>
                  <a:pt x="1760116" y="3478361"/>
                </a:lnTo>
                <a:lnTo>
                  <a:pt x="1782036" y="3480903"/>
                </a:lnTo>
                <a:lnTo>
                  <a:pt x="1803639" y="3483763"/>
                </a:lnTo>
                <a:lnTo>
                  <a:pt x="1825877" y="3486306"/>
                </a:lnTo>
                <a:lnTo>
                  <a:pt x="1847798" y="3488213"/>
                </a:lnTo>
                <a:lnTo>
                  <a:pt x="1870036" y="3489801"/>
                </a:lnTo>
                <a:lnTo>
                  <a:pt x="1891957" y="3490755"/>
                </a:lnTo>
                <a:lnTo>
                  <a:pt x="1914513" y="3492026"/>
                </a:lnTo>
                <a:lnTo>
                  <a:pt x="1936751" y="3492344"/>
                </a:lnTo>
                <a:lnTo>
                  <a:pt x="1959307" y="3492979"/>
                </a:lnTo>
                <a:lnTo>
                  <a:pt x="1978051" y="3492344"/>
                </a:lnTo>
                <a:lnTo>
                  <a:pt x="1996794" y="3492026"/>
                </a:lnTo>
                <a:lnTo>
                  <a:pt x="2015538" y="3491708"/>
                </a:lnTo>
                <a:lnTo>
                  <a:pt x="2034599" y="3490437"/>
                </a:lnTo>
                <a:lnTo>
                  <a:pt x="2053025" y="3489801"/>
                </a:lnTo>
                <a:lnTo>
                  <a:pt x="2071769" y="3488213"/>
                </a:lnTo>
                <a:lnTo>
                  <a:pt x="2090513" y="3486624"/>
                </a:lnTo>
                <a:lnTo>
                  <a:pt x="2108621" y="3484717"/>
                </a:lnTo>
                <a:lnTo>
                  <a:pt x="2127365" y="3482492"/>
                </a:lnTo>
                <a:lnTo>
                  <a:pt x="2145473" y="3480268"/>
                </a:lnTo>
                <a:lnTo>
                  <a:pt x="2163581" y="3477408"/>
                </a:lnTo>
                <a:lnTo>
                  <a:pt x="2181372" y="3474865"/>
                </a:lnTo>
                <a:lnTo>
                  <a:pt x="2199163" y="3471688"/>
                </a:lnTo>
                <a:lnTo>
                  <a:pt x="2216318" y="3468510"/>
                </a:lnTo>
                <a:lnTo>
                  <a:pt x="2233473" y="3464696"/>
                </a:lnTo>
                <a:lnTo>
                  <a:pt x="2250311" y="3460883"/>
                </a:lnTo>
                <a:lnTo>
                  <a:pt x="2266830" y="3457069"/>
                </a:lnTo>
                <a:lnTo>
                  <a:pt x="2283668" y="3452620"/>
                </a:lnTo>
                <a:lnTo>
                  <a:pt x="2299235" y="3448171"/>
                </a:lnTo>
                <a:lnTo>
                  <a:pt x="2315119" y="3443404"/>
                </a:lnTo>
                <a:lnTo>
                  <a:pt x="2330051" y="3438320"/>
                </a:lnTo>
                <a:lnTo>
                  <a:pt x="2344982" y="3432917"/>
                </a:lnTo>
                <a:lnTo>
                  <a:pt x="2359278" y="3427833"/>
                </a:lnTo>
                <a:lnTo>
                  <a:pt x="2373574" y="3421795"/>
                </a:lnTo>
                <a:lnTo>
                  <a:pt x="2386917" y="3415757"/>
                </a:lnTo>
                <a:lnTo>
                  <a:pt x="2399942" y="3409719"/>
                </a:lnTo>
                <a:lnTo>
                  <a:pt x="2412650" y="3403363"/>
                </a:lnTo>
                <a:lnTo>
                  <a:pt x="2424722" y="3396690"/>
                </a:lnTo>
                <a:lnTo>
                  <a:pt x="2436159" y="3389380"/>
                </a:lnTo>
                <a:lnTo>
                  <a:pt x="2446961" y="3382389"/>
                </a:lnTo>
                <a:lnTo>
                  <a:pt x="2457444" y="3375080"/>
                </a:lnTo>
                <a:lnTo>
                  <a:pt x="2466975" y="3367453"/>
                </a:lnTo>
                <a:lnTo>
                  <a:pt x="2466975" y="3464378"/>
                </a:lnTo>
                <a:lnTo>
                  <a:pt x="2466657" y="3464696"/>
                </a:lnTo>
                <a:lnTo>
                  <a:pt x="2466340" y="3472641"/>
                </a:lnTo>
                <a:lnTo>
                  <a:pt x="2466022" y="3477408"/>
                </a:lnTo>
                <a:lnTo>
                  <a:pt x="2464751" y="3482492"/>
                </a:lnTo>
                <a:lnTo>
                  <a:pt x="2463480" y="3487895"/>
                </a:lnTo>
                <a:lnTo>
                  <a:pt x="2461892" y="3492344"/>
                </a:lnTo>
                <a:lnTo>
                  <a:pt x="2459986" y="3497111"/>
                </a:lnTo>
                <a:lnTo>
                  <a:pt x="2457444" y="3501877"/>
                </a:lnTo>
                <a:lnTo>
                  <a:pt x="2455220" y="3506962"/>
                </a:lnTo>
                <a:lnTo>
                  <a:pt x="2452361" y="3511729"/>
                </a:lnTo>
                <a:lnTo>
                  <a:pt x="2449184" y="3516178"/>
                </a:lnTo>
                <a:lnTo>
                  <a:pt x="2445690" y="3520945"/>
                </a:lnTo>
                <a:lnTo>
                  <a:pt x="2441878" y="3525712"/>
                </a:lnTo>
                <a:lnTo>
                  <a:pt x="2437748" y="3529843"/>
                </a:lnTo>
                <a:lnTo>
                  <a:pt x="2429170" y="3539059"/>
                </a:lnTo>
                <a:lnTo>
                  <a:pt x="2419322" y="3547639"/>
                </a:lnTo>
                <a:lnTo>
                  <a:pt x="2408202" y="3556537"/>
                </a:lnTo>
                <a:lnTo>
                  <a:pt x="2396130" y="3564799"/>
                </a:lnTo>
                <a:lnTo>
                  <a:pt x="2383423" y="3572744"/>
                </a:lnTo>
                <a:lnTo>
                  <a:pt x="2369127" y="3580689"/>
                </a:lnTo>
                <a:lnTo>
                  <a:pt x="2354195" y="3587998"/>
                </a:lnTo>
                <a:lnTo>
                  <a:pt x="2338311" y="3595625"/>
                </a:lnTo>
                <a:lnTo>
                  <a:pt x="2321791" y="3602298"/>
                </a:lnTo>
                <a:lnTo>
                  <a:pt x="2304636" y="3608972"/>
                </a:lnTo>
                <a:lnTo>
                  <a:pt x="2285892" y="3615328"/>
                </a:lnTo>
                <a:lnTo>
                  <a:pt x="2266830" y="3621683"/>
                </a:lnTo>
                <a:lnTo>
                  <a:pt x="2247134" y="3627086"/>
                </a:lnTo>
                <a:lnTo>
                  <a:pt x="2226802" y="3632806"/>
                </a:lnTo>
                <a:lnTo>
                  <a:pt x="2205516" y="3637255"/>
                </a:lnTo>
                <a:lnTo>
                  <a:pt x="2183278" y="3642022"/>
                </a:lnTo>
                <a:lnTo>
                  <a:pt x="2160722" y="3646471"/>
                </a:lnTo>
                <a:lnTo>
                  <a:pt x="2137848" y="3649967"/>
                </a:lnTo>
                <a:lnTo>
                  <a:pt x="2114340" y="3653462"/>
                </a:lnTo>
                <a:lnTo>
                  <a:pt x="2089877" y="3656640"/>
                </a:lnTo>
                <a:lnTo>
                  <a:pt x="2065415" y="3659182"/>
                </a:lnTo>
                <a:lnTo>
                  <a:pt x="2040000" y="3661407"/>
                </a:lnTo>
                <a:lnTo>
                  <a:pt x="2014267" y="3662996"/>
                </a:lnTo>
                <a:lnTo>
                  <a:pt x="1988217" y="3664267"/>
                </a:lnTo>
                <a:lnTo>
                  <a:pt x="1962166" y="3664903"/>
                </a:lnTo>
                <a:lnTo>
                  <a:pt x="1935480" y="3665538"/>
                </a:lnTo>
                <a:lnTo>
                  <a:pt x="1908159" y="3664903"/>
                </a:lnTo>
                <a:lnTo>
                  <a:pt x="1881155" y="3664267"/>
                </a:lnTo>
                <a:lnTo>
                  <a:pt x="1854469" y="3662996"/>
                </a:lnTo>
                <a:lnTo>
                  <a:pt x="1828419" y="3661089"/>
                </a:lnTo>
                <a:lnTo>
                  <a:pt x="1803004" y="3659182"/>
                </a:lnTo>
                <a:lnTo>
                  <a:pt x="1777588" y="3656322"/>
                </a:lnTo>
                <a:lnTo>
                  <a:pt x="1752809" y="3653145"/>
                </a:lnTo>
                <a:lnTo>
                  <a:pt x="1728664" y="3649649"/>
                </a:lnTo>
                <a:lnTo>
                  <a:pt x="1705155" y="3645835"/>
                </a:lnTo>
                <a:lnTo>
                  <a:pt x="1682282" y="3641069"/>
                </a:lnTo>
                <a:lnTo>
                  <a:pt x="1660043" y="3636302"/>
                </a:lnTo>
                <a:lnTo>
                  <a:pt x="1638440" y="3631217"/>
                </a:lnTo>
                <a:lnTo>
                  <a:pt x="1617791" y="3625497"/>
                </a:lnTo>
                <a:lnTo>
                  <a:pt x="1597776" y="3619777"/>
                </a:lnTo>
                <a:lnTo>
                  <a:pt x="1578397" y="3613421"/>
                </a:lnTo>
                <a:lnTo>
                  <a:pt x="1559653" y="3606747"/>
                </a:lnTo>
                <a:lnTo>
                  <a:pt x="1542498" y="3599438"/>
                </a:lnTo>
                <a:lnTo>
                  <a:pt x="1525343" y="3592447"/>
                </a:lnTo>
                <a:lnTo>
                  <a:pt x="1509776" y="3584820"/>
                </a:lnTo>
                <a:lnTo>
                  <a:pt x="1495162" y="3576875"/>
                </a:lnTo>
                <a:lnTo>
                  <a:pt x="1481184" y="3568613"/>
                </a:lnTo>
                <a:lnTo>
                  <a:pt x="1468159" y="3560350"/>
                </a:lnTo>
                <a:lnTo>
                  <a:pt x="1456404" y="3551770"/>
                </a:lnTo>
                <a:lnTo>
                  <a:pt x="1445603" y="3542554"/>
                </a:lnTo>
                <a:lnTo>
                  <a:pt x="1440837" y="3538423"/>
                </a:lnTo>
                <a:lnTo>
                  <a:pt x="1436390" y="3533656"/>
                </a:lnTo>
                <a:lnTo>
                  <a:pt x="1431942" y="3529207"/>
                </a:lnTo>
                <a:lnTo>
                  <a:pt x="1428130" y="3524440"/>
                </a:lnTo>
                <a:lnTo>
                  <a:pt x="1424318" y="3519674"/>
                </a:lnTo>
                <a:lnTo>
                  <a:pt x="1420823" y="3514907"/>
                </a:lnTo>
                <a:lnTo>
                  <a:pt x="1417646" y="3510140"/>
                </a:lnTo>
                <a:lnTo>
                  <a:pt x="1415105" y="3505055"/>
                </a:lnTo>
                <a:lnTo>
                  <a:pt x="1412563" y="3500288"/>
                </a:lnTo>
                <a:lnTo>
                  <a:pt x="1410339" y="3495204"/>
                </a:lnTo>
                <a:lnTo>
                  <a:pt x="1408115" y="3490437"/>
                </a:lnTo>
                <a:lnTo>
                  <a:pt x="1407162" y="3485352"/>
                </a:lnTo>
                <a:lnTo>
                  <a:pt x="1405892" y="3480268"/>
                </a:lnTo>
                <a:lnTo>
                  <a:pt x="1404621" y="3475183"/>
                </a:lnTo>
                <a:lnTo>
                  <a:pt x="1404303" y="3470099"/>
                </a:lnTo>
                <a:lnTo>
                  <a:pt x="1404303" y="3464696"/>
                </a:lnTo>
                <a:lnTo>
                  <a:pt x="1403350" y="3464696"/>
                </a:lnTo>
                <a:lnTo>
                  <a:pt x="1403350" y="3333132"/>
                </a:lnTo>
                <a:lnTo>
                  <a:pt x="1403350" y="3329318"/>
                </a:lnTo>
                <a:lnTo>
                  <a:pt x="1403985" y="3322327"/>
                </a:lnTo>
                <a:lnTo>
                  <a:pt x="1404938" y="3314700"/>
                </a:lnTo>
                <a:close/>
                <a:moveTo>
                  <a:pt x="177802" y="3314700"/>
                </a:moveTo>
                <a:lnTo>
                  <a:pt x="180980" y="3320420"/>
                </a:lnTo>
                <a:lnTo>
                  <a:pt x="184476" y="3325505"/>
                </a:lnTo>
                <a:lnTo>
                  <a:pt x="188289" y="3330590"/>
                </a:lnTo>
                <a:lnTo>
                  <a:pt x="192420" y="3335992"/>
                </a:lnTo>
                <a:lnTo>
                  <a:pt x="196551" y="3340759"/>
                </a:lnTo>
                <a:lnTo>
                  <a:pt x="201000" y="3346161"/>
                </a:lnTo>
                <a:lnTo>
                  <a:pt x="210852" y="3356013"/>
                </a:lnTo>
                <a:lnTo>
                  <a:pt x="221656" y="3365229"/>
                </a:lnTo>
                <a:lnTo>
                  <a:pt x="233414" y="3374444"/>
                </a:lnTo>
                <a:lnTo>
                  <a:pt x="245490" y="3383025"/>
                </a:lnTo>
                <a:lnTo>
                  <a:pt x="259155" y="3391287"/>
                </a:lnTo>
                <a:lnTo>
                  <a:pt x="273138" y="3399550"/>
                </a:lnTo>
                <a:lnTo>
                  <a:pt x="288073" y="3407494"/>
                </a:lnTo>
                <a:lnTo>
                  <a:pt x="303645" y="3415121"/>
                </a:lnTo>
                <a:lnTo>
                  <a:pt x="319852" y="3422113"/>
                </a:lnTo>
                <a:lnTo>
                  <a:pt x="336694" y="3428786"/>
                </a:lnTo>
                <a:lnTo>
                  <a:pt x="354173" y="3435142"/>
                </a:lnTo>
                <a:lnTo>
                  <a:pt x="372286" y="3441498"/>
                </a:lnTo>
                <a:lnTo>
                  <a:pt x="390718" y="3447218"/>
                </a:lnTo>
                <a:lnTo>
                  <a:pt x="409785" y="3452620"/>
                </a:lnTo>
                <a:lnTo>
                  <a:pt x="429488" y="3457705"/>
                </a:lnTo>
                <a:lnTo>
                  <a:pt x="449826" y="3462472"/>
                </a:lnTo>
                <a:lnTo>
                  <a:pt x="469846" y="3466921"/>
                </a:lnTo>
                <a:lnTo>
                  <a:pt x="490820" y="3471052"/>
                </a:lnTo>
                <a:lnTo>
                  <a:pt x="511794" y="3474865"/>
                </a:lnTo>
                <a:lnTo>
                  <a:pt x="533085" y="3478361"/>
                </a:lnTo>
                <a:lnTo>
                  <a:pt x="554695" y="3480903"/>
                </a:lnTo>
                <a:lnTo>
                  <a:pt x="576304" y="3483763"/>
                </a:lnTo>
                <a:lnTo>
                  <a:pt x="598549" y="3486306"/>
                </a:lnTo>
                <a:lnTo>
                  <a:pt x="620476" y="3488213"/>
                </a:lnTo>
                <a:lnTo>
                  <a:pt x="642721" y="3489801"/>
                </a:lnTo>
                <a:lnTo>
                  <a:pt x="664966" y="3490755"/>
                </a:lnTo>
                <a:lnTo>
                  <a:pt x="687211" y="3492026"/>
                </a:lnTo>
                <a:lnTo>
                  <a:pt x="709456" y="3492344"/>
                </a:lnTo>
                <a:lnTo>
                  <a:pt x="732018" y="3492344"/>
                </a:lnTo>
                <a:lnTo>
                  <a:pt x="750768" y="3492344"/>
                </a:lnTo>
                <a:lnTo>
                  <a:pt x="769517" y="3492026"/>
                </a:lnTo>
                <a:lnTo>
                  <a:pt x="788266" y="3491708"/>
                </a:lnTo>
                <a:lnTo>
                  <a:pt x="807333" y="3490437"/>
                </a:lnTo>
                <a:lnTo>
                  <a:pt x="825765" y="3489801"/>
                </a:lnTo>
                <a:lnTo>
                  <a:pt x="844832" y="3488213"/>
                </a:lnTo>
                <a:lnTo>
                  <a:pt x="863263" y="3486624"/>
                </a:lnTo>
                <a:lnTo>
                  <a:pt x="881695" y="3484717"/>
                </a:lnTo>
                <a:lnTo>
                  <a:pt x="900126" y="3482492"/>
                </a:lnTo>
                <a:lnTo>
                  <a:pt x="918240" y="3480268"/>
                </a:lnTo>
                <a:lnTo>
                  <a:pt x="936354" y="3477408"/>
                </a:lnTo>
                <a:lnTo>
                  <a:pt x="954150" y="3474865"/>
                </a:lnTo>
                <a:lnTo>
                  <a:pt x="971946" y="3471688"/>
                </a:lnTo>
                <a:lnTo>
                  <a:pt x="989424" y="3468510"/>
                </a:lnTo>
                <a:lnTo>
                  <a:pt x="1006266" y="3464696"/>
                </a:lnTo>
                <a:lnTo>
                  <a:pt x="1023109" y="3460883"/>
                </a:lnTo>
                <a:lnTo>
                  <a:pt x="1039952" y="3457069"/>
                </a:lnTo>
                <a:lnTo>
                  <a:pt x="1056476" y="3452620"/>
                </a:lnTo>
                <a:lnTo>
                  <a:pt x="1072366" y="3448171"/>
                </a:lnTo>
                <a:lnTo>
                  <a:pt x="1087937" y="3443087"/>
                </a:lnTo>
                <a:lnTo>
                  <a:pt x="1102873" y="3438320"/>
                </a:lnTo>
                <a:lnTo>
                  <a:pt x="1118126" y="3432917"/>
                </a:lnTo>
                <a:lnTo>
                  <a:pt x="1132109" y="3427833"/>
                </a:lnTo>
                <a:lnTo>
                  <a:pt x="1146409" y="3421795"/>
                </a:lnTo>
                <a:lnTo>
                  <a:pt x="1159756" y="3415757"/>
                </a:lnTo>
                <a:lnTo>
                  <a:pt x="1172785" y="3409719"/>
                </a:lnTo>
                <a:lnTo>
                  <a:pt x="1185497" y="3403363"/>
                </a:lnTo>
                <a:lnTo>
                  <a:pt x="1197890" y="3396690"/>
                </a:lnTo>
                <a:lnTo>
                  <a:pt x="1209331" y="3389380"/>
                </a:lnTo>
                <a:lnTo>
                  <a:pt x="1219818" y="3382389"/>
                </a:lnTo>
                <a:lnTo>
                  <a:pt x="1230622" y="3375080"/>
                </a:lnTo>
                <a:lnTo>
                  <a:pt x="1239838" y="3367453"/>
                </a:lnTo>
                <a:lnTo>
                  <a:pt x="1239838" y="3464378"/>
                </a:lnTo>
                <a:lnTo>
                  <a:pt x="1239838" y="3464696"/>
                </a:lnTo>
                <a:lnTo>
                  <a:pt x="1239520" y="3468827"/>
                </a:lnTo>
                <a:lnTo>
                  <a:pt x="1239202" y="3472641"/>
                </a:lnTo>
                <a:lnTo>
                  <a:pt x="1238885" y="3477408"/>
                </a:lnTo>
                <a:lnTo>
                  <a:pt x="1237614" y="3482492"/>
                </a:lnTo>
                <a:lnTo>
                  <a:pt x="1236342" y="3487895"/>
                </a:lnTo>
                <a:lnTo>
                  <a:pt x="1234754" y="3492344"/>
                </a:lnTo>
                <a:lnTo>
                  <a:pt x="1232847" y="3497111"/>
                </a:lnTo>
                <a:lnTo>
                  <a:pt x="1230622" y="3501877"/>
                </a:lnTo>
                <a:lnTo>
                  <a:pt x="1228080" y="3506962"/>
                </a:lnTo>
                <a:lnTo>
                  <a:pt x="1225538" y="3511729"/>
                </a:lnTo>
                <a:lnTo>
                  <a:pt x="1222360" y="3516178"/>
                </a:lnTo>
                <a:lnTo>
                  <a:pt x="1218546" y="3520945"/>
                </a:lnTo>
                <a:lnTo>
                  <a:pt x="1214733" y="3525712"/>
                </a:lnTo>
                <a:lnTo>
                  <a:pt x="1210920" y="3529843"/>
                </a:lnTo>
                <a:lnTo>
                  <a:pt x="1202022" y="3539059"/>
                </a:lnTo>
                <a:lnTo>
                  <a:pt x="1192170" y="3547639"/>
                </a:lnTo>
                <a:lnTo>
                  <a:pt x="1181048" y="3556537"/>
                </a:lnTo>
                <a:lnTo>
                  <a:pt x="1169290" y="3564799"/>
                </a:lnTo>
                <a:lnTo>
                  <a:pt x="1156261" y="3572744"/>
                </a:lnTo>
                <a:lnTo>
                  <a:pt x="1141960" y="3580689"/>
                </a:lnTo>
                <a:lnTo>
                  <a:pt x="1127024" y="3587998"/>
                </a:lnTo>
                <a:lnTo>
                  <a:pt x="1111453" y="3595625"/>
                </a:lnTo>
                <a:lnTo>
                  <a:pt x="1094610" y="3602298"/>
                </a:lnTo>
                <a:lnTo>
                  <a:pt x="1077450" y="3608972"/>
                </a:lnTo>
                <a:lnTo>
                  <a:pt x="1058701" y="3615328"/>
                </a:lnTo>
                <a:lnTo>
                  <a:pt x="1039952" y="3621683"/>
                </a:lnTo>
                <a:lnTo>
                  <a:pt x="1020249" y="3627086"/>
                </a:lnTo>
                <a:lnTo>
                  <a:pt x="999593" y="3632806"/>
                </a:lnTo>
                <a:lnTo>
                  <a:pt x="978301" y="3637255"/>
                </a:lnTo>
                <a:lnTo>
                  <a:pt x="956056" y="3642022"/>
                </a:lnTo>
                <a:lnTo>
                  <a:pt x="933494" y="3646471"/>
                </a:lnTo>
                <a:lnTo>
                  <a:pt x="910613" y="3649967"/>
                </a:lnTo>
                <a:lnTo>
                  <a:pt x="887097" y="3653462"/>
                </a:lnTo>
                <a:lnTo>
                  <a:pt x="862946" y="3656640"/>
                </a:lnTo>
                <a:lnTo>
                  <a:pt x="838158" y="3659182"/>
                </a:lnTo>
                <a:lnTo>
                  <a:pt x="812736" y="3661407"/>
                </a:lnTo>
                <a:lnTo>
                  <a:pt x="787313" y="3662996"/>
                </a:lnTo>
                <a:lnTo>
                  <a:pt x="761572" y="3664267"/>
                </a:lnTo>
                <a:lnTo>
                  <a:pt x="735196" y="3664903"/>
                </a:lnTo>
                <a:lnTo>
                  <a:pt x="708185" y="3665538"/>
                </a:lnTo>
                <a:lnTo>
                  <a:pt x="680855" y="3664903"/>
                </a:lnTo>
                <a:lnTo>
                  <a:pt x="654161" y="3664267"/>
                </a:lnTo>
                <a:lnTo>
                  <a:pt x="627467" y="3662996"/>
                </a:lnTo>
                <a:lnTo>
                  <a:pt x="601409" y="3661089"/>
                </a:lnTo>
                <a:lnTo>
                  <a:pt x="575668" y="3659182"/>
                </a:lnTo>
                <a:lnTo>
                  <a:pt x="550246" y="3656322"/>
                </a:lnTo>
                <a:lnTo>
                  <a:pt x="525458" y="3653145"/>
                </a:lnTo>
                <a:lnTo>
                  <a:pt x="501307" y="3649649"/>
                </a:lnTo>
                <a:lnTo>
                  <a:pt x="478109" y="3645835"/>
                </a:lnTo>
                <a:lnTo>
                  <a:pt x="455228" y="3641069"/>
                </a:lnTo>
                <a:lnTo>
                  <a:pt x="432665" y="3636302"/>
                </a:lnTo>
                <a:lnTo>
                  <a:pt x="411374" y="3631217"/>
                </a:lnTo>
                <a:lnTo>
                  <a:pt x="390400" y="3625497"/>
                </a:lnTo>
                <a:lnTo>
                  <a:pt x="370380" y="3619777"/>
                </a:lnTo>
                <a:lnTo>
                  <a:pt x="350995" y="3613421"/>
                </a:lnTo>
                <a:lnTo>
                  <a:pt x="332563" y="3606747"/>
                </a:lnTo>
                <a:lnTo>
                  <a:pt x="315085" y="3599438"/>
                </a:lnTo>
                <a:lnTo>
                  <a:pt x="297925" y="3592447"/>
                </a:lnTo>
                <a:lnTo>
                  <a:pt x="282353" y="3584820"/>
                </a:lnTo>
                <a:lnTo>
                  <a:pt x="267735" y="3576875"/>
                </a:lnTo>
                <a:lnTo>
                  <a:pt x="253753" y="3568613"/>
                </a:lnTo>
                <a:lnTo>
                  <a:pt x="240724" y="3560350"/>
                </a:lnTo>
                <a:lnTo>
                  <a:pt x="229283" y="3551770"/>
                </a:lnTo>
                <a:lnTo>
                  <a:pt x="218796" y="3542872"/>
                </a:lnTo>
                <a:lnTo>
                  <a:pt x="213712" y="3538423"/>
                </a:lnTo>
                <a:lnTo>
                  <a:pt x="208945" y="3533656"/>
                </a:lnTo>
                <a:lnTo>
                  <a:pt x="204814" y="3529207"/>
                </a:lnTo>
                <a:lnTo>
                  <a:pt x="200683" y="3524440"/>
                </a:lnTo>
                <a:lnTo>
                  <a:pt x="196869" y="3519674"/>
                </a:lnTo>
                <a:lnTo>
                  <a:pt x="193374" y="3514907"/>
                </a:lnTo>
                <a:lnTo>
                  <a:pt x="190196" y="3510140"/>
                </a:lnTo>
                <a:lnTo>
                  <a:pt x="187653" y="3505055"/>
                </a:lnTo>
                <a:lnTo>
                  <a:pt x="185111" y="3500288"/>
                </a:lnTo>
                <a:lnTo>
                  <a:pt x="182887" y="3495204"/>
                </a:lnTo>
                <a:lnTo>
                  <a:pt x="181298" y="3490437"/>
                </a:lnTo>
                <a:lnTo>
                  <a:pt x="179709" y="3485352"/>
                </a:lnTo>
                <a:lnTo>
                  <a:pt x="178438" y="3480268"/>
                </a:lnTo>
                <a:lnTo>
                  <a:pt x="177802" y="3475183"/>
                </a:lnTo>
                <a:lnTo>
                  <a:pt x="176849" y="3470099"/>
                </a:lnTo>
                <a:lnTo>
                  <a:pt x="176849" y="3464696"/>
                </a:lnTo>
                <a:lnTo>
                  <a:pt x="176531" y="3464696"/>
                </a:lnTo>
                <a:lnTo>
                  <a:pt x="176531" y="3333132"/>
                </a:lnTo>
                <a:lnTo>
                  <a:pt x="176213" y="3329318"/>
                </a:lnTo>
                <a:lnTo>
                  <a:pt x="176531" y="3322327"/>
                </a:lnTo>
                <a:lnTo>
                  <a:pt x="177802" y="3314700"/>
                </a:lnTo>
                <a:close/>
                <a:moveTo>
                  <a:pt x="1771445" y="3307529"/>
                </a:moveTo>
                <a:lnTo>
                  <a:pt x="1771445" y="3411258"/>
                </a:lnTo>
                <a:lnTo>
                  <a:pt x="1789215" y="3413478"/>
                </a:lnTo>
                <a:lnTo>
                  <a:pt x="1807301" y="3415698"/>
                </a:lnTo>
                <a:lnTo>
                  <a:pt x="1825388" y="3417285"/>
                </a:lnTo>
                <a:lnTo>
                  <a:pt x="1843792" y="3419505"/>
                </a:lnTo>
                <a:lnTo>
                  <a:pt x="1843792" y="3315777"/>
                </a:lnTo>
                <a:lnTo>
                  <a:pt x="1825388" y="3314191"/>
                </a:lnTo>
                <a:lnTo>
                  <a:pt x="1807301" y="3312287"/>
                </a:lnTo>
                <a:lnTo>
                  <a:pt x="1789215" y="3309750"/>
                </a:lnTo>
                <a:lnTo>
                  <a:pt x="1771445" y="3307529"/>
                </a:lnTo>
                <a:close/>
                <a:moveTo>
                  <a:pt x="3178346" y="3281045"/>
                </a:moveTo>
                <a:lnTo>
                  <a:pt x="3178346" y="3395980"/>
                </a:lnTo>
                <a:lnTo>
                  <a:pt x="3201835" y="3396298"/>
                </a:lnTo>
                <a:lnTo>
                  <a:pt x="3225959" y="3396615"/>
                </a:lnTo>
                <a:lnTo>
                  <a:pt x="3258970" y="3396298"/>
                </a:lnTo>
                <a:lnTo>
                  <a:pt x="3258970" y="3281363"/>
                </a:lnTo>
                <a:lnTo>
                  <a:pt x="3225641" y="3281680"/>
                </a:lnTo>
                <a:lnTo>
                  <a:pt x="3201835" y="3281363"/>
                </a:lnTo>
                <a:lnTo>
                  <a:pt x="3178346" y="3281045"/>
                </a:lnTo>
                <a:close/>
                <a:moveTo>
                  <a:pt x="2609850" y="3275012"/>
                </a:moveTo>
                <a:lnTo>
                  <a:pt x="2613342" y="3281059"/>
                </a:lnTo>
                <a:lnTo>
                  <a:pt x="2617468" y="3287107"/>
                </a:lnTo>
                <a:lnTo>
                  <a:pt x="2621594" y="3292836"/>
                </a:lnTo>
                <a:lnTo>
                  <a:pt x="2626038" y="3298883"/>
                </a:lnTo>
                <a:lnTo>
                  <a:pt x="2631117" y="3304294"/>
                </a:lnTo>
                <a:lnTo>
                  <a:pt x="2635878" y="3310023"/>
                </a:lnTo>
                <a:lnTo>
                  <a:pt x="2641274" y="3315433"/>
                </a:lnTo>
                <a:lnTo>
                  <a:pt x="2646988" y="3320844"/>
                </a:lnTo>
                <a:lnTo>
                  <a:pt x="2658732" y="3331347"/>
                </a:lnTo>
                <a:lnTo>
                  <a:pt x="2671746" y="3341532"/>
                </a:lnTo>
                <a:lnTo>
                  <a:pt x="2685712" y="3351080"/>
                </a:lnTo>
                <a:lnTo>
                  <a:pt x="2700631" y="3360629"/>
                </a:lnTo>
                <a:lnTo>
                  <a:pt x="2715867" y="3369540"/>
                </a:lnTo>
                <a:lnTo>
                  <a:pt x="2732372" y="3378452"/>
                </a:lnTo>
                <a:lnTo>
                  <a:pt x="2749830" y="3386727"/>
                </a:lnTo>
                <a:lnTo>
                  <a:pt x="2767923" y="3394684"/>
                </a:lnTo>
                <a:lnTo>
                  <a:pt x="2786650" y="3402004"/>
                </a:lnTo>
                <a:lnTo>
                  <a:pt x="2805695" y="3409325"/>
                </a:lnTo>
                <a:lnTo>
                  <a:pt x="2826009" y="3416327"/>
                </a:lnTo>
                <a:lnTo>
                  <a:pt x="2846959" y="3422692"/>
                </a:lnTo>
                <a:lnTo>
                  <a:pt x="2867591" y="3428421"/>
                </a:lnTo>
                <a:lnTo>
                  <a:pt x="2889492" y="3434469"/>
                </a:lnTo>
                <a:lnTo>
                  <a:pt x="2912029" y="3439561"/>
                </a:lnTo>
                <a:lnTo>
                  <a:pt x="2934248" y="3444654"/>
                </a:lnTo>
                <a:lnTo>
                  <a:pt x="2957102" y="3449109"/>
                </a:lnTo>
                <a:lnTo>
                  <a:pt x="2980908" y="3453565"/>
                </a:lnTo>
                <a:lnTo>
                  <a:pt x="3004396" y="3457066"/>
                </a:lnTo>
                <a:lnTo>
                  <a:pt x="3028203" y="3460567"/>
                </a:lnTo>
                <a:lnTo>
                  <a:pt x="3052644" y="3463432"/>
                </a:lnTo>
                <a:lnTo>
                  <a:pt x="3077084" y="3465978"/>
                </a:lnTo>
                <a:lnTo>
                  <a:pt x="3101525" y="3468206"/>
                </a:lnTo>
                <a:lnTo>
                  <a:pt x="3125966" y="3470116"/>
                </a:lnTo>
                <a:lnTo>
                  <a:pt x="3150725" y="3471389"/>
                </a:lnTo>
                <a:lnTo>
                  <a:pt x="3175800" y="3472344"/>
                </a:lnTo>
                <a:lnTo>
                  <a:pt x="3200559" y="3472980"/>
                </a:lnTo>
                <a:lnTo>
                  <a:pt x="3225317" y="3473298"/>
                </a:lnTo>
                <a:lnTo>
                  <a:pt x="3246266" y="3473298"/>
                </a:lnTo>
                <a:lnTo>
                  <a:pt x="3267216" y="3472344"/>
                </a:lnTo>
                <a:lnTo>
                  <a:pt x="3288165" y="3472025"/>
                </a:lnTo>
                <a:lnTo>
                  <a:pt x="3308797" y="3470752"/>
                </a:lnTo>
                <a:lnTo>
                  <a:pt x="3329429" y="3469797"/>
                </a:lnTo>
                <a:lnTo>
                  <a:pt x="3350378" y="3468206"/>
                </a:lnTo>
                <a:lnTo>
                  <a:pt x="3371010" y="3466615"/>
                </a:lnTo>
                <a:lnTo>
                  <a:pt x="3391325" y="3464068"/>
                </a:lnTo>
                <a:lnTo>
                  <a:pt x="3411957" y="3462159"/>
                </a:lnTo>
                <a:lnTo>
                  <a:pt x="3431954" y="3459294"/>
                </a:lnTo>
                <a:lnTo>
                  <a:pt x="3451951" y="3456748"/>
                </a:lnTo>
                <a:lnTo>
                  <a:pt x="3471948" y="3453565"/>
                </a:lnTo>
                <a:lnTo>
                  <a:pt x="3491628" y="3450064"/>
                </a:lnTo>
                <a:lnTo>
                  <a:pt x="3510990" y="3446245"/>
                </a:lnTo>
                <a:lnTo>
                  <a:pt x="3530035" y="3442107"/>
                </a:lnTo>
                <a:lnTo>
                  <a:pt x="3548763" y="3437970"/>
                </a:lnTo>
                <a:lnTo>
                  <a:pt x="3567173" y="3433196"/>
                </a:lnTo>
                <a:lnTo>
                  <a:pt x="3585265" y="3428421"/>
                </a:lnTo>
                <a:lnTo>
                  <a:pt x="3603041" y="3423329"/>
                </a:lnTo>
                <a:lnTo>
                  <a:pt x="3620498" y="3418237"/>
                </a:lnTo>
                <a:lnTo>
                  <a:pt x="3637004" y="3412826"/>
                </a:lnTo>
                <a:lnTo>
                  <a:pt x="3653510" y="3406779"/>
                </a:lnTo>
                <a:lnTo>
                  <a:pt x="3669698" y="3400731"/>
                </a:lnTo>
                <a:lnTo>
                  <a:pt x="3685251" y="3394048"/>
                </a:lnTo>
                <a:lnTo>
                  <a:pt x="3700170" y="3387682"/>
                </a:lnTo>
                <a:lnTo>
                  <a:pt x="3714770" y="3380680"/>
                </a:lnTo>
                <a:lnTo>
                  <a:pt x="3728419" y="3373678"/>
                </a:lnTo>
                <a:lnTo>
                  <a:pt x="3741751" y="3366039"/>
                </a:lnTo>
                <a:lnTo>
                  <a:pt x="3754765" y="3358719"/>
                </a:lnTo>
                <a:lnTo>
                  <a:pt x="3767144" y="3350762"/>
                </a:lnTo>
                <a:lnTo>
                  <a:pt x="3778571" y="3342487"/>
                </a:lnTo>
                <a:lnTo>
                  <a:pt x="3789363" y="3333575"/>
                </a:lnTo>
                <a:lnTo>
                  <a:pt x="3789363" y="3441471"/>
                </a:lnTo>
                <a:lnTo>
                  <a:pt x="3788728" y="3442107"/>
                </a:lnTo>
                <a:lnTo>
                  <a:pt x="3788411" y="3451019"/>
                </a:lnTo>
                <a:lnTo>
                  <a:pt x="3787776" y="3456748"/>
                </a:lnTo>
                <a:lnTo>
                  <a:pt x="3786506" y="3462159"/>
                </a:lnTo>
                <a:lnTo>
                  <a:pt x="3785237" y="3467569"/>
                </a:lnTo>
                <a:lnTo>
                  <a:pt x="3783332" y="3472980"/>
                </a:lnTo>
                <a:lnTo>
                  <a:pt x="3781428" y="3478391"/>
                </a:lnTo>
                <a:lnTo>
                  <a:pt x="3778571" y="3483801"/>
                </a:lnTo>
                <a:lnTo>
                  <a:pt x="3775714" y="3489212"/>
                </a:lnTo>
                <a:lnTo>
                  <a:pt x="3772540" y="3494305"/>
                </a:lnTo>
                <a:lnTo>
                  <a:pt x="3769048" y="3499715"/>
                </a:lnTo>
                <a:lnTo>
                  <a:pt x="3765557" y="3504808"/>
                </a:lnTo>
                <a:lnTo>
                  <a:pt x="3761113" y="3509900"/>
                </a:lnTo>
                <a:lnTo>
                  <a:pt x="3756987" y="3514674"/>
                </a:lnTo>
                <a:lnTo>
                  <a:pt x="3752226" y="3519767"/>
                </a:lnTo>
                <a:lnTo>
                  <a:pt x="3747147" y="3525177"/>
                </a:lnTo>
                <a:lnTo>
                  <a:pt x="3741433" y="3529633"/>
                </a:lnTo>
                <a:lnTo>
                  <a:pt x="3736037" y="3534407"/>
                </a:lnTo>
                <a:lnTo>
                  <a:pt x="3723658" y="3543956"/>
                </a:lnTo>
                <a:lnTo>
                  <a:pt x="3710327" y="3553504"/>
                </a:lnTo>
                <a:lnTo>
                  <a:pt x="3696043" y="3562097"/>
                </a:lnTo>
                <a:lnTo>
                  <a:pt x="3680490" y="3571009"/>
                </a:lnTo>
                <a:lnTo>
                  <a:pt x="3663667" y="3579603"/>
                </a:lnTo>
                <a:lnTo>
                  <a:pt x="3646526" y="3587560"/>
                </a:lnTo>
                <a:lnTo>
                  <a:pt x="3627799" y="3595516"/>
                </a:lnTo>
                <a:lnTo>
                  <a:pt x="3608754" y="3602837"/>
                </a:lnTo>
                <a:lnTo>
                  <a:pt x="3588122" y="3609521"/>
                </a:lnTo>
                <a:lnTo>
                  <a:pt x="3566855" y="3616523"/>
                </a:lnTo>
                <a:lnTo>
                  <a:pt x="3544636" y="3622570"/>
                </a:lnTo>
                <a:lnTo>
                  <a:pt x="3522417" y="3628935"/>
                </a:lnTo>
                <a:lnTo>
                  <a:pt x="3498611" y="3634664"/>
                </a:lnTo>
                <a:lnTo>
                  <a:pt x="3474170" y="3639757"/>
                </a:lnTo>
                <a:lnTo>
                  <a:pt x="3449412" y="3644213"/>
                </a:lnTo>
                <a:lnTo>
                  <a:pt x="3423701" y="3648350"/>
                </a:lnTo>
                <a:lnTo>
                  <a:pt x="3397356" y="3652488"/>
                </a:lnTo>
                <a:lnTo>
                  <a:pt x="3370376" y="3655671"/>
                </a:lnTo>
                <a:lnTo>
                  <a:pt x="3343395" y="3658853"/>
                </a:lnTo>
                <a:lnTo>
                  <a:pt x="3315146" y="3661081"/>
                </a:lnTo>
                <a:lnTo>
                  <a:pt x="3286896" y="3662673"/>
                </a:lnTo>
                <a:lnTo>
                  <a:pt x="3258011" y="3664264"/>
                </a:lnTo>
                <a:lnTo>
                  <a:pt x="3228491" y="3664901"/>
                </a:lnTo>
                <a:lnTo>
                  <a:pt x="3198972" y="3665537"/>
                </a:lnTo>
                <a:lnTo>
                  <a:pt x="3168500" y="3664901"/>
                </a:lnTo>
                <a:lnTo>
                  <a:pt x="3138663" y="3664264"/>
                </a:lnTo>
                <a:lnTo>
                  <a:pt x="3109143" y="3662673"/>
                </a:lnTo>
                <a:lnTo>
                  <a:pt x="3080259" y="3660763"/>
                </a:lnTo>
                <a:lnTo>
                  <a:pt x="3051374" y="3658217"/>
                </a:lnTo>
                <a:lnTo>
                  <a:pt x="3023441" y="3655034"/>
                </a:lnTo>
                <a:lnTo>
                  <a:pt x="2996144" y="3651533"/>
                </a:lnTo>
                <a:lnTo>
                  <a:pt x="2969481" y="3647714"/>
                </a:lnTo>
                <a:lnTo>
                  <a:pt x="2943453" y="3643258"/>
                </a:lnTo>
                <a:lnTo>
                  <a:pt x="2917742" y="3638165"/>
                </a:lnTo>
                <a:lnTo>
                  <a:pt x="2892984" y="3633073"/>
                </a:lnTo>
                <a:lnTo>
                  <a:pt x="2869178" y="3627026"/>
                </a:lnTo>
                <a:lnTo>
                  <a:pt x="2846007" y="3620660"/>
                </a:lnTo>
                <a:lnTo>
                  <a:pt x="2823470" y="3614295"/>
                </a:lnTo>
                <a:lnTo>
                  <a:pt x="2802203" y="3607293"/>
                </a:lnTo>
                <a:lnTo>
                  <a:pt x="2781889" y="3599654"/>
                </a:lnTo>
                <a:lnTo>
                  <a:pt x="2762527" y="3592334"/>
                </a:lnTo>
                <a:lnTo>
                  <a:pt x="2743799" y="3584059"/>
                </a:lnTo>
                <a:lnTo>
                  <a:pt x="2726024" y="3575783"/>
                </a:lnTo>
                <a:lnTo>
                  <a:pt x="2709518" y="3566872"/>
                </a:lnTo>
                <a:lnTo>
                  <a:pt x="2694600" y="3557960"/>
                </a:lnTo>
                <a:lnTo>
                  <a:pt x="2679999" y="3548412"/>
                </a:lnTo>
                <a:lnTo>
                  <a:pt x="2666985" y="3538863"/>
                </a:lnTo>
                <a:lnTo>
                  <a:pt x="2660954" y="3533771"/>
                </a:lnTo>
                <a:lnTo>
                  <a:pt x="2655240" y="3528997"/>
                </a:lnTo>
                <a:lnTo>
                  <a:pt x="2650162" y="3523904"/>
                </a:lnTo>
                <a:lnTo>
                  <a:pt x="2645083" y="3518812"/>
                </a:lnTo>
                <a:lnTo>
                  <a:pt x="2639687" y="3513719"/>
                </a:lnTo>
                <a:lnTo>
                  <a:pt x="2635561" y="3508309"/>
                </a:lnTo>
                <a:lnTo>
                  <a:pt x="2631434" y="3503216"/>
                </a:lnTo>
                <a:lnTo>
                  <a:pt x="2627625" y="3497806"/>
                </a:lnTo>
                <a:lnTo>
                  <a:pt x="2624134" y="3492713"/>
                </a:lnTo>
                <a:lnTo>
                  <a:pt x="2620960" y="3486984"/>
                </a:lnTo>
                <a:lnTo>
                  <a:pt x="2618103" y="3481574"/>
                </a:lnTo>
                <a:lnTo>
                  <a:pt x="2615881" y="3476163"/>
                </a:lnTo>
                <a:lnTo>
                  <a:pt x="2613659" y="3470434"/>
                </a:lnTo>
                <a:lnTo>
                  <a:pt x="2612072" y="3465023"/>
                </a:lnTo>
                <a:lnTo>
                  <a:pt x="2610485" y="3459294"/>
                </a:lnTo>
                <a:lnTo>
                  <a:pt x="2609850" y="3453565"/>
                </a:lnTo>
                <a:lnTo>
                  <a:pt x="2609215" y="3447836"/>
                </a:lnTo>
                <a:lnTo>
                  <a:pt x="2609215" y="3442107"/>
                </a:lnTo>
                <a:lnTo>
                  <a:pt x="2608580" y="3442426"/>
                </a:lnTo>
                <a:lnTo>
                  <a:pt x="2608580" y="3295700"/>
                </a:lnTo>
                <a:lnTo>
                  <a:pt x="2608263" y="3291881"/>
                </a:lnTo>
                <a:lnTo>
                  <a:pt x="2608580" y="3283287"/>
                </a:lnTo>
                <a:lnTo>
                  <a:pt x="2609850" y="3275012"/>
                </a:lnTo>
                <a:close/>
                <a:moveTo>
                  <a:pt x="1625482" y="3274222"/>
                </a:moveTo>
                <a:lnTo>
                  <a:pt x="1625482" y="3379536"/>
                </a:lnTo>
                <a:lnTo>
                  <a:pt x="1642935" y="3384612"/>
                </a:lnTo>
                <a:lnTo>
                  <a:pt x="1661021" y="3389370"/>
                </a:lnTo>
                <a:lnTo>
                  <a:pt x="1679425" y="3394128"/>
                </a:lnTo>
                <a:lnTo>
                  <a:pt x="1698464" y="3398252"/>
                </a:lnTo>
                <a:lnTo>
                  <a:pt x="1698464" y="3294206"/>
                </a:lnTo>
                <a:lnTo>
                  <a:pt x="1679425" y="3289448"/>
                </a:lnTo>
                <a:lnTo>
                  <a:pt x="1661021" y="3284690"/>
                </a:lnTo>
                <a:lnTo>
                  <a:pt x="1642935" y="3279932"/>
                </a:lnTo>
                <a:lnTo>
                  <a:pt x="1625482" y="3274222"/>
                </a:lnTo>
                <a:close/>
                <a:moveTo>
                  <a:pt x="3016148" y="3266758"/>
                </a:moveTo>
                <a:lnTo>
                  <a:pt x="3016148" y="3382010"/>
                </a:lnTo>
                <a:lnTo>
                  <a:pt x="3035827" y="3384868"/>
                </a:lnTo>
                <a:lnTo>
                  <a:pt x="3056142" y="3387090"/>
                </a:lnTo>
                <a:lnTo>
                  <a:pt x="3076456" y="3389630"/>
                </a:lnTo>
                <a:lnTo>
                  <a:pt x="3097406" y="3391535"/>
                </a:lnTo>
                <a:lnTo>
                  <a:pt x="3097406" y="3276283"/>
                </a:lnTo>
                <a:lnTo>
                  <a:pt x="3076456" y="3274378"/>
                </a:lnTo>
                <a:lnTo>
                  <a:pt x="3056142" y="3271838"/>
                </a:lnTo>
                <a:lnTo>
                  <a:pt x="3035827" y="3269615"/>
                </a:lnTo>
                <a:lnTo>
                  <a:pt x="3016148" y="3266758"/>
                </a:lnTo>
                <a:close/>
                <a:moveTo>
                  <a:pt x="2854584" y="3230245"/>
                </a:moveTo>
                <a:lnTo>
                  <a:pt x="2854584" y="3347403"/>
                </a:lnTo>
                <a:lnTo>
                  <a:pt x="2873946" y="3352800"/>
                </a:lnTo>
                <a:lnTo>
                  <a:pt x="2893626" y="3357880"/>
                </a:lnTo>
                <a:lnTo>
                  <a:pt x="2914258" y="3362960"/>
                </a:lnTo>
                <a:lnTo>
                  <a:pt x="2935524" y="3367723"/>
                </a:lnTo>
                <a:lnTo>
                  <a:pt x="2935524" y="3251835"/>
                </a:lnTo>
                <a:lnTo>
                  <a:pt x="2914258" y="3246755"/>
                </a:lnTo>
                <a:lnTo>
                  <a:pt x="2893626" y="3241675"/>
                </a:lnTo>
                <a:lnTo>
                  <a:pt x="2873946" y="3235960"/>
                </a:lnTo>
                <a:lnTo>
                  <a:pt x="2854584" y="3230245"/>
                </a:lnTo>
                <a:close/>
                <a:moveTo>
                  <a:pt x="1480154" y="3217441"/>
                </a:moveTo>
                <a:lnTo>
                  <a:pt x="1480154" y="3305626"/>
                </a:lnTo>
                <a:lnTo>
                  <a:pt x="1482375" y="3307847"/>
                </a:lnTo>
                <a:lnTo>
                  <a:pt x="1484914" y="3310701"/>
                </a:lnTo>
                <a:lnTo>
                  <a:pt x="1491895" y="3316411"/>
                </a:lnTo>
                <a:lnTo>
                  <a:pt x="1500145" y="3322755"/>
                </a:lnTo>
                <a:lnTo>
                  <a:pt x="1509664" y="3329100"/>
                </a:lnTo>
                <a:lnTo>
                  <a:pt x="1519818" y="3335444"/>
                </a:lnTo>
                <a:lnTo>
                  <a:pt x="1530924" y="3341788"/>
                </a:lnTo>
                <a:lnTo>
                  <a:pt x="1542030" y="3347498"/>
                </a:lnTo>
                <a:lnTo>
                  <a:pt x="1553136" y="3352891"/>
                </a:lnTo>
                <a:lnTo>
                  <a:pt x="1553136" y="3255189"/>
                </a:lnTo>
                <a:lnTo>
                  <a:pt x="1539174" y="3249797"/>
                </a:lnTo>
                <a:lnTo>
                  <a:pt x="1527116" y="3244721"/>
                </a:lnTo>
                <a:lnTo>
                  <a:pt x="1516010" y="3239646"/>
                </a:lnTo>
                <a:lnTo>
                  <a:pt x="1506174" y="3234888"/>
                </a:lnTo>
                <a:lnTo>
                  <a:pt x="1497924" y="3230130"/>
                </a:lnTo>
                <a:lnTo>
                  <a:pt x="1490626" y="3226006"/>
                </a:lnTo>
                <a:lnTo>
                  <a:pt x="1484914" y="3221565"/>
                </a:lnTo>
                <a:lnTo>
                  <a:pt x="1480154" y="3217441"/>
                </a:lnTo>
                <a:close/>
                <a:moveTo>
                  <a:pt x="2426374" y="3213000"/>
                </a:moveTo>
                <a:lnTo>
                  <a:pt x="2420662" y="3217124"/>
                </a:lnTo>
                <a:lnTo>
                  <a:pt x="2413999" y="3221565"/>
                </a:lnTo>
                <a:lnTo>
                  <a:pt x="2406701" y="3226323"/>
                </a:lnTo>
                <a:lnTo>
                  <a:pt x="2399720" y="3230130"/>
                </a:lnTo>
                <a:lnTo>
                  <a:pt x="2392739" y="3234253"/>
                </a:lnTo>
                <a:lnTo>
                  <a:pt x="2385124" y="3237743"/>
                </a:lnTo>
                <a:lnTo>
                  <a:pt x="2378460" y="3240915"/>
                </a:lnTo>
                <a:lnTo>
                  <a:pt x="2371797" y="3243135"/>
                </a:lnTo>
                <a:lnTo>
                  <a:pt x="2371797" y="3350353"/>
                </a:lnTo>
                <a:lnTo>
                  <a:pt x="2379729" y="3346864"/>
                </a:lnTo>
                <a:lnTo>
                  <a:pt x="2387028" y="3342423"/>
                </a:lnTo>
                <a:lnTo>
                  <a:pt x="2394643" y="3338299"/>
                </a:lnTo>
                <a:lnTo>
                  <a:pt x="2401941" y="3333541"/>
                </a:lnTo>
                <a:lnTo>
                  <a:pt x="2409239" y="3328782"/>
                </a:lnTo>
                <a:lnTo>
                  <a:pt x="2415585" y="3324024"/>
                </a:lnTo>
                <a:lnTo>
                  <a:pt x="2421297" y="3319266"/>
                </a:lnTo>
                <a:lnTo>
                  <a:pt x="2426374" y="3314508"/>
                </a:lnTo>
                <a:lnTo>
                  <a:pt x="2426374" y="3213000"/>
                </a:lnTo>
                <a:close/>
                <a:moveTo>
                  <a:pt x="2692385" y="3167062"/>
                </a:moveTo>
                <a:lnTo>
                  <a:pt x="2692385" y="3264535"/>
                </a:lnTo>
                <a:lnTo>
                  <a:pt x="2695241" y="3267393"/>
                </a:lnTo>
                <a:lnTo>
                  <a:pt x="2698098" y="3270250"/>
                </a:lnTo>
                <a:lnTo>
                  <a:pt x="2705399" y="3276600"/>
                </a:lnTo>
                <a:lnTo>
                  <a:pt x="2714921" y="3283903"/>
                </a:lnTo>
                <a:lnTo>
                  <a:pt x="2725078" y="3290888"/>
                </a:lnTo>
                <a:lnTo>
                  <a:pt x="2737140" y="3297873"/>
                </a:lnTo>
                <a:lnTo>
                  <a:pt x="2748884" y="3305175"/>
                </a:lnTo>
                <a:lnTo>
                  <a:pt x="2761581" y="3311525"/>
                </a:lnTo>
                <a:lnTo>
                  <a:pt x="2773325" y="3317240"/>
                </a:lnTo>
                <a:lnTo>
                  <a:pt x="2773325" y="3208337"/>
                </a:lnTo>
                <a:lnTo>
                  <a:pt x="2758407" y="3202940"/>
                </a:lnTo>
                <a:lnTo>
                  <a:pt x="2744441" y="3196907"/>
                </a:lnTo>
                <a:lnTo>
                  <a:pt x="2732379" y="3191510"/>
                </a:lnTo>
                <a:lnTo>
                  <a:pt x="2721269" y="3186430"/>
                </a:lnTo>
                <a:lnTo>
                  <a:pt x="2712064" y="3180715"/>
                </a:lnTo>
                <a:lnTo>
                  <a:pt x="2704446" y="3176270"/>
                </a:lnTo>
                <a:lnTo>
                  <a:pt x="2697781" y="3171507"/>
                </a:lnTo>
                <a:lnTo>
                  <a:pt x="2692385" y="3167062"/>
                </a:lnTo>
                <a:close/>
                <a:moveTo>
                  <a:pt x="3744614" y="3161665"/>
                </a:moveTo>
                <a:lnTo>
                  <a:pt x="3737949" y="3166745"/>
                </a:lnTo>
                <a:lnTo>
                  <a:pt x="3730648" y="3171507"/>
                </a:lnTo>
                <a:lnTo>
                  <a:pt x="3722713" y="3176587"/>
                </a:lnTo>
                <a:lnTo>
                  <a:pt x="3715095" y="3180715"/>
                </a:lnTo>
                <a:lnTo>
                  <a:pt x="3706524" y="3185160"/>
                </a:lnTo>
                <a:lnTo>
                  <a:pt x="3698907" y="3189287"/>
                </a:lnTo>
                <a:lnTo>
                  <a:pt x="3691289" y="3192780"/>
                </a:lnTo>
                <a:lnTo>
                  <a:pt x="3683671" y="3195320"/>
                </a:lnTo>
                <a:lnTo>
                  <a:pt x="3683671" y="3315018"/>
                </a:lnTo>
                <a:lnTo>
                  <a:pt x="3692558" y="3310573"/>
                </a:lnTo>
                <a:lnTo>
                  <a:pt x="3701128" y="3305810"/>
                </a:lnTo>
                <a:lnTo>
                  <a:pt x="3709381" y="3301048"/>
                </a:lnTo>
                <a:lnTo>
                  <a:pt x="3717634" y="3295968"/>
                </a:lnTo>
                <a:lnTo>
                  <a:pt x="3725252" y="3290570"/>
                </a:lnTo>
                <a:lnTo>
                  <a:pt x="3732235" y="3285490"/>
                </a:lnTo>
                <a:lnTo>
                  <a:pt x="3738901" y="3279775"/>
                </a:lnTo>
                <a:lnTo>
                  <a:pt x="3744614" y="3275013"/>
                </a:lnTo>
                <a:lnTo>
                  <a:pt x="3744614" y="3161665"/>
                </a:lnTo>
                <a:close/>
                <a:moveTo>
                  <a:pt x="771525" y="3136900"/>
                </a:moveTo>
                <a:lnTo>
                  <a:pt x="805634" y="3143476"/>
                </a:lnTo>
                <a:lnTo>
                  <a:pt x="812009" y="3145042"/>
                </a:lnTo>
                <a:lnTo>
                  <a:pt x="818066" y="3146921"/>
                </a:lnTo>
                <a:lnTo>
                  <a:pt x="823167" y="3148486"/>
                </a:lnTo>
                <a:lnTo>
                  <a:pt x="827311" y="3150365"/>
                </a:lnTo>
                <a:lnTo>
                  <a:pt x="831455" y="3152557"/>
                </a:lnTo>
                <a:lnTo>
                  <a:pt x="835280" y="3155062"/>
                </a:lnTo>
                <a:lnTo>
                  <a:pt x="842612" y="3160072"/>
                </a:lnTo>
                <a:lnTo>
                  <a:pt x="845162" y="3162890"/>
                </a:lnTo>
                <a:lnTo>
                  <a:pt x="847075" y="3165082"/>
                </a:lnTo>
                <a:lnTo>
                  <a:pt x="848669" y="3167587"/>
                </a:lnTo>
                <a:lnTo>
                  <a:pt x="849944" y="3170092"/>
                </a:lnTo>
                <a:lnTo>
                  <a:pt x="850900" y="3172597"/>
                </a:lnTo>
                <a:lnTo>
                  <a:pt x="850900" y="3175416"/>
                </a:lnTo>
                <a:lnTo>
                  <a:pt x="850262" y="3177608"/>
                </a:lnTo>
                <a:lnTo>
                  <a:pt x="849625" y="3180426"/>
                </a:lnTo>
                <a:lnTo>
                  <a:pt x="848031" y="3182618"/>
                </a:lnTo>
                <a:lnTo>
                  <a:pt x="846437" y="3185123"/>
                </a:lnTo>
                <a:lnTo>
                  <a:pt x="844206" y="3187315"/>
                </a:lnTo>
                <a:lnTo>
                  <a:pt x="841656" y="3189820"/>
                </a:lnTo>
                <a:lnTo>
                  <a:pt x="838468" y="3191699"/>
                </a:lnTo>
                <a:lnTo>
                  <a:pt x="834961" y="3193577"/>
                </a:lnTo>
                <a:lnTo>
                  <a:pt x="831136" y="3195143"/>
                </a:lnTo>
                <a:lnTo>
                  <a:pt x="826992" y="3197022"/>
                </a:lnTo>
                <a:lnTo>
                  <a:pt x="820935" y="3198587"/>
                </a:lnTo>
                <a:lnTo>
                  <a:pt x="815197" y="3200153"/>
                </a:lnTo>
                <a:lnTo>
                  <a:pt x="808503" y="3201719"/>
                </a:lnTo>
                <a:lnTo>
                  <a:pt x="801171" y="3202971"/>
                </a:lnTo>
                <a:lnTo>
                  <a:pt x="787145" y="3204537"/>
                </a:lnTo>
                <a:lnTo>
                  <a:pt x="771525" y="3205163"/>
                </a:lnTo>
                <a:lnTo>
                  <a:pt x="771525" y="3136900"/>
                </a:lnTo>
                <a:close/>
                <a:moveTo>
                  <a:pt x="200025" y="3117850"/>
                </a:moveTo>
                <a:lnTo>
                  <a:pt x="200343" y="3123582"/>
                </a:lnTo>
                <a:lnTo>
                  <a:pt x="201296" y="3129631"/>
                </a:lnTo>
                <a:lnTo>
                  <a:pt x="202567" y="3135044"/>
                </a:lnTo>
                <a:lnTo>
                  <a:pt x="204155" y="3141094"/>
                </a:lnTo>
                <a:lnTo>
                  <a:pt x="206061" y="3146507"/>
                </a:lnTo>
                <a:lnTo>
                  <a:pt x="208285" y="3152238"/>
                </a:lnTo>
                <a:lnTo>
                  <a:pt x="211144" y="3157651"/>
                </a:lnTo>
                <a:lnTo>
                  <a:pt x="214321" y="3163064"/>
                </a:lnTo>
                <a:lnTo>
                  <a:pt x="217816" y="3168795"/>
                </a:lnTo>
                <a:lnTo>
                  <a:pt x="221310" y="3173890"/>
                </a:lnTo>
                <a:lnTo>
                  <a:pt x="225758" y="3179303"/>
                </a:lnTo>
                <a:lnTo>
                  <a:pt x="230206" y="3184715"/>
                </a:lnTo>
                <a:lnTo>
                  <a:pt x="235289" y="3189810"/>
                </a:lnTo>
                <a:lnTo>
                  <a:pt x="240372" y="3194904"/>
                </a:lnTo>
                <a:lnTo>
                  <a:pt x="245773" y="3199999"/>
                </a:lnTo>
                <a:lnTo>
                  <a:pt x="251809" y="3205093"/>
                </a:lnTo>
                <a:lnTo>
                  <a:pt x="251809" y="3304436"/>
                </a:lnTo>
                <a:lnTo>
                  <a:pt x="254032" y="3306983"/>
                </a:lnTo>
                <a:lnTo>
                  <a:pt x="256574" y="3309531"/>
                </a:lnTo>
                <a:lnTo>
                  <a:pt x="263563" y="3315580"/>
                </a:lnTo>
                <a:lnTo>
                  <a:pt x="271823" y="3321948"/>
                </a:lnTo>
                <a:lnTo>
                  <a:pt x="281354" y="3328317"/>
                </a:lnTo>
                <a:lnTo>
                  <a:pt x="291520" y="3335003"/>
                </a:lnTo>
                <a:lnTo>
                  <a:pt x="302639" y="3340734"/>
                </a:lnTo>
                <a:lnTo>
                  <a:pt x="313758" y="3346784"/>
                </a:lnTo>
                <a:lnTo>
                  <a:pt x="324877" y="3351879"/>
                </a:lnTo>
                <a:lnTo>
                  <a:pt x="324877" y="3249352"/>
                </a:lnTo>
                <a:lnTo>
                  <a:pt x="341715" y="3256994"/>
                </a:lnTo>
                <a:lnTo>
                  <a:pt x="359505" y="3263999"/>
                </a:lnTo>
                <a:lnTo>
                  <a:pt x="377931" y="3270685"/>
                </a:lnTo>
                <a:lnTo>
                  <a:pt x="397311" y="3277053"/>
                </a:lnTo>
                <a:lnTo>
                  <a:pt x="397311" y="3378943"/>
                </a:lnTo>
                <a:lnTo>
                  <a:pt x="414783" y="3384038"/>
                </a:lnTo>
                <a:lnTo>
                  <a:pt x="432892" y="3388814"/>
                </a:lnTo>
                <a:lnTo>
                  <a:pt x="451318" y="3393590"/>
                </a:lnTo>
                <a:lnTo>
                  <a:pt x="470379" y="3397729"/>
                </a:lnTo>
                <a:lnTo>
                  <a:pt x="470379" y="3296476"/>
                </a:lnTo>
                <a:lnTo>
                  <a:pt x="488170" y="3300615"/>
                </a:lnTo>
                <a:lnTo>
                  <a:pt x="506278" y="3303799"/>
                </a:lnTo>
                <a:lnTo>
                  <a:pt x="524386" y="3306983"/>
                </a:lnTo>
                <a:lnTo>
                  <a:pt x="543448" y="3309849"/>
                </a:lnTo>
                <a:lnTo>
                  <a:pt x="543448" y="3410465"/>
                </a:lnTo>
                <a:lnTo>
                  <a:pt x="561238" y="3412694"/>
                </a:lnTo>
                <a:lnTo>
                  <a:pt x="579347" y="3415241"/>
                </a:lnTo>
                <a:lnTo>
                  <a:pt x="597455" y="3417152"/>
                </a:lnTo>
                <a:lnTo>
                  <a:pt x="615881" y="3418744"/>
                </a:lnTo>
                <a:lnTo>
                  <a:pt x="615881" y="3318446"/>
                </a:lnTo>
                <a:lnTo>
                  <a:pt x="634307" y="3320038"/>
                </a:lnTo>
                <a:lnTo>
                  <a:pt x="652415" y="3320993"/>
                </a:lnTo>
                <a:lnTo>
                  <a:pt x="670524" y="3321948"/>
                </a:lnTo>
                <a:lnTo>
                  <a:pt x="688950" y="3322585"/>
                </a:lnTo>
                <a:lnTo>
                  <a:pt x="688950" y="3422883"/>
                </a:lnTo>
                <a:lnTo>
                  <a:pt x="710235" y="3423520"/>
                </a:lnTo>
                <a:lnTo>
                  <a:pt x="732155" y="3423520"/>
                </a:lnTo>
                <a:lnTo>
                  <a:pt x="762018" y="3423201"/>
                </a:lnTo>
                <a:lnTo>
                  <a:pt x="762018" y="3322904"/>
                </a:lnTo>
                <a:lnTo>
                  <a:pt x="790928" y="3321948"/>
                </a:lnTo>
                <a:lnTo>
                  <a:pt x="818884" y="3320675"/>
                </a:lnTo>
                <a:lnTo>
                  <a:pt x="846524" y="3318446"/>
                </a:lnTo>
                <a:lnTo>
                  <a:pt x="873845" y="3315899"/>
                </a:lnTo>
                <a:lnTo>
                  <a:pt x="900531" y="3312715"/>
                </a:lnTo>
                <a:lnTo>
                  <a:pt x="926581" y="3309212"/>
                </a:lnTo>
                <a:lnTo>
                  <a:pt x="951996" y="3304755"/>
                </a:lnTo>
                <a:lnTo>
                  <a:pt x="976776" y="3299978"/>
                </a:lnTo>
                <a:lnTo>
                  <a:pt x="1000921" y="3294884"/>
                </a:lnTo>
                <a:lnTo>
                  <a:pt x="1023794" y="3289471"/>
                </a:lnTo>
                <a:lnTo>
                  <a:pt x="1046350" y="3283421"/>
                </a:lnTo>
                <a:lnTo>
                  <a:pt x="1067953" y="3277053"/>
                </a:lnTo>
                <a:lnTo>
                  <a:pt x="1088285" y="3270048"/>
                </a:lnTo>
                <a:lnTo>
                  <a:pt x="1108300" y="3263043"/>
                </a:lnTo>
                <a:lnTo>
                  <a:pt x="1126726" y="3255083"/>
                </a:lnTo>
                <a:lnTo>
                  <a:pt x="1144516" y="3247123"/>
                </a:lnTo>
                <a:lnTo>
                  <a:pt x="1144516" y="3349968"/>
                </a:lnTo>
                <a:lnTo>
                  <a:pt x="1152459" y="3346147"/>
                </a:lnTo>
                <a:lnTo>
                  <a:pt x="1159766" y="3342008"/>
                </a:lnTo>
                <a:lnTo>
                  <a:pt x="1167390" y="3337232"/>
                </a:lnTo>
                <a:lnTo>
                  <a:pt x="1175015" y="3332456"/>
                </a:lnTo>
                <a:lnTo>
                  <a:pt x="1182004" y="3327680"/>
                </a:lnTo>
                <a:lnTo>
                  <a:pt x="1188358" y="3322904"/>
                </a:lnTo>
                <a:lnTo>
                  <a:pt x="1194076" y="3318446"/>
                </a:lnTo>
                <a:lnTo>
                  <a:pt x="1199477" y="3313988"/>
                </a:lnTo>
                <a:lnTo>
                  <a:pt x="1199477" y="3215601"/>
                </a:lnTo>
                <a:lnTo>
                  <a:pt x="1206784" y="3209870"/>
                </a:lnTo>
                <a:lnTo>
                  <a:pt x="1213455" y="3204457"/>
                </a:lnTo>
                <a:lnTo>
                  <a:pt x="1220126" y="3198725"/>
                </a:lnTo>
                <a:lnTo>
                  <a:pt x="1226163" y="3192994"/>
                </a:lnTo>
                <a:lnTo>
                  <a:pt x="1232199" y="3186944"/>
                </a:lnTo>
                <a:lnTo>
                  <a:pt x="1237282" y="3181531"/>
                </a:lnTo>
                <a:lnTo>
                  <a:pt x="1242047" y="3175163"/>
                </a:lnTo>
                <a:lnTo>
                  <a:pt x="1246177" y="3169114"/>
                </a:lnTo>
                <a:lnTo>
                  <a:pt x="1250307" y="3162745"/>
                </a:lnTo>
                <a:lnTo>
                  <a:pt x="1253802" y="3157014"/>
                </a:lnTo>
                <a:lnTo>
                  <a:pt x="1256661" y="3150646"/>
                </a:lnTo>
                <a:lnTo>
                  <a:pt x="1258885" y="3144278"/>
                </a:lnTo>
                <a:lnTo>
                  <a:pt x="1260791" y="3137910"/>
                </a:lnTo>
                <a:lnTo>
                  <a:pt x="1262379" y="3131223"/>
                </a:lnTo>
                <a:lnTo>
                  <a:pt x="1263332" y="3124855"/>
                </a:lnTo>
                <a:lnTo>
                  <a:pt x="1263650" y="3118169"/>
                </a:lnTo>
                <a:lnTo>
                  <a:pt x="1263650" y="3251581"/>
                </a:lnTo>
                <a:lnTo>
                  <a:pt x="1263332" y="3251899"/>
                </a:lnTo>
                <a:lnTo>
                  <a:pt x="1263332" y="3255720"/>
                </a:lnTo>
                <a:lnTo>
                  <a:pt x="1263015" y="3259859"/>
                </a:lnTo>
                <a:lnTo>
                  <a:pt x="1262379" y="3264635"/>
                </a:lnTo>
                <a:lnTo>
                  <a:pt x="1261426" y="3269730"/>
                </a:lnTo>
                <a:lnTo>
                  <a:pt x="1260155" y="3274506"/>
                </a:lnTo>
                <a:lnTo>
                  <a:pt x="1258567" y="3279600"/>
                </a:lnTo>
                <a:lnTo>
                  <a:pt x="1256661" y="3284377"/>
                </a:lnTo>
                <a:lnTo>
                  <a:pt x="1254119" y="3289153"/>
                </a:lnTo>
                <a:lnTo>
                  <a:pt x="1251896" y="3294247"/>
                </a:lnTo>
                <a:lnTo>
                  <a:pt x="1248719" y="3299023"/>
                </a:lnTo>
                <a:lnTo>
                  <a:pt x="1245542" y="3303162"/>
                </a:lnTo>
                <a:lnTo>
                  <a:pt x="1242365" y="3307939"/>
                </a:lnTo>
                <a:lnTo>
                  <a:pt x="1238552" y="3312715"/>
                </a:lnTo>
                <a:lnTo>
                  <a:pt x="1234423" y="3317172"/>
                </a:lnTo>
                <a:lnTo>
                  <a:pt x="1225845" y="3326088"/>
                </a:lnTo>
                <a:lnTo>
                  <a:pt x="1215997" y="3335003"/>
                </a:lnTo>
                <a:lnTo>
                  <a:pt x="1204877" y="3343600"/>
                </a:lnTo>
                <a:lnTo>
                  <a:pt x="1192488" y="3351879"/>
                </a:lnTo>
                <a:lnTo>
                  <a:pt x="1179462" y="3360157"/>
                </a:lnTo>
                <a:lnTo>
                  <a:pt x="1165802" y="3367799"/>
                </a:lnTo>
                <a:lnTo>
                  <a:pt x="1150870" y="3375122"/>
                </a:lnTo>
                <a:lnTo>
                  <a:pt x="1134986" y="3382764"/>
                </a:lnTo>
                <a:lnTo>
                  <a:pt x="1118466" y="3389769"/>
                </a:lnTo>
                <a:lnTo>
                  <a:pt x="1100993" y="3396137"/>
                </a:lnTo>
                <a:lnTo>
                  <a:pt x="1082567" y="3402824"/>
                </a:lnTo>
                <a:lnTo>
                  <a:pt x="1063506" y="3408873"/>
                </a:lnTo>
                <a:lnTo>
                  <a:pt x="1043491" y="3414286"/>
                </a:lnTo>
                <a:lnTo>
                  <a:pt x="1022841" y="3420017"/>
                </a:lnTo>
                <a:lnTo>
                  <a:pt x="1001874" y="3424794"/>
                </a:lnTo>
                <a:lnTo>
                  <a:pt x="979953" y="3429570"/>
                </a:lnTo>
                <a:lnTo>
                  <a:pt x="957397" y="3433709"/>
                </a:lnTo>
                <a:lnTo>
                  <a:pt x="934524" y="3437848"/>
                </a:lnTo>
                <a:lnTo>
                  <a:pt x="910697" y="3441032"/>
                </a:lnTo>
                <a:lnTo>
                  <a:pt x="886235" y="3444216"/>
                </a:lnTo>
                <a:lnTo>
                  <a:pt x="861773" y="3446764"/>
                </a:lnTo>
                <a:lnTo>
                  <a:pt x="836675" y="3448992"/>
                </a:lnTo>
                <a:lnTo>
                  <a:pt x="810942" y="3450584"/>
                </a:lnTo>
                <a:lnTo>
                  <a:pt x="784892" y="3451540"/>
                </a:lnTo>
                <a:lnTo>
                  <a:pt x="758841" y="3452495"/>
                </a:lnTo>
                <a:lnTo>
                  <a:pt x="732155" y="3452813"/>
                </a:lnTo>
                <a:lnTo>
                  <a:pt x="704834" y="3452495"/>
                </a:lnTo>
                <a:lnTo>
                  <a:pt x="677513" y="3451540"/>
                </a:lnTo>
                <a:lnTo>
                  <a:pt x="651145" y="3450584"/>
                </a:lnTo>
                <a:lnTo>
                  <a:pt x="625094" y="3448356"/>
                </a:lnTo>
                <a:lnTo>
                  <a:pt x="599361" y="3446445"/>
                </a:lnTo>
                <a:lnTo>
                  <a:pt x="574264" y="3443579"/>
                </a:lnTo>
                <a:lnTo>
                  <a:pt x="549484" y="3440395"/>
                </a:lnTo>
                <a:lnTo>
                  <a:pt x="525339" y="3436893"/>
                </a:lnTo>
                <a:lnTo>
                  <a:pt x="501513" y="3433072"/>
                </a:lnTo>
                <a:lnTo>
                  <a:pt x="478639" y="3428296"/>
                </a:lnTo>
                <a:lnTo>
                  <a:pt x="456718" y="3423520"/>
                </a:lnTo>
                <a:lnTo>
                  <a:pt x="434798" y="3418425"/>
                </a:lnTo>
                <a:lnTo>
                  <a:pt x="413830" y="3412694"/>
                </a:lnTo>
                <a:lnTo>
                  <a:pt x="394134" y="3406963"/>
                </a:lnTo>
                <a:lnTo>
                  <a:pt x="374755" y="3400595"/>
                </a:lnTo>
                <a:lnTo>
                  <a:pt x="356329" y="3393908"/>
                </a:lnTo>
                <a:lnTo>
                  <a:pt x="338538" y="3386585"/>
                </a:lnTo>
                <a:lnTo>
                  <a:pt x="322018" y="3379580"/>
                </a:lnTo>
                <a:lnTo>
                  <a:pt x="306134" y="3372257"/>
                </a:lnTo>
                <a:lnTo>
                  <a:pt x="291520" y="3364296"/>
                </a:lnTo>
                <a:lnTo>
                  <a:pt x="277542" y="3356018"/>
                </a:lnTo>
                <a:lnTo>
                  <a:pt x="264834" y="3347421"/>
                </a:lnTo>
                <a:lnTo>
                  <a:pt x="253079" y="3338824"/>
                </a:lnTo>
                <a:lnTo>
                  <a:pt x="242278" y="3330227"/>
                </a:lnTo>
                <a:lnTo>
                  <a:pt x="237513" y="3325451"/>
                </a:lnTo>
                <a:lnTo>
                  <a:pt x="232747" y="3320675"/>
                </a:lnTo>
                <a:lnTo>
                  <a:pt x="228617" y="3316217"/>
                </a:lnTo>
                <a:lnTo>
                  <a:pt x="224487" y="3311441"/>
                </a:lnTo>
                <a:lnTo>
                  <a:pt x="220993" y="3306983"/>
                </a:lnTo>
                <a:lnTo>
                  <a:pt x="217498" y="3302207"/>
                </a:lnTo>
                <a:lnTo>
                  <a:pt x="214321" y="3297431"/>
                </a:lnTo>
                <a:lnTo>
                  <a:pt x="211462" y="3292337"/>
                </a:lnTo>
                <a:lnTo>
                  <a:pt x="208921" y="3287561"/>
                </a:lnTo>
                <a:lnTo>
                  <a:pt x="206697" y="3282148"/>
                </a:lnTo>
                <a:lnTo>
                  <a:pt x="204791" y="3277690"/>
                </a:lnTo>
                <a:lnTo>
                  <a:pt x="203202" y="3272277"/>
                </a:lnTo>
                <a:lnTo>
                  <a:pt x="201931" y="3267183"/>
                </a:lnTo>
                <a:lnTo>
                  <a:pt x="201296" y="3262088"/>
                </a:lnTo>
                <a:lnTo>
                  <a:pt x="200978" y="3256994"/>
                </a:lnTo>
                <a:lnTo>
                  <a:pt x="200343" y="3251899"/>
                </a:lnTo>
                <a:lnTo>
                  <a:pt x="200025" y="3251899"/>
                </a:lnTo>
                <a:lnTo>
                  <a:pt x="200025" y="3117850"/>
                </a:lnTo>
                <a:close/>
                <a:moveTo>
                  <a:pt x="1263332" y="3111818"/>
                </a:moveTo>
                <a:lnTo>
                  <a:pt x="1263650" y="3117533"/>
                </a:lnTo>
                <a:lnTo>
                  <a:pt x="1263332" y="3119438"/>
                </a:lnTo>
                <a:lnTo>
                  <a:pt x="1263332" y="3116263"/>
                </a:lnTo>
                <a:lnTo>
                  <a:pt x="1263332" y="3111818"/>
                </a:lnTo>
                <a:close/>
                <a:moveTo>
                  <a:pt x="1263253" y="3110548"/>
                </a:moveTo>
                <a:lnTo>
                  <a:pt x="1263332" y="3111183"/>
                </a:lnTo>
                <a:lnTo>
                  <a:pt x="1263332" y="3111818"/>
                </a:lnTo>
                <a:lnTo>
                  <a:pt x="1263253" y="3110548"/>
                </a:lnTo>
                <a:close/>
                <a:moveTo>
                  <a:pt x="1892592" y="3107220"/>
                </a:moveTo>
                <a:lnTo>
                  <a:pt x="1892592" y="3210034"/>
                </a:lnTo>
                <a:lnTo>
                  <a:pt x="1913877" y="3210983"/>
                </a:lnTo>
                <a:lnTo>
                  <a:pt x="1935480" y="3210983"/>
                </a:lnTo>
                <a:lnTo>
                  <a:pt x="1965343" y="3210667"/>
                </a:lnTo>
                <a:lnTo>
                  <a:pt x="1965343" y="3107537"/>
                </a:lnTo>
                <a:lnTo>
                  <a:pt x="1935480" y="3107853"/>
                </a:lnTo>
                <a:lnTo>
                  <a:pt x="1913877" y="3107853"/>
                </a:lnTo>
                <a:lnTo>
                  <a:pt x="1892592" y="3107220"/>
                </a:lnTo>
                <a:close/>
                <a:moveTo>
                  <a:pt x="200819" y="3107046"/>
                </a:moveTo>
                <a:lnTo>
                  <a:pt x="200378" y="3110133"/>
                </a:lnTo>
                <a:lnTo>
                  <a:pt x="200025" y="3115072"/>
                </a:lnTo>
                <a:lnTo>
                  <a:pt x="200025" y="3110751"/>
                </a:lnTo>
                <a:lnTo>
                  <a:pt x="200819" y="3107046"/>
                </a:lnTo>
                <a:close/>
                <a:moveTo>
                  <a:pt x="2489519" y="3103562"/>
                </a:moveTo>
                <a:lnTo>
                  <a:pt x="2490471" y="3109906"/>
                </a:lnTo>
                <a:lnTo>
                  <a:pt x="2490788" y="3116568"/>
                </a:lnTo>
                <a:lnTo>
                  <a:pt x="2490788" y="3252652"/>
                </a:lnTo>
                <a:lnTo>
                  <a:pt x="2490471" y="3252969"/>
                </a:lnTo>
                <a:lnTo>
                  <a:pt x="2489836" y="3260899"/>
                </a:lnTo>
                <a:lnTo>
                  <a:pt x="2489519" y="3265657"/>
                </a:lnTo>
                <a:lnTo>
                  <a:pt x="2488250" y="3270733"/>
                </a:lnTo>
                <a:lnTo>
                  <a:pt x="2487298" y="3275491"/>
                </a:lnTo>
                <a:lnTo>
                  <a:pt x="2485711" y="3280566"/>
                </a:lnTo>
                <a:lnTo>
                  <a:pt x="2483490" y="3285325"/>
                </a:lnTo>
                <a:lnTo>
                  <a:pt x="2481269" y="3290083"/>
                </a:lnTo>
                <a:lnTo>
                  <a:pt x="2479048" y="3294841"/>
                </a:lnTo>
                <a:lnTo>
                  <a:pt x="2475874" y="3299599"/>
                </a:lnTo>
                <a:lnTo>
                  <a:pt x="2472701" y="3304357"/>
                </a:lnTo>
                <a:lnTo>
                  <a:pt x="2469528" y="3309115"/>
                </a:lnTo>
                <a:lnTo>
                  <a:pt x="2465403" y="3313874"/>
                </a:lnTo>
                <a:lnTo>
                  <a:pt x="2461595" y="3317997"/>
                </a:lnTo>
                <a:lnTo>
                  <a:pt x="2453028" y="3327196"/>
                </a:lnTo>
                <a:lnTo>
                  <a:pt x="2443191" y="3335761"/>
                </a:lnTo>
                <a:lnTo>
                  <a:pt x="2432086" y="3344643"/>
                </a:lnTo>
                <a:lnTo>
                  <a:pt x="2419710" y="3352891"/>
                </a:lnTo>
                <a:lnTo>
                  <a:pt x="2406701" y="3360504"/>
                </a:lnTo>
                <a:lnTo>
                  <a:pt x="2393056" y="3368434"/>
                </a:lnTo>
                <a:lnTo>
                  <a:pt x="2378143" y="3376047"/>
                </a:lnTo>
                <a:lnTo>
                  <a:pt x="2362277" y="3383660"/>
                </a:lnTo>
                <a:lnTo>
                  <a:pt x="2345777" y="3390322"/>
                </a:lnTo>
                <a:lnTo>
                  <a:pt x="2328325" y="3396983"/>
                </a:lnTo>
                <a:lnTo>
                  <a:pt x="2309921" y="3403327"/>
                </a:lnTo>
                <a:lnTo>
                  <a:pt x="2290882" y="3409671"/>
                </a:lnTo>
                <a:lnTo>
                  <a:pt x="2270892" y="3415064"/>
                </a:lnTo>
                <a:lnTo>
                  <a:pt x="2250267" y="3420139"/>
                </a:lnTo>
                <a:lnTo>
                  <a:pt x="2229324" y="3425215"/>
                </a:lnTo>
                <a:lnTo>
                  <a:pt x="2207430" y="3429973"/>
                </a:lnTo>
                <a:lnTo>
                  <a:pt x="2184901" y="3434414"/>
                </a:lnTo>
                <a:lnTo>
                  <a:pt x="2162054" y="3437903"/>
                </a:lnTo>
                <a:lnTo>
                  <a:pt x="2138256" y="3441393"/>
                </a:lnTo>
                <a:lnTo>
                  <a:pt x="2113823" y="3444565"/>
                </a:lnTo>
                <a:lnTo>
                  <a:pt x="2089390" y="3447102"/>
                </a:lnTo>
                <a:lnTo>
                  <a:pt x="2064323" y="3449006"/>
                </a:lnTo>
                <a:lnTo>
                  <a:pt x="2038621" y="3450909"/>
                </a:lnTo>
                <a:lnTo>
                  <a:pt x="2012601" y="3452178"/>
                </a:lnTo>
                <a:lnTo>
                  <a:pt x="1986582" y="3452812"/>
                </a:lnTo>
                <a:lnTo>
                  <a:pt x="1959928" y="3452812"/>
                </a:lnTo>
                <a:lnTo>
                  <a:pt x="1932639" y="3452812"/>
                </a:lnTo>
                <a:lnTo>
                  <a:pt x="1905350" y="3452178"/>
                </a:lnTo>
                <a:lnTo>
                  <a:pt x="1879014" y="3450592"/>
                </a:lnTo>
                <a:lnTo>
                  <a:pt x="1852994" y="3449006"/>
                </a:lnTo>
                <a:lnTo>
                  <a:pt x="1827292" y="3446468"/>
                </a:lnTo>
                <a:lnTo>
                  <a:pt x="1802224" y="3443930"/>
                </a:lnTo>
                <a:lnTo>
                  <a:pt x="1777157" y="3441075"/>
                </a:lnTo>
                <a:lnTo>
                  <a:pt x="1753359" y="3437269"/>
                </a:lnTo>
                <a:lnTo>
                  <a:pt x="1729560" y="3433145"/>
                </a:lnTo>
                <a:lnTo>
                  <a:pt x="1706714" y="3428704"/>
                </a:lnTo>
                <a:lnTo>
                  <a:pt x="1684502" y="3424263"/>
                </a:lnTo>
                <a:lnTo>
                  <a:pt x="1662925" y="3418871"/>
                </a:lnTo>
                <a:lnTo>
                  <a:pt x="1641983" y="3413478"/>
                </a:lnTo>
                <a:lnTo>
                  <a:pt x="1622309" y="3407134"/>
                </a:lnTo>
                <a:lnTo>
                  <a:pt x="1602953" y="3400790"/>
                </a:lnTo>
                <a:lnTo>
                  <a:pt x="1584549" y="3394445"/>
                </a:lnTo>
                <a:lnTo>
                  <a:pt x="1566780" y="3387467"/>
                </a:lnTo>
                <a:lnTo>
                  <a:pt x="1550280" y="3380488"/>
                </a:lnTo>
                <a:lnTo>
                  <a:pt x="1534414" y="3372558"/>
                </a:lnTo>
                <a:lnTo>
                  <a:pt x="1519501" y="3364945"/>
                </a:lnTo>
                <a:lnTo>
                  <a:pt x="1505539" y="3356697"/>
                </a:lnTo>
                <a:lnTo>
                  <a:pt x="1493164" y="3348450"/>
                </a:lnTo>
                <a:lnTo>
                  <a:pt x="1481106" y="3339885"/>
                </a:lnTo>
                <a:lnTo>
                  <a:pt x="1470635" y="3330686"/>
                </a:lnTo>
                <a:lnTo>
                  <a:pt x="1465875" y="3326245"/>
                </a:lnTo>
                <a:lnTo>
                  <a:pt x="1461116" y="3321487"/>
                </a:lnTo>
                <a:lnTo>
                  <a:pt x="1456673" y="3317363"/>
                </a:lnTo>
                <a:lnTo>
                  <a:pt x="1452866" y="3312605"/>
                </a:lnTo>
                <a:lnTo>
                  <a:pt x="1449375" y="3307847"/>
                </a:lnTo>
                <a:lnTo>
                  <a:pt x="1445885" y="3303088"/>
                </a:lnTo>
                <a:lnTo>
                  <a:pt x="1442712" y="3298013"/>
                </a:lnTo>
                <a:lnTo>
                  <a:pt x="1439856" y="3293255"/>
                </a:lnTo>
                <a:lnTo>
                  <a:pt x="1437000" y="3288497"/>
                </a:lnTo>
                <a:lnTo>
                  <a:pt x="1435096" y="3283421"/>
                </a:lnTo>
                <a:lnTo>
                  <a:pt x="1433192" y="3278346"/>
                </a:lnTo>
                <a:lnTo>
                  <a:pt x="1431606" y="3273588"/>
                </a:lnTo>
                <a:lnTo>
                  <a:pt x="1430337" y="3268512"/>
                </a:lnTo>
                <a:lnTo>
                  <a:pt x="1429702" y="3263437"/>
                </a:lnTo>
                <a:lnTo>
                  <a:pt x="1429385" y="3258044"/>
                </a:lnTo>
                <a:lnTo>
                  <a:pt x="1428750" y="3252969"/>
                </a:lnTo>
                <a:lnTo>
                  <a:pt x="1428750" y="3155268"/>
                </a:lnTo>
                <a:lnTo>
                  <a:pt x="1438269" y="3162881"/>
                </a:lnTo>
                <a:lnTo>
                  <a:pt x="1449058" y="3170177"/>
                </a:lnTo>
                <a:lnTo>
                  <a:pt x="1459846" y="3177473"/>
                </a:lnTo>
                <a:lnTo>
                  <a:pt x="1471270" y="3184134"/>
                </a:lnTo>
                <a:lnTo>
                  <a:pt x="1483645" y="3190795"/>
                </a:lnTo>
                <a:lnTo>
                  <a:pt x="1496337" y="3197140"/>
                </a:lnTo>
                <a:lnTo>
                  <a:pt x="1509347" y="3203484"/>
                </a:lnTo>
                <a:lnTo>
                  <a:pt x="1522674" y="3209194"/>
                </a:lnTo>
                <a:lnTo>
                  <a:pt x="1536953" y="3215221"/>
                </a:lnTo>
                <a:lnTo>
                  <a:pt x="1550915" y="3220613"/>
                </a:lnTo>
                <a:lnTo>
                  <a:pt x="1566145" y="3226006"/>
                </a:lnTo>
                <a:lnTo>
                  <a:pt x="1581376" y="3231081"/>
                </a:lnTo>
                <a:lnTo>
                  <a:pt x="1597242" y="3235839"/>
                </a:lnTo>
                <a:lnTo>
                  <a:pt x="1612790" y="3240598"/>
                </a:lnTo>
                <a:lnTo>
                  <a:pt x="1628973" y="3244721"/>
                </a:lnTo>
                <a:lnTo>
                  <a:pt x="1646108" y="3248845"/>
                </a:lnTo>
                <a:lnTo>
                  <a:pt x="1662608" y="3252652"/>
                </a:lnTo>
                <a:lnTo>
                  <a:pt x="1680060" y="3256141"/>
                </a:lnTo>
                <a:lnTo>
                  <a:pt x="1697195" y="3259313"/>
                </a:lnTo>
                <a:lnTo>
                  <a:pt x="1714964" y="3262485"/>
                </a:lnTo>
                <a:lnTo>
                  <a:pt x="1732733" y="3265657"/>
                </a:lnTo>
                <a:lnTo>
                  <a:pt x="1750820" y="3268195"/>
                </a:lnTo>
                <a:lnTo>
                  <a:pt x="1768907" y="3270416"/>
                </a:lnTo>
                <a:lnTo>
                  <a:pt x="1786993" y="3272636"/>
                </a:lnTo>
                <a:lnTo>
                  <a:pt x="1805715" y="3274857"/>
                </a:lnTo>
                <a:lnTo>
                  <a:pt x="1824119" y="3276443"/>
                </a:lnTo>
                <a:lnTo>
                  <a:pt x="1842840" y="3277394"/>
                </a:lnTo>
                <a:lnTo>
                  <a:pt x="1861561" y="3278663"/>
                </a:lnTo>
                <a:lnTo>
                  <a:pt x="1880283" y="3279615"/>
                </a:lnTo>
                <a:lnTo>
                  <a:pt x="1898687" y="3280249"/>
                </a:lnTo>
                <a:lnTo>
                  <a:pt x="1917725" y="3280566"/>
                </a:lnTo>
                <a:lnTo>
                  <a:pt x="1936129" y="3280566"/>
                </a:lnTo>
                <a:lnTo>
                  <a:pt x="1958658" y="3280566"/>
                </a:lnTo>
                <a:lnTo>
                  <a:pt x="1981187" y="3280249"/>
                </a:lnTo>
                <a:lnTo>
                  <a:pt x="2003399" y="3278980"/>
                </a:lnTo>
                <a:lnTo>
                  <a:pt x="2025928" y="3278029"/>
                </a:lnTo>
                <a:lnTo>
                  <a:pt x="2048140" y="3276443"/>
                </a:lnTo>
                <a:lnTo>
                  <a:pt x="2070034" y="3274222"/>
                </a:lnTo>
                <a:lnTo>
                  <a:pt x="2092246" y="3272002"/>
                </a:lnTo>
                <a:lnTo>
                  <a:pt x="2114458" y="3269464"/>
                </a:lnTo>
                <a:lnTo>
                  <a:pt x="2135718" y="3266609"/>
                </a:lnTo>
                <a:lnTo>
                  <a:pt x="2157295" y="3263437"/>
                </a:lnTo>
                <a:lnTo>
                  <a:pt x="2178237" y="3259313"/>
                </a:lnTo>
                <a:lnTo>
                  <a:pt x="2198545" y="3255507"/>
                </a:lnTo>
                <a:lnTo>
                  <a:pt x="2219170" y="3251066"/>
                </a:lnTo>
                <a:lnTo>
                  <a:pt x="2239161" y="3246307"/>
                </a:lnTo>
                <a:lnTo>
                  <a:pt x="2258517" y="3241232"/>
                </a:lnTo>
                <a:lnTo>
                  <a:pt x="2277555" y="3235839"/>
                </a:lnTo>
                <a:lnTo>
                  <a:pt x="2295959" y="3230130"/>
                </a:lnTo>
                <a:lnTo>
                  <a:pt x="2314046" y="3223785"/>
                </a:lnTo>
                <a:lnTo>
                  <a:pt x="2331498" y="3217441"/>
                </a:lnTo>
                <a:lnTo>
                  <a:pt x="2348316" y="3210780"/>
                </a:lnTo>
                <a:lnTo>
                  <a:pt x="2364498" y="3203801"/>
                </a:lnTo>
                <a:lnTo>
                  <a:pt x="2380047" y="3196188"/>
                </a:lnTo>
                <a:lnTo>
                  <a:pt x="2394643" y="3188575"/>
                </a:lnTo>
                <a:lnTo>
                  <a:pt x="2408605" y="3180645"/>
                </a:lnTo>
                <a:lnTo>
                  <a:pt x="2422249" y="3171763"/>
                </a:lnTo>
                <a:lnTo>
                  <a:pt x="2434307" y="3163198"/>
                </a:lnTo>
                <a:lnTo>
                  <a:pt x="2445730" y="3153999"/>
                </a:lnTo>
                <a:lnTo>
                  <a:pt x="2456518" y="3144800"/>
                </a:lnTo>
                <a:lnTo>
                  <a:pt x="2466355" y="3134966"/>
                </a:lnTo>
                <a:lnTo>
                  <a:pt x="2471115" y="3129574"/>
                </a:lnTo>
                <a:lnTo>
                  <a:pt x="2474922" y="3124498"/>
                </a:lnTo>
                <a:lnTo>
                  <a:pt x="2479365" y="3119423"/>
                </a:lnTo>
                <a:lnTo>
                  <a:pt x="2482855" y="3114347"/>
                </a:lnTo>
                <a:lnTo>
                  <a:pt x="2486346" y="3108955"/>
                </a:lnTo>
                <a:lnTo>
                  <a:pt x="2489519" y="3103562"/>
                </a:lnTo>
                <a:close/>
                <a:moveTo>
                  <a:pt x="201789" y="3100564"/>
                </a:moveTo>
                <a:lnTo>
                  <a:pt x="201084" y="3105812"/>
                </a:lnTo>
                <a:lnTo>
                  <a:pt x="200819" y="3107046"/>
                </a:lnTo>
                <a:lnTo>
                  <a:pt x="201084" y="3105194"/>
                </a:lnTo>
                <a:lnTo>
                  <a:pt x="201789" y="3100564"/>
                </a:lnTo>
                <a:close/>
                <a:moveTo>
                  <a:pt x="1260475" y="3095625"/>
                </a:moveTo>
                <a:lnTo>
                  <a:pt x="1262062" y="3101340"/>
                </a:lnTo>
                <a:lnTo>
                  <a:pt x="1263015" y="3106738"/>
                </a:lnTo>
                <a:lnTo>
                  <a:pt x="1263253" y="3110548"/>
                </a:lnTo>
                <a:lnTo>
                  <a:pt x="1262698" y="3106103"/>
                </a:lnTo>
                <a:lnTo>
                  <a:pt x="1261745" y="3100705"/>
                </a:lnTo>
                <a:lnTo>
                  <a:pt x="1260475" y="3095625"/>
                </a:lnTo>
                <a:close/>
                <a:moveTo>
                  <a:pt x="1746773" y="3094566"/>
                </a:moveTo>
                <a:lnTo>
                  <a:pt x="1746773" y="3198013"/>
                </a:lnTo>
                <a:lnTo>
                  <a:pt x="1764563" y="3200227"/>
                </a:lnTo>
                <a:lnTo>
                  <a:pt x="1782671" y="3202758"/>
                </a:lnTo>
                <a:lnTo>
                  <a:pt x="1800780" y="3204656"/>
                </a:lnTo>
                <a:lnTo>
                  <a:pt x="1819841" y="3206238"/>
                </a:lnTo>
                <a:lnTo>
                  <a:pt x="1819841" y="3102791"/>
                </a:lnTo>
                <a:lnTo>
                  <a:pt x="1800780" y="3101210"/>
                </a:lnTo>
                <a:lnTo>
                  <a:pt x="1782671" y="3099312"/>
                </a:lnTo>
                <a:lnTo>
                  <a:pt x="1764563" y="3097097"/>
                </a:lnTo>
                <a:lnTo>
                  <a:pt x="1746773" y="3094566"/>
                </a:lnTo>
                <a:close/>
                <a:moveTo>
                  <a:pt x="1600953" y="3061666"/>
                </a:moveTo>
                <a:lnTo>
                  <a:pt x="1600953" y="3166378"/>
                </a:lnTo>
                <a:lnTo>
                  <a:pt x="1618744" y="3171756"/>
                </a:lnTo>
                <a:lnTo>
                  <a:pt x="1636217" y="3176501"/>
                </a:lnTo>
                <a:lnTo>
                  <a:pt x="1654960" y="3180930"/>
                </a:lnTo>
                <a:lnTo>
                  <a:pt x="1673704" y="3185042"/>
                </a:lnTo>
                <a:lnTo>
                  <a:pt x="1673704" y="3080963"/>
                </a:lnTo>
                <a:lnTo>
                  <a:pt x="1654960" y="3076534"/>
                </a:lnTo>
                <a:lnTo>
                  <a:pt x="1636217" y="3071789"/>
                </a:lnTo>
                <a:lnTo>
                  <a:pt x="1618108" y="3066728"/>
                </a:lnTo>
                <a:lnTo>
                  <a:pt x="1600953" y="3061666"/>
                </a:lnTo>
                <a:close/>
                <a:moveTo>
                  <a:pt x="3151360" y="3046095"/>
                </a:moveTo>
                <a:lnTo>
                  <a:pt x="3151360" y="3160713"/>
                </a:lnTo>
                <a:lnTo>
                  <a:pt x="3174848" y="3161665"/>
                </a:lnTo>
                <a:lnTo>
                  <a:pt x="3198972" y="3161665"/>
                </a:lnTo>
                <a:lnTo>
                  <a:pt x="3231983" y="3161348"/>
                </a:lnTo>
                <a:lnTo>
                  <a:pt x="3231983" y="3046413"/>
                </a:lnTo>
                <a:lnTo>
                  <a:pt x="3198972" y="3046730"/>
                </a:lnTo>
                <a:lnTo>
                  <a:pt x="3174848" y="3046413"/>
                </a:lnTo>
                <a:lnTo>
                  <a:pt x="3151360" y="3046095"/>
                </a:lnTo>
                <a:close/>
                <a:moveTo>
                  <a:pt x="3815080" y="3040062"/>
                </a:moveTo>
                <a:lnTo>
                  <a:pt x="3816033" y="3047365"/>
                </a:lnTo>
                <a:lnTo>
                  <a:pt x="3816350" y="3054985"/>
                </a:lnTo>
                <a:lnTo>
                  <a:pt x="3816350" y="3206115"/>
                </a:lnTo>
                <a:lnTo>
                  <a:pt x="3816033" y="3206432"/>
                </a:lnTo>
                <a:lnTo>
                  <a:pt x="3815398" y="3214687"/>
                </a:lnTo>
                <a:lnTo>
                  <a:pt x="3814763" y="3220720"/>
                </a:lnTo>
                <a:lnTo>
                  <a:pt x="3813493" y="3226117"/>
                </a:lnTo>
                <a:lnTo>
                  <a:pt x="3811906" y="3231197"/>
                </a:lnTo>
                <a:lnTo>
                  <a:pt x="3810319" y="3236912"/>
                </a:lnTo>
                <a:lnTo>
                  <a:pt x="3808097" y="3242310"/>
                </a:lnTo>
                <a:lnTo>
                  <a:pt x="3805558" y="3248025"/>
                </a:lnTo>
                <a:lnTo>
                  <a:pt x="3803019" y="3253105"/>
                </a:lnTo>
                <a:lnTo>
                  <a:pt x="3799844" y="3258185"/>
                </a:lnTo>
                <a:lnTo>
                  <a:pt x="3796036" y="3263583"/>
                </a:lnTo>
                <a:lnTo>
                  <a:pt x="3792226" y="3268663"/>
                </a:lnTo>
                <a:lnTo>
                  <a:pt x="3788418" y="3274060"/>
                </a:lnTo>
                <a:lnTo>
                  <a:pt x="3783974" y="3278823"/>
                </a:lnTo>
                <a:lnTo>
                  <a:pt x="3779212" y="3283903"/>
                </a:lnTo>
                <a:lnTo>
                  <a:pt x="3774134" y="3288983"/>
                </a:lnTo>
                <a:lnTo>
                  <a:pt x="3768420" y="3293745"/>
                </a:lnTo>
                <a:lnTo>
                  <a:pt x="3763024" y="3298508"/>
                </a:lnTo>
                <a:lnTo>
                  <a:pt x="3750963" y="3307715"/>
                </a:lnTo>
                <a:lnTo>
                  <a:pt x="3737314" y="3317240"/>
                </a:lnTo>
                <a:lnTo>
                  <a:pt x="3722713" y="3326448"/>
                </a:lnTo>
                <a:lnTo>
                  <a:pt x="3707477" y="3335020"/>
                </a:lnTo>
                <a:lnTo>
                  <a:pt x="3690971" y="3343275"/>
                </a:lnTo>
                <a:lnTo>
                  <a:pt x="3673513" y="3351213"/>
                </a:lnTo>
                <a:lnTo>
                  <a:pt x="3655103" y="3359150"/>
                </a:lnTo>
                <a:lnTo>
                  <a:pt x="3635424" y="3366770"/>
                </a:lnTo>
                <a:lnTo>
                  <a:pt x="3615109" y="3373755"/>
                </a:lnTo>
                <a:lnTo>
                  <a:pt x="3593842" y="3380423"/>
                </a:lnTo>
                <a:lnTo>
                  <a:pt x="3571941" y="3386773"/>
                </a:lnTo>
                <a:lnTo>
                  <a:pt x="3549087" y="3392805"/>
                </a:lnTo>
                <a:lnTo>
                  <a:pt x="3525281" y="3398203"/>
                </a:lnTo>
                <a:lnTo>
                  <a:pt x="3501157" y="3403283"/>
                </a:lnTo>
                <a:lnTo>
                  <a:pt x="3476082" y="3408045"/>
                </a:lnTo>
                <a:lnTo>
                  <a:pt x="3450371" y="3411855"/>
                </a:lnTo>
                <a:lnTo>
                  <a:pt x="3424343" y="3415983"/>
                </a:lnTo>
                <a:lnTo>
                  <a:pt x="3397680" y="3419475"/>
                </a:lnTo>
                <a:lnTo>
                  <a:pt x="3370065" y="3422333"/>
                </a:lnTo>
                <a:lnTo>
                  <a:pt x="3341815" y="3424555"/>
                </a:lnTo>
                <a:lnTo>
                  <a:pt x="3313565" y="3426460"/>
                </a:lnTo>
                <a:lnTo>
                  <a:pt x="3284680" y="3427730"/>
                </a:lnTo>
                <a:lnTo>
                  <a:pt x="3255478" y="3428683"/>
                </a:lnTo>
                <a:lnTo>
                  <a:pt x="3225959" y="3429000"/>
                </a:lnTo>
                <a:lnTo>
                  <a:pt x="3195487" y="3428683"/>
                </a:lnTo>
                <a:lnTo>
                  <a:pt x="3165650" y="3427730"/>
                </a:lnTo>
                <a:lnTo>
                  <a:pt x="3136130" y="3426143"/>
                </a:lnTo>
                <a:lnTo>
                  <a:pt x="3106928" y="3424238"/>
                </a:lnTo>
                <a:lnTo>
                  <a:pt x="3078678" y="3422015"/>
                </a:lnTo>
                <a:lnTo>
                  <a:pt x="3050428" y="3418840"/>
                </a:lnTo>
                <a:lnTo>
                  <a:pt x="3022813" y="3415030"/>
                </a:lnTo>
                <a:lnTo>
                  <a:pt x="2996150" y="3411220"/>
                </a:lnTo>
                <a:lnTo>
                  <a:pt x="2970122" y="3406775"/>
                </a:lnTo>
                <a:lnTo>
                  <a:pt x="2944729" y="3402013"/>
                </a:lnTo>
                <a:lnTo>
                  <a:pt x="2919971" y="3396615"/>
                </a:lnTo>
                <a:lnTo>
                  <a:pt x="2895847" y="3390583"/>
                </a:lnTo>
                <a:lnTo>
                  <a:pt x="2872994" y="3384868"/>
                </a:lnTo>
                <a:lnTo>
                  <a:pt x="2850775" y="3378200"/>
                </a:lnTo>
                <a:lnTo>
                  <a:pt x="2829190" y="3370898"/>
                </a:lnTo>
                <a:lnTo>
                  <a:pt x="2808876" y="3363595"/>
                </a:lnTo>
                <a:lnTo>
                  <a:pt x="2789196" y="3355975"/>
                </a:lnTo>
                <a:lnTo>
                  <a:pt x="2770469" y="3347720"/>
                </a:lnTo>
                <a:lnTo>
                  <a:pt x="2753328" y="3339465"/>
                </a:lnTo>
                <a:lnTo>
                  <a:pt x="2736823" y="3330893"/>
                </a:lnTo>
                <a:lnTo>
                  <a:pt x="2721269" y="3321685"/>
                </a:lnTo>
                <a:lnTo>
                  <a:pt x="2706986" y="3312160"/>
                </a:lnTo>
                <a:lnTo>
                  <a:pt x="2693972" y="3302635"/>
                </a:lnTo>
                <a:lnTo>
                  <a:pt x="2688258" y="3297873"/>
                </a:lnTo>
                <a:lnTo>
                  <a:pt x="2682227" y="3292793"/>
                </a:lnTo>
                <a:lnTo>
                  <a:pt x="2676831" y="3287713"/>
                </a:lnTo>
                <a:lnTo>
                  <a:pt x="2671753" y="3282950"/>
                </a:lnTo>
                <a:lnTo>
                  <a:pt x="2666991" y="3277870"/>
                </a:lnTo>
                <a:lnTo>
                  <a:pt x="2662548" y="3272473"/>
                </a:lnTo>
                <a:lnTo>
                  <a:pt x="2658104" y="3267393"/>
                </a:lnTo>
                <a:lnTo>
                  <a:pt x="2654612" y="3261995"/>
                </a:lnTo>
                <a:lnTo>
                  <a:pt x="2651121" y="3256598"/>
                </a:lnTo>
                <a:lnTo>
                  <a:pt x="2647947" y="3251200"/>
                </a:lnTo>
                <a:lnTo>
                  <a:pt x="2645090" y="3245485"/>
                </a:lnTo>
                <a:lnTo>
                  <a:pt x="2642868" y="3240405"/>
                </a:lnTo>
                <a:lnTo>
                  <a:pt x="2640329" y="3234372"/>
                </a:lnTo>
                <a:lnTo>
                  <a:pt x="2638742" y="3228975"/>
                </a:lnTo>
                <a:lnTo>
                  <a:pt x="2637789" y="3223577"/>
                </a:lnTo>
                <a:lnTo>
                  <a:pt x="2636520" y="3217862"/>
                </a:lnTo>
                <a:lnTo>
                  <a:pt x="2636202" y="3212147"/>
                </a:lnTo>
                <a:lnTo>
                  <a:pt x="2635885" y="3206432"/>
                </a:lnTo>
                <a:lnTo>
                  <a:pt x="2635250" y="3206432"/>
                </a:lnTo>
                <a:lnTo>
                  <a:pt x="2635250" y="3097530"/>
                </a:lnTo>
                <a:lnTo>
                  <a:pt x="2646360" y="3105785"/>
                </a:lnTo>
                <a:lnTo>
                  <a:pt x="2657786" y="3114040"/>
                </a:lnTo>
                <a:lnTo>
                  <a:pt x="2670166" y="3121977"/>
                </a:lnTo>
                <a:lnTo>
                  <a:pt x="2683180" y="3129597"/>
                </a:lnTo>
                <a:lnTo>
                  <a:pt x="2696511" y="3136900"/>
                </a:lnTo>
                <a:lnTo>
                  <a:pt x="2710160" y="3144202"/>
                </a:lnTo>
                <a:lnTo>
                  <a:pt x="2724761" y="3151187"/>
                </a:lnTo>
                <a:lnTo>
                  <a:pt x="2740314" y="3157855"/>
                </a:lnTo>
                <a:lnTo>
                  <a:pt x="2755550" y="3164205"/>
                </a:lnTo>
                <a:lnTo>
                  <a:pt x="2771738" y="3170237"/>
                </a:lnTo>
                <a:lnTo>
                  <a:pt x="2788244" y="3176270"/>
                </a:lnTo>
                <a:lnTo>
                  <a:pt x="2805384" y="3181985"/>
                </a:lnTo>
                <a:lnTo>
                  <a:pt x="2822525" y="3187065"/>
                </a:lnTo>
                <a:lnTo>
                  <a:pt x="2840300" y="3192145"/>
                </a:lnTo>
                <a:lnTo>
                  <a:pt x="2858393" y="3196907"/>
                </a:lnTo>
                <a:lnTo>
                  <a:pt x="2877120" y="3201670"/>
                </a:lnTo>
                <a:lnTo>
                  <a:pt x="2895530" y="3205797"/>
                </a:lnTo>
                <a:lnTo>
                  <a:pt x="2914892" y="3209925"/>
                </a:lnTo>
                <a:lnTo>
                  <a:pt x="2934255" y="3213735"/>
                </a:lnTo>
                <a:lnTo>
                  <a:pt x="2953617" y="3217227"/>
                </a:lnTo>
                <a:lnTo>
                  <a:pt x="2973614" y="3220402"/>
                </a:lnTo>
                <a:lnTo>
                  <a:pt x="2993294" y="3222942"/>
                </a:lnTo>
                <a:lnTo>
                  <a:pt x="3013926" y="3225800"/>
                </a:lnTo>
                <a:lnTo>
                  <a:pt x="3033923" y="3228340"/>
                </a:lnTo>
                <a:lnTo>
                  <a:pt x="3054555" y="3230245"/>
                </a:lnTo>
                <a:lnTo>
                  <a:pt x="3074869" y="3232150"/>
                </a:lnTo>
                <a:lnTo>
                  <a:pt x="3095819" y="3233737"/>
                </a:lnTo>
                <a:lnTo>
                  <a:pt x="3116451" y="3235007"/>
                </a:lnTo>
                <a:lnTo>
                  <a:pt x="3137400" y="3235960"/>
                </a:lnTo>
                <a:lnTo>
                  <a:pt x="3158032" y="3236595"/>
                </a:lnTo>
                <a:lnTo>
                  <a:pt x="3178981" y="3237230"/>
                </a:lnTo>
                <a:lnTo>
                  <a:pt x="3199613" y="3237230"/>
                </a:lnTo>
                <a:lnTo>
                  <a:pt x="3224372" y="3236912"/>
                </a:lnTo>
                <a:lnTo>
                  <a:pt x="3249765" y="3236595"/>
                </a:lnTo>
                <a:lnTo>
                  <a:pt x="3274523" y="3235325"/>
                </a:lnTo>
                <a:lnTo>
                  <a:pt x="3299282" y="3234055"/>
                </a:lnTo>
                <a:lnTo>
                  <a:pt x="3324040" y="3232150"/>
                </a:lnTo>
                <a:lnTo>
                  <a:pt x="3348481" y="3230245"/>
                </a:lnTo>
                <a:lnTo>
                  <a:pt x="3372922" y="3227387"/>
                </a:lnTo>
                <a:lnTo>
                  <a:pt x="3397680" y="3224530"/>
                </a:lnTo>
                <a:lnTo>
                  <a:pt x="3421486" y="3221355"/>
                </a:lnTo>
                <a:lnTo>
                  <a:pt x="3445292" y="3217545"/>
                </a:lnTo>
                <a:lnTo>
                  <a:pt x="3468464" y="3213735"/>
                </a:lnTo>
                <a:lnTo>
                  <a:pt x="3491635" y="3208972"/>
                </a:lnTo>
                <a:lnTo>
                  <a:pt x="3514171" y="3204210"/>
                </a:lnTo>
                <a:lnTo>
                  <a:pt x="3536390" y="3199130"/>
                </a:lnTo>
                <a:lnTo>
                  <a:pt x="3557974" y="3193097"/>
                </a:lnTo>
                <a:lnTo>
                  <a:pt x="3579241" y="3187065"/>
                </a:lnTo>
                <a:lnTo>
                  <a:pt x="3599873" y="3180715"/>
                </a:lnTo>
                <a:lnTo>
                  <a:pt x="3619870" y="3174047"/>
                </a:lnTo>
                <a:lnTo>
                  <a:pt x="3639233" y="3167062"/>
                </a:lnTo>
                <a:lnTo>
                  <a:pt x="3657643" y="3159442"/>
                </a:lnTo>
                <a:lnTo>
                  <a:pt x="3676053" y="3151505"/>
                </a:lnTo>
                <a:lnTo>
                  <a:pt x="3692876" y="3143250"/>
                </a:lnTo>
                <a:lnTo>
                  <a:pt x="3709381" y="3134677"/>
                </a:lnTo>
                <a:lnTo>
                  <a:pt x="3724935" y="3125470"/>
                </a:lnTo>
                <a:lnTo>
                  <a:pt x="3739853" y="3116262"/>
                </a:lnTo>
                <a:lnTo>
                  <a:pt x="3753502" y="3106420"/>
                </a:lnTo>
                <a:lnTo>
                  <a:pt x="3766198" y="3096577"/>
                </a:lnTo>
                <a:lnTo>
                  <a:pt x="3772547" y="3090862"/>
                </a:lnTo>
                <a:lnTo>
                  <a:pt x="3777943" y="3085782"/>
                </a:lnTo>
                <a:lnTo>
                  <a:pt x="3783656" y="3080385"/>
                </a:lnTo>
                <a:lnTo>
                  <a:pt x="3789052" y="3074670"/>
                </a:lnTo>
                <a:lnTo>
                  <a:pt x="3793814" y="3069272"/>
                </a:lnTo>
                <a:lnTo>
                  <a:pt x="3798575" y="3063557"/>
                </a:lnTo>
                <a:lnTo>
                  <a:pt x="3803336" y="3057842"/>
                </a:lnTo>
                <a:lnTo>
                  <a:pt x="3807145" y="3051810"/>
                </a:lnTo>
                <a:lnTo>
                  <a:pt x="3811271" y="3045777"/>
                </a:lnTo>
                <a:lnTo>
                  <a:pt x="3815080" y="3040062"/>
                </a:lnTo>
                <a:close/>
                <a:moveTo>
                  <a:pt x="2989478" y="3031808"/>
                </a:moveTo>
                <a:lnTo>
                  <a:pt x="2989478" y="3147378"/>
                </a:lnTo>
                <a:lnTo>
                  <a:pt x="3009158" y="3149918"/>
                </a:lnTo>
                <a:lnTo>
                  <a:pt x="3029472" y="3152140"/>
                </a:lnTo>
                <a:lnTo>
                  <a:pt x="3049469" y="3154363"/>
                </a:lnTo>
                <a:lnTo>
                  <a:pt x="3070419" y="3155950"/>
                </a:lnTo>
                <a:lnTo>
                  <a:pt x="3070419" y="3041333"/>
                </a:lnTo>
                <a:lnTo>
                  <a:pt x="3049469" y="3039428"/>
                </a:lnTo>
                <a:lnTo>
                  <a:pt x="3029472" y="3036888"/>
                </a:lnTo>
                <a:lnTo>
                  <a:pt x="3009158" y="3034665"/>
                </a:lnTo>
                <a:lnTo>
                  <a:pt x="2989478" y="3031808"/>
                </a:lnTo>
                <a:close/>
                <a:moveTo>
                  <a:pt x="2402802" y="3022755"/>
                </a:moveTo>
                <a:lnTo>
                  <a:pt x="2397719" y="3026235"/>
                </a:lnTo>
                <a:lnTo>
                  <a:pt x="2391365" y="3029398"/>
                </a:lnTo>
                <a:lnTo>
                  <a:pt x="2383740" y="3032878"/>
                </a:lnTo>
                <a:lnTo>
                  <a:pt x="2376433" y="3036042"/>
                </a:lnTo>
                <a:lnTo>
                  <a:pt x="2360867" y="3042369"/>
                </a:lnTo>
                <a:lnTo>
                  <a:pt x="2347841" y="3047114"/>
                </a:lnTo>
                <a:lnTo>
                  <a:pt x="2347841" y="3137274"/>
                </a:lnTo>
                <a:lnTo>
                  <a:pt x="2355784" y="3133794"/>
                </a:lnTo>
                <a:lnTo>
                  <a:pt x="2363408" y="3129681"/>
                </a:lnTo>
                <a:lnTo>
                  <a:pt x="2371033" y="3125252"/>
                </a:lnTo>
                <a:lnTo>
                  <a:pt x="2378340" y="3120507"/>
                </a:lnTo>
                <a:lnTo>
                  <a:pt x="2385329" y="3115762"/>
                </a:lnTo>
                <a:lnTo>
                  <a:pt x="2391683" y="3111017"/>
                </a:lnTo>
                <a:lnTo>
                  <a:pt x="2397719" y="3106271"/>
                </a:lnTo>
                <a:lnTo>
                  <a:pt x="2402802" y="3101526"/>
                </a:lnTo>
                <a:lnTo>
                  <a:pt x="2402802" y="3022755"/>
                </a:lnTo>
                <a:close/>
                <a:moveTo>
                  <a:pt x="698500" y="3017837"/>
                </a:moveTo>
                <a:lnTo>
                  <a:pt x="698500" y="3086100"/>
                </a:lnTo>
                <a:lnTo>
                  <a:pt x="684586" y="3083595"/>
                </a:lnTo>
                <a:lnTo>
                  <a:pt x="667825" y="3079838"/>
                </a:lnTo>
                <a:lnTo>
                  <a:pt x="659920" y="3077959"/>
                </a:lnTo>
                <a:lnTo>
                  <a:pt x="652962" y="3076393"/>
                </a:lnTo>
                <a:lnTo>
                  <a:pt x="646321" y="3074201"/>
                </a:lnTo>
                <a:lnTo>
                  <a:pt x="640313" y="3071696"/>
                </a:lnTo>
                <a:lnTo>
                  <a:pt x="634305" y="3069191"/>
                </a:lnTo>
                <a:lnTo>
                  <a:pt x="629245" y="3065433"/>
                </a:lnTo>
                <a:lnTo>
                  <a:pt x="626082" y="3063555"/>
                </a:lnTo>
                <a:lnTo>
                  <a:pt x="623869" y="3061363"/>
                </a:lnTo>
                <a:lnTo>
                  <a:pt x="622288" y="3058545"/>
                </a:lnTo>
                <a:lnTo>
                  <a:pt x="620706" y="3056353"/>
                </a:lnTo>
                <a:lnTo>
                  <a:pt x="619441" y="3053534"/>
                </a:lnTo>
                <a:lnTo>
                  <a:pt x="619125" y="3051029"/>
                </a:lnTo>
                <a:lnTo>
                  <a:pt x="619125" y="3048524"/>
                </a:lnTo>
                <a:lnTo>
                  <a:pt x="619441" y="3046019"/>
                </a:lnTo>
                <a:lnTo>
                  <a:pt x="620390" y="3043514"/>
                </a:lnTo>
                <a:lnTo>
                  <a:pt x="621971" y="3041009"/>
                </a:lnTo>
                <a:lnTo>
                  <a:pt x="623553" y="3038817"/>
                </a:lnTo>
                <a:lnTo>
                  <a:pt x="625766" y="3036312"/>
                </a:lnTo>
                <a:lnTo>
                  <a:pt x="628296" y="3034433"/>
                </a:lnTo>
                <a:lnTo>
                  <a:pt x="631142" y="3032555"/>
                </a:lnTo>
                <a:lnTo>
                  <a:pt x="634937" y="3030676"/>
                </a:lnTo>
                <a:lnTo>
                  <a:pt x="638732" y="3029110"/>
                </a:lnTo>
                <a:lnTo>
                  <a:pt x="645057" y="3026605"/>
                </a:lnTo>
                <a:lnTo>
                  <a:pt x="651697" y="3024726"/>
                </a:lnTo>
                <a:lnTo>
                  <a:pt x="658655" y="3023161"/>
                </a:lnTo>
                <a:lnTo>
                  <a:pt x="666244" y="3021595"/>
                </a:lnTo>
                <a:lnTo>
                  <a:pt x="674150" y="3020342"/>
                </a:lnTo>
                <a:lnTo>
                  <a:pt x="682056" y="3019403"/>
                </a:lnTo>
                <a:lnTo>
                  <a:pt x="698500" y="3017837"/>
                </a:lnTo>
                <a:close/>
                <a:moveTo>
                  <a:pt x="2827597" y="2994977"/>
                </a:moveTo>
                <a:lnTo>
                  <a:pt x="2827597" y="3112135"/>
                </a:lnTo>
                <a:lnTo>
                  <a:pt x="2846959" y="3117850"/>
                </a:lnTo>
                <a:lnTo>
                  <a:pt x="2866956" y="3123248"/>
                </a:lnTo>
                <a:lnTo>
                  <a:pt x="2887588" y="3128010"/>
                </a:lnTo>
                <a:lnTo>
                  <a:pt x="2908220" y="3132773"/>
                </a:lnTo>
                <a:lnTo>
                  <a:pt x="2908220" y="3016885"/>
                </a:lnTo>
                <a:lnTo>
                  <a:pt x="2887588" y="3011805"/>
                </a:lnTo>
                <a:lnTo>
                  <a:pt x="2866956" y="3006725"/>
                </a:lnTo>
                <a:lnTo>
                  <a:pt x="2846959" y="3001010"/>
                </a:lnTo>
                <a:lnTo>
                  <a:pt x="2827597" y="2994977"/>
                </a:lnTo>
                <a:close/>
                <a:moveTo>
                  <a:pt x="1455133" y="2986375"/>
                </a:moveTo>
                <a:lnTo>
                  <a:pt x="1455133" y="3092352"/>
                </a:lnTo>
                <a:lnTo>
                  <a:pt x="1457675" y="3094883"/>
                </a:lnTo>
                <a:lnTo>
                  <a:pt x="1460216" y="3097730"/>
                </a:lnTo>
                <a:lnTo>
                  <a:pt x="1466888" y="3103741"/>
                </a:lnTo>
                <a:lnTo>
                  <a:pt x="1475466" y="3110068"/>
                </a:lnTo>
                <a:lnTo>
                  <a:pt x="1484679" y="3116078"/>
                </a:lnTo>
                <a:lnTo>
                  <a:pt x="1495162" y="3122405"/>
                </a:lnTo>
                <a:lnTo>
                  <a:pt x="1505964" y="3128732"/>
                </a:lnTo>
                <a:lnTo>
                  <a:pt x="1517083" y="3134743"/>
                </a:lnTo>
                <a:lnTo>
                  <a:pt x="1528202" y="3139804"/>
                </a:lnTo>
                <a:lnTo>
                  <a:pt x="1528202" y="3033195"/>
                </a:lnTo>
                <a:lnTo>
                  <a:pt x="1517083" y="3027817"/>
                </a:lnTo>
                <a:lnTo>
                  <a:pt x="1506917" y="3022122"/>
                </a:lnTo>
                <a:lnTo>
                  <a:pt x="1497068" y="3016428"/>
                </a:lnTo>
                <a:lnTo>
                  <a:pt x="1487538" y="3010734"/>
                </a:lnTo>
                <a:lnTo>
                  <a:pt x="1478960" y="3005039"/>
                </a:lnTo>
                <a:lnTo>
                  <a:pt x="1470700" y="2998712"/>
                </a:lnTo>
                <a:lnTo>
                  <a:pt x="1462758" y="2992702"/>
                </a:lnTo>
                <a:lnTo>
                  <a:pt x="1455133" y="2986375"/>
                </a:lnTo>
                <a:close/>
                <a:moveTo>
                  <a:pt x="711352" y="2965750"/>
                </a:moveTo>
                <a:lnTo>
                  <a:pt x="709129" y="2966067"/>
                </a:lnTo>
                <a:lnTo>
                  <a:pt x="706270" y="2966384"/>
                </a:lnTo>
                <a:lnTo>
                  <a:pt x="704047" y="2966702"/>
                </a:lnTo>
                <a:lnTo>
                  <a:pt x="701824" y="2967653"/>
                </a:lnTo>
                <a:lnTo>
                  <a:pt x="700236" y="2968288"/>
                </a:lnTo>
                <a:lnTo>
                  <a:pt x="699283" y="2969556"/>
                </a:lnTo>
                <a:lnTo>
                  <a:pt x="698330" y="2970191"/>
                </a:lnTo>
                <a:lnTo>
                  <a:pt x="698012" y="2971459"/>
                </a:lnTo>
                <a:lnTo>
                  <a:pt x="698012" y="2990491"/>
                </a:lnTo>
                <a:lnTo>
                  <a:pt x="683085" y="2991760"/>
                </a:lnTo>
                <a:lnTo>
                  <a:pt x="667839" y="2993346"/>
                </a:lnTo>
                <a:lnTo>
                  <a:pt x="653865" y="2995249"/>
                </a:lnTo>
                <a:lnTo>
                  <a:pt x="639890" y="2997786"/>
                </a:lnTo>
                <a:lnTo>
                  <a:pt x="626550" y="3000641"/>
                </a:lnTo>
                <a:lnTo>
                  <a:pt x="613846" y="3004130"/>
                </a:lnTo>
                <a:lnTo>
                  <a:pt x="602094" y="3007619"/>
                </a:lnTo>
                <a:lnTo>
                  <a:pt x="590978" y="3012060"/>
                </a:lnTo>
                <a:lnTo>
                  <a:pt x="583673" y="3015549"/>
                </a:lnTo>
                <a:lnTo>
                  <a:pt x="576368" y="3019355"/>
                </a:lnTo>
                <a:lnTo>
                  <a:pt x="570015" y="3023162"/>
                </a:lnTo>
                <a:lnTo>
                  <a:pt x="564616" y="3026968"/>
                </a:lnTo>
                <a:lnTo>
                  <a:pt x="559852" y="3031092"/>
                </a:lnTo>
                <a:lnTo>
                  <a:pt x="556041" y="3035215"/>
                </a:lnTo>
                <a:lnTo>
                  <a:pt x="552865" y="3039656"/>
                </a:lnTo>
                <a:lnTo>
                  <a:pt x="550324" y="3044096"/>
                </a:lnTo>
                <a:lnTo>
                  <a:pt x="548736" y="3048854"/>
                </a:lnTo>
                <a:lnTo>
                  <a:pt x="547783" y="3052978"/>
                </a:lnTo>
                <a:lnTo>
                  <a:pt x="547783" y="3057736"/>
                </a:lnTo>
                <a:lnTo>
                  <a:pt x="548736" y="3062176"/>
                </a:lnTo>
                <a:lnTo>
                  <a:pt x="550324" y="3066617"/>
                </a:lnTo>
                <a:lnTo>
                  <a:pt x="552865" y="3070741"/>
                </a:lnTo>
                <a:lnTo>
                  <a:pt x="556358" y="3075181"/>
                </a:lnTo>
                <a:lnTo>
                  <a:pt x="560805" y="3079622"/>
                </a:lnTo>
                <a:lnTo>
                  <a:pt x="564934" y="3083111"/>
                </a:lnTo>
                <a:lnTo>
                  <a:pt x="570015" y="3086917"/>
                </a:lnTo>
                <a:lnTo>
                  <a:pt x="576050" y="3090089"/>
                </a:lnTo>
                <a:lnTo>
                  <a:pt x="582720" y="3093578"/>
                </a:lnTo>
                <a:lnTo>
                  <a:pt x="589390" y="3096433"/>
                </a:lnTo>
                <a:lnTo>
                  <a:pt x="597012" y="3099288"/>
                </a:lnTo>
                <a:lnTo>
                  <a:pt x="605270" y="3101825"/>
                </a:lnTo>
                <a:lnTo>
                  <a:pt x="613528" y="3104046"/>
                </a:lnTo>
                <a:lnTo>
                  <a:pt x="645607" y="3110707"/>
                </a:lnTo>
                <a:lnTo>
                  <a:pt x="698012" y="3121808"/>
                </a:lnTo>
                <a:lnTo>
                  <a:pt x="698012" y="3203010"/>
                </a:lnTo>
                <a:lnTo>
                  <a:pt x="684673" y="3201424"/>
                </a:lnTo>
                <a:lnTo>
                  <a:pt x="672286" y="3199203"/>
                </a:lnTo>
                <a:lnTo>
                  <a:pt x="657993" y="3196983"/>
                </a:lnTo>
                <a:lnTo>
                  <a:pt x="643066" y="3193494"/>
                </a:lnTo>
                <a:lnTo>
                  <a:pt x="629409" y="3189370"/>
                </a:lnTo>
                <a:lnTo>
                  <a:pt x="617022" y="3185247"/>
                </a:lnTo>
                <a:lnTo>
                  <a:pt x="613846" y="3183978"/>
                </a:lnTo>
                <a:lnTo>
                  <a:pt x="610670" y="3182709"/>
                </a:lnTo>
                <a:lnTo>
                  <a:pt x="608129" y="3181441"/>
                </a:lnTo>
                <a:lnTo>
                  <a:pt x="608446" y="3181441"/>
                </a:lnTo>
                <a:lnTo>
                  <a:pt x="608129" y="3181123"/>
                </a:lnTo>
                <a:lnTo>
                  <a:pt x="604317" y="3179220"/>
                </a:lnTo>
                <a:lnTo>
                  <a:pt x="602412" y="3177951"/>
                </a:lnTo>
                <a:lnTo>
                  <a:pt x="600506" y="3177000"/>
                </a:lnTo>
                <a:lnTo>
                  <a:pt x="595424" y="3175731"/>
                </a:lnTo>
                <a:lnTo>
                  <a:pt x="590343" y="3174780"/>
                </a:lnTo>
                <a:lnTo>
                  <a:pt x="584308" y="3174780"/>
                </a:lnTo>
                <a:lnTo>
                  <a:pt x="578273" y="3175414"/>
                </a:lnTo>
                <a:lnTo>
                  <a:pt x="572556" y="3176048"/>
                </a:lnTo>
                <a:lnTo>
                  <a:pt x="566522" y="3177634"/>
                </a:lnTo>
                <a:lnTo>
                  <a:pt x="560805" y="3179220"/>
                </a:lnTo>
                <a:lnTo>
                  <a:pt x="555405" y="3181123"/>
                </a:lnTo>
                <a:lnTo>
                  <a:pt x="551277" y="3183661"/>
                </a:lnTo>
                <a:lnTo>
                  <a:pt x="547148" y="3185881"/>
                </a:lnTo>
                <a:lnTo>
                  <a:pt x="544607" y="3188736"/>
                </a:lnTo>
                <a:lnTo>
                  <a:pt x="543336" y="3190005"/>
                </a:lnTo>
                <a:lnTo>
                  <a:pt x="542383" y="3190956"/>
                </a:lnTo>
                <a:lnTo>
                  <a:pt x="542066" y="3192542"/>
                </a:lnTo>
                <a:lnTo>
                  <a:pt x="542066" y="3193811"/>
                </a:lnTo>
                <a:lnTo>
                  <a:pt x="542066" y="3195080"/>
                </a:lnTo>
                <a:lnTo>
                  <a:pt x="543019" y="3196031"/>
                </a:lnTo>
                <a:lnTo>
                  <a:pt x="543654" y="3197300"/>
                </a:lnTo>
                <a:lnTo>
                  <a:pt x="545242" y="3198569"/>
                </a:lnTo>
                <a:lnTo>
                  <a:pt x="550959" y="3202058"/>
                </a:lnTo>
                <a:lnTo>
                  <a:pt x="557629" y="3205547"/>
                </a:lnTo>
                <a:lnTo>
                  <a:pt x="564299" y="3208719"/>
                </a:lnTo>
                <a:lnTo>
                  <a:pt x="572239" y="3211891"/>
                </a:lnTo>
                <a:lnTo>
                  <a:pt x="580497" y="3214746"/>
                </a:lnTo>
                <a:lnTo>
                  <a:pt x="589072" y="3216966"/>
                </a:lnTo>
                <a:lnTo>
                  <a:pt x="598600" y="3219821"/>
                </a:lnTo>
                <a:lnTo>
                  <a:pt x="608446" y="3221724"/>
                </a:lnTo>
                <a:lnTo>
                  <a:pt x="618610" y="3223627"/>
                </a:lnTo>
                <a:lnTo>
                  <a:pt x="629409" y="3225847"/>
                </a:lnTo>
                <a:lnTo>
                  <a:pt x="651324" y="3229019"/>
                </a:lnTo>
                <a:lnTo>
                  <a:pt x="674192" y="3230923"/>
                </a:lnTo>
                <a:lnTo>
                  <a:pt x="698012" y="3232509"/>
                </a:lnTo>
                <a:lnTo>
                  <a:pt x="698012" y="3251223"/>
                </a:lnTo>
                <a:lnTo>
                  <a:pt x="698330" y="3252492"/>
                </a:lnTo>
                <a:lnTo>
                  <a:pt x="699283" y="3253443"/>
                </a:lnTo>
                <a:lnTo>
                  <a:pt x="700236" y="3254395"/>
                </a:lnTo>
                <a:lnTo>
                  <a:pt x="701824" y="3255346"/>
                </a:lnTo>
                <a:lnTo>
                  <a:pt x="704047" y="3255981"/>
                </a:lnTo>
                <a:lnTo>
                  <a:pt x="706270" y="3256298"/>
                </a:lnTo>
                <a:lnTo>
                  <a:pt x="709129" y="3256932"/>
                </a:lnTo>
                <a:lnTo>
                  <a:pt x="711352" y="3257249"/>
                </a:lnTo>
                <a:lnTo>
                  <a:pt x="758358" y="3257249"/>
                </a:lnTo>
                <a:lnTo>
                  <a:pt x="760581" y="3256932"/>
                </a:lnTo>
                <a:lnTo>
                  <a:pt x="763440" y="3256298"/>
                </a:lnTo>
                <a:lnTo>
                  <a:pt x="765345" y="3255981"/>
                </a:lnTo>
                <a:lnTo>
                  <a:pt x="767886" y="3255346"/>
                </a:lnTo>
                <a:lnTo>
                  <a:pt x="769474" y="3254395"/>
                </a:lnTo>
                <a:lnTo>
                  <a:pt x="770427" y="3253443"/>
                </a:lnTo>
                <a:lnTo>
                  <a:pt x="771380" y="3252492"/>
                </a:lnTo>
                <a:lnTo>
                  <a:pt x="771698" y="3251223"/>
                </a:lnTo>
                <a:lnTo>
                  <a:pt x="771698" y="3231874"/>
                </a:lnTo>
                <a:lnTo>
                  <a:pt x="786308" y="3230923"/>
                </a:lnTo>
                <a:lnTo>
                  <a:pt x="800600" y="3229654"/>
                </a:lnTo>
                <a:lnTo>
                  <a:pt x="814257" y="3228068"/>
                </a:lnTo>
                <a:lnTo>
                  <a:pt x="827279" y="3226165"/>
                </a:lnTo>
                <a:lnTo>
                  <a:pt x="839984" y="3223627"/>
                </a:lnTo>
                <a:lnTo>
                  <a:pt x="851418" y="3221090"/>
                </a:lnTo>
                <a:lnTo>
                  <a:pt x="862534" y="3217918"/>
                </a:lnTo>
                <a:lnTo>
                  <a:pt x="872062" y="3214746"/>
                </a:lnTo>
                <a:lnTo>
                  <a:pt x="880002" y="3211257"/>
                </a:lnTo>
                <a:lnTo>
                  <a:pt x="886990" y="3208085"/>
                </a:lnTo>
                <a:lnTo>
                  <a:pt x="893660" y="3204278"/>
                </a:lnTo>
                <a:lnTo>
                  <a:pt x="899694" y="3200472"/>
                </a:lnTo>
                <a:lnTo>
                  <a:pt x="904776" y="3196666"/>
                </a:lnTo>
                <a:lnTo>
                  <a:pt x="909540" y="3192542"/>
                </a:lnTo>
                <a:lnTo>
                  <a:pt x="913352" y="3188419"/>
                </a:lnTo>
                <a:lnTo>
                  <a:pt x="916528" y="3184295"/>
                </a:lnTo>
                <a:lnTo>
                  <a:pt x="919069" y="3179855"/>
                </a:lnTo>
                <a:lnTo>
                  <a:pt x="920657" y="3175414"/>
                </a:lnTo>
                <a:lnTo>
                  <a:pt x="921609" y="3170973"/>
                </a:lnTo>
                <a:lnTo>
                  <a:pt x="921927" y="3166533"/>
                </a:lnTo>
                <a:lnTo>
                  <a:pt x="921292" y="3161775"/>
                </a:lnTo>
                <a:lnTo>
                  <a:pt x="920021" y="3157651"/>
                </a:lnTo>
                <a:lnTo>
                  <a:pt x="917798" y="3153210"/>
                </a:lnTo>
                <a:lnTo>
                  <a:pt x="914622" y="3148453"/>
                </a:lnTo>
                <a:lnTo>
                  <a:pt x="912716" y="3146549"/>
                </a:lnTo>
                <a:lnTo>
                  <a:pt x="910493" y="3144012"/>
                </a:lnTo>
                <a:lnTo>
                  <a:pt x="905411" y="3139888"/>
                </a:lnTo>
                <a:lnTo>
                  <a:pt x="899059" y="3135765"/>
                </a:lnTo>
                <a:lnTo>
                  <a:pt x="892389" y="3132276"/>
                </a:lnTo>
                <a:lnTo>
                  <a:pt x="884449" y="3128787"/>
                </a:lnTo>
                <a:lnTo>
                  <a:pt x="876191" y="3125615"/>
                </a:lnTo>
                <a:lnTo>
                  <a:pt x="867298" y="3122443"/>
                </a:lnTo>
                <a:lnTo>
                  <a:pt x="857452" y="3119588"/>
                </a:lnTo>
                <a:lnTo>
                  <a:pt x="847606" y="3117051"/>
                </a:lnTo>
                <a:lnTo>
                  <a:pt x="836808" y="3114196"/>
                </a:lnTo>
                <a:lnTo>
                  <a:pt x="815528" y="3109438"/>
                </a:lnTo>
                <a:lnTo>
                  <a:pt x="793613" y="3104997"/>
                </a:lnTo>
                <a:lnTo>
                  <a:pt x="771698" y="3101191"/>
                </a:lnTo>
                <a:lnTo>
                  <a:pt x="771698" y="3019673"/>
                </a:lnTo>
                <a:lnTo>
                  <a:pt x="790754" y="3021893"/>
                </a:lnTo>
                <a:lnTo>
                  <a:pt x="797742" y="3023162"/>
                </a:lnTo>
                <a:lnTo>
                  <a:pt x="805047" y="3024748"/>
                </a:lnTo>
                <a:lnTo>
                  <a:pt x="819974" y="3028554"/>
                </a:lnTo>
                <a:lnTo>
                  <a:pt x="834584" y="3033312"/>
                </a:lnTo>
                <a:lnTo>
                  <a:pt x="846336" y="3037435"/>
                </a:lnTo>
                <a:lnTo>
                  <a:pt x="853006" y="3039973"/>
                </a:lnTo>
                <a:lnTo>
                  <a:pt x="855547" y="3041242"/>
                </a:lnTo>
                <a:lnTo>
                  <a:pt x="859358" y="3043779"/>
                </a:lnTo>
                <a:lnTo>
                  <a:pt x="861264" y="3044731"/>
                </a:lnTo>
                <a:lnTo>
                  <a:pt x="863169" y="3046000"/>
                </a:lnTo>
                <a:lnTo>
                  <a:pt x="867933" y="3047268"/>
                </a:lnTo>
                <a:lnTo>
                  <a:pt x="873650" y="3047903"/>
                </a:lnTo>
                <a:lnTo>
                  <a:pt x="879367" y="3048220"/>
                </a:lnTo>
                <a:lnTo>
                  <a:pt x="885402" y="3047586"/>
                </a:lnTo>
                <a:lnTo>
                  <a:pt x="891436" y="3046634"/>
                </a:lnTo>
                <a:lnTo>
                  <a:pt x="897153" y="3045682"/>
                </a:lnTo>
                <a:lnTo>
                  <a:pt x="902870" y="3043779"/>
                </a:lnTo>
                <a:lnTo>
                  <a:pt x="907952" y="3041559"/>
                </a:lnTo>
                <a:lnTo>
                  <a:pt x="912716" y="3039339"/>
                </a:lnTo>
                <a:lnTo>
                  <a:pt x="916528" y="3036801"/>
                </a:lnTo>
                <a:lnTo>
                  <a:pt x="919386" y="3034263"/>
                </a:lnTo>
                <a:lnTo>
                  <a:pt x="920657" y="3032995"/>
                </a:lnTo>
                <a:lnTo>
                  <a:pt x="921292" y="3031726"/>
                </a:lnTo>
                <a:lnTo>
                  <a:pt x="921609" y="3030140"/>
                </a:lnTo>
                <a:lnTo>
                  <a:pt x="921609" y="3029188"/>
                </a:lnTo>
                <a:lnTo>
                  <a:pt x="921292" y="3027920"/>
                </a:lnTo>
                <a:lnTo>
                  <a:pt x="920974" y="3026651"/>
                </a:lnTo>
                <a:lnTo>
                  <a:pt x="919704" y="3025382"/>
                </a:lnTo>
                <a:lnTo>
                  <a:pt x="918433" y="3024431"/>
                </a:lnTo>
                <a:lnTo>
                  <a:pt x="914304" y="3021576"/>
                </a:lnTo>
                <a:lnTo>
                  <a:pt x="909540" y="3018721"/>
                </a:lnTo>
                <a:lnTo>
                  <a:pt x="903823" y="3016501"/>
                </a:lnTo>
                <a:lnTo>
                  <a:pt x="898424" y="3013963"/>
                </a:lnTo>
                <a:lnTo>
                  <a:pt x="885402" y="3009205"/>
                </a:lnTo>
                <a:lnTo>
                  <a:pt x="871109" y="3005082"/>
                </a:lnTo>
                <a:lnTo>
                  <a:pt x="856182" y="3000958"/>
                </a:lnTo>
                <a:lnTo>
                  <a:pt x="840936" y="2997469"/>
                </a:lnTo>
                <a:lnTo>
                  <a:pt x="825374" y="2994614"/>
                </a:lnTo>
                <a:lnTo>
                  <a:pt x="810764" y="2992711"/>
                </a:lnTo>
                <a:lnTo>
                  <a:pt x="791389" y="2990808"/>
                </a:lnTo>
                <a:lnTo>
                  <a:pt x="771698" y="2989539"/>
                </a:lnTo>
                <a:lnTo>
                  <a:pt x="771698" y="2971459"/>
                </a:lnTo>
                <a:lnTo>
                  <a:pt x="771380" y="2970191"/>
                </a:lnTo>
                <a:lnTo>
                  <a:pt x="770427" y="2969556"/>
                </a:lnTo>
                <a:lnTo>
                  <a:pt x="769474" y="2968288"/>
                </a:lnTo>
                <a:lnTo>
                  <a:pt x="767886" y="2967653"/>
                </a:lnTo>
                <a:lnTo>
                  <a:pt x="765345" y="2966702"/>
                </a:lnTo>
                <a:lnTo>
                  <a:pt x="763440" y="2966384"/>
                </a:lnTo>
                <a:lnTo>
                  <a:pt x="760581" y="2966067"/>
                </a:lnTo>
                <a:lnTo>
                  <a:pt x="758358" y="2965750"/>
                </a:lnTo>
                <a:lnTo>
                  <a:pt x="711352" y="2965750"/>
                </a:lnTo>
                <a:close/>
                <a:moveTo>
                  <a:pt x="3717945" y="2951797"/>
                </a:moveTo>
                <a:lnTo>
                  <a:pt x="3711914" y="2955607"/>
                </a:lnTo>
                <a:lnTo>
                  <a:pt x="3704931" y="2959100"/>
                </a:lnTo>
                <a:lnTo>
                  <a:pt x="3696678" y="2963227"/>
                </a:lnTo>
                <a:lnTo>
                  <a:pt x="3688425" y="2966720"/>
                </a:lnTo>
                <a:lnTo>
                  <a:pt x="3671285" y="2973387"/>
                </a:lnTo>
                <a:lnTo>
                  <a:pt x="3656684" y="2979102"/>
                </a:lnTo>
                <a:lnTo>
                  <a:pt x="3656684" y="3080068"/>
                </a:lnTo>
                <a:lnTo>
                  <a:pt x="3665254" y="3075623"/>
                </a:lnTo>
                <a:lnTo>
                  <a:pt x="3674142" y="3070860"/>
                </a:lnTo>
                <a:lnTo>
                  <a:pt x="3682394" y="3066098"/>
                </a:lnTo>
                <a:lnTo>
                  <a:pt x="3690647" y="3061018"/>
                </a:lnTo>
                <a:lnTo>
                  <a:pt x="3698582" y="3055620"/>
                </a:lnTo>
                <a:lnTo>
                  <a:pt x="3705566" y="3050223"/>
                </a:lnTo>
                <a:lnTo>
                  <a:pt x="3711914" y="3044825"/>
                </a:lnTo>
                <a:lnTo>
                  <a:pt x="3717945" y="3040063"/>
                </a:lnTo>
                <a:lnTo>
                  <a:pt x="3717945" y="2951797"/>
                </a:lnTo>
                <a:close/>
                <a:moveTo>
                  <a:pt x="731996" y="2947987"/>
                </a:moveTo>
                <a:lnTo>
                  <a:pt x="755499" y="2948304"/>
                </a:lnTo>
                <a:lnTo>
                  <a:pt x="779003" y="2948939"/>
                </a:lnTo>
                <a:lnTo>
                  <a:pt x="801870" y="2949890"/>
                </a:lnTo>
                <a:lnTo>
                  <a:pt x="824103" y="2951476"/>
                </a:lnTo>
                <a:lnTo>
                  <a:pt x="846654" y="2953380"/>
                </a:lnTo>
                <a:lnTo>
                  <a:pt x="868569" y="2955283"/>
                </a:lnTo>
                <a:lnTo>
                  <a:pt x="889848" y="2958137"/>
                </a:lnTo>
                <a:lnTo>
                  <a:pt x="910493" y="2960992"/>
                </a:lnTo>
                <a:lnTo>
                  <a:pt x="930820" y="2964164"/>
                </a:lnTo>
                <a:lnTo>
                  <a:pt x="950512" y="2967970"/>
                </a:lnTo>
                <a:lnTo>
                  <a:pt x="969886" y="2971777"/>
                </a:lnTo>
                <a:lnTo>
                  <a:pt x="988308" y="2975900"/>
                </a:lnTo>
                <a:lnTo>
                  <a:pt x="1006411" y="2980658"/>
                </a:lnTo>
                <a:lnTo>
                  <a:pt x="1023880" y="2985416"/>
                </a:lnTo>
                <a:lnTo>
                  <a:pt x="1040396" y="2990491"/>
                </a:lnTo>
                <a:lnTo>
                  <a:pt x="1056594" y="2995883"/>
                </a:lnTo>
                <a:lnTo>
                  <a:pt x="1071521" y="3001593"/>
                </a:lnTo>
                <a:lnTo>
                  <a:pt x="1086131" y="3007302"/>
                </a:lnTo>
                <a:lnTo>
                  <a:pt x="1099471" y="3013646"/>
                </a:lnTo>
                <a:lnTo>
                  <a:pt x="1112493" y="3019990"/>
                </a:lnTo>
                <a:lnTo>
                  <a:pt x="1124562" y="3026651"/>
                </a:lnTo>
                <a:lnTo>
                  <a:pt x="1135678" y="3033629"/>
                </a:lnTo>
                <a:lnTo>
                  <a:pt x="1145842" y="3040925"/>
                </a:lnTo>
                <a:lnTo>
                  <a:pt x="1154735" y="3047903"/>
                </a:lnTo>
                <a:lnTo>
                  <a:pt x="1162993" y="3055515"/>
                </a:lnTo>
                <a:lnTo>
                  <a:pt x="1170298" y="3062811"/>
                </a:lnTo>
                <a:lnTo>
                  <a:pt x="1176650" y="3070741"/>
                </a:lnTo>
                <a:lnTo>
                  <a:pt x="1178873" y="3074864"/>
                </a:lnTo>
                <a:lnTo>
                  <a:pt x="1181732" y="3078670"/>
                </a:lnTo>
                <a:lnTo>
                  <a:pt x="1183638" y="3082794"/>
                </a:lnTo>
                <a:lnTo>
                  <a:pt x="1185543" y="3086600"/>
                </a:lnTo>
                <a:lnTo>
                  <a:pt x="1187131" y="3090406"/>
                </a:lnTo>
                <a:lnTo>
                  <a:pt x="1188402" y="3094847"/>
                </a:lnTo>
                <a:lnTo>
                  <a:pt x="1189672" y="3098653"/>
                </a:lnTo>
                <a:lnTo>
                  <a:pt x="1190307" y="3103094"/>
                </a:lnTo>
                <a:lnTo>
                  <a:pt x="1190625" y="3107535"/>
                </a:lnTo>
                <a:lnTo>
                  <a:pt x="1190625" y="3111341"/>
                </a:lnTo>
                <a:lnTo>
                  <a:pt x="1190625" y="3115782"/>
                </a:lnTo>
                <a:lnTo>
                  <a:pt x="1190307" y="3120223"/>
                </a:lnTo>
                <a:lnTo>
                  <a:pt x="1189672" y="3124029"/>
                </a:lnTo>
                <a:lnTo>
                  <a:pt x="1188402" y="3128470"/>
                </a:lnTo>
                <a:lnTo>
                  <a:pt x="1187131" y="3132276"/>
                </a:lnTo>
                <a:lnTo>
                  <a:pt x="1185543" y="3136399"/>
                </a:lnTo>
                <a:lnTo>
                  <a:pt x="1183638" y="3140523"/>
                </a:lnTo>
                <a:lnTo>
                  <a:pt x="1181732" y="3144646"/>
                </a:lnTo>
                <a:lnTo>
                  <a:pt x="1178873" y="3148453"/>
                </a:lnTo>
                <a:lnTo>
                  <a:pt x="1176650" y="3152259"/>
                </a:lnTo>
                <a:lnTo>
                  <a:pt x="1170298" y="3160189"/>
                </a:lnTo>
                <a:lnTo>
                  <a:pt x="1162993" y="3167801"/>
                </a:lnTo>
                <a:lnTo>
                  <a:pt x="1154735" y="3175414"/>
                </a:lnTo>
                <a:lnTo>
                  <a:pt x="1145842" y="3182392"/>
                </a:lnTo>
                <a:lnTo>
                  <a:pt x="1135678" y="3189370"/>
                </a:lnTo>
                <a:lnTo>
                  <a:pt x="1124562" y="3196031"/>
                </a:lnTo>
                <a:lnTo>
                  <a:pt x="1112493" y="3203010"/>
                </a:lnTo>
                <a:lnTo>
                  <a:pt x="1099471" y="3209671"/>
                </a:lnTo>
                <a:lnTo>
                  <a:pt x="1086131" y="3215380"/>
                </a:lnTo>
                <a:lnTo>
                  <a:pt x="1071521" y="3221407"/>
                </a:lnTo>
                <a:lnTo>
                  <a:pt x="1056594" y="3227433"/>
                </a:lnTo>
                <a:lnTo>
                  <a:pt x="1040396" y="3232509"/>
                </a:lnTo>
                <a:lnTo>
                  <a:pt x="1023880" y="3237584"/>
                </a:lnTo>
                <a:lnTo>
                  <a:pt x="1006411" y="3242659"/>
                </a:lnTo>
                <a:lnTo>
                  <a:pt x="988308" y="3247099"/>
                </a:lnTo>
                <a:lnTo>
                  <a:pt x="969886" y="3251223"/>
                </a:lnTo>
                <a:lnTo>
                  <a:pt x="950512" y="3255346"/>
                </a:lnTo>
                <a:lnTo>
                  <a:pt x="930820" y="3258835"/>
                </a:lnTo>
                <a:lnTo>
                  <a:pt x="910493" y="3262325"/>
                </a:lnTo>
                <a:lnTo>
                  <a:pt x="889848" y="3265179"/>
                </a:lnTo>
                <a:lnTo>
                  <a:pt x="868569" y="3268034"/>
                </a:lnTo>
                <a:lnTo>
                  <a:pt x="846654" y="3269937"/>
                </a:lnTo>
                <a:lnTo>
                  <a:pt x="824103" y="3271840"/>
                </a:lnTo>
                <a:lnTo>
                  <a:pt x="801870" y="3273426"/>
                </a:lnTo>
                <a:lnTo>
                  <a:pt x="779003" y="3274061"/>
                </a:lnTo>
                <a:lnTo>
                  <a:pt x="755499" y="3275012"/>
                </a:lnTo>
                <a:lnTo>
                  <a:pt x="731996" y="3275012"/>
                </a:lnTo>
                <a:lnTo>
                  <a:pt x="708176" y="3275012"/>
                </a:lnTo>
                <a:lnTo>
                  <a:pt x="684990" y="3274061"/>
                </a:lnTo>
                <a:lnTo>
                  <a:pt x="662122" y="3273426"/>
                </a:lnTo>
                <a:lnTo>
                  <a:pt x="639572" y="3271840"/>
                </a:lnTo>
                <a:lnTo>
                  <a:pt x="617022" y="3269937"/>
                </a:lnTo>
                <a:lnTo>
                  <a:pt x="595424" y="3268034"/>
                </a:lnTo>
                <a:lnTo>
                  <a:pt x="574144" y="3265179"/>
                </a:lnTo>
                <a:lnTo>
                  <a:pt x="553182" y="3262325"/>
                </a:lnTo>
                <a:lnTo>
                  <a:pt x="533173" y="3258835"/>
                </a:lnTo>
                <a:lnTo>
                  <a:pt x="513481" y="3255346"/>
                </a:lnTo>
                <a:lnTo>
                  <a:pt x="494107" y="3251223"/>
                </a:lnTo>
                <a:lnTo>
                  <a:pt x="475368" y="3247099"/>
                </a:lnTo>
                <a:lnTo>
                  <a:pt x="457264" y="3242659"/>
                </a:lnTo>
                <a:lnTo>
                  <a:pt x="439795" y="3237584"/>
                </a:lnTo>
                <a:lnTo>
                  <a:pt x="423280" y="3232509"/>
                </a:lnTo>
                <a:lnTo>
                  <a:pt x="407082" y="3227433"/>
                </a:lnTo>
                <a:lnTo>
                  <a:pt x="392154" y="3221407"/>
                </a:lnTo>
                <a:lnTo>
                  <a:pt x="377544" y="3215380"/>
                </a:lnTo>
                <a:lnTo>
                  <a:pt x="364204" y="3209671"/>
                </a:lnTo>
                <a:lnTo>
                  <a:pt x="351182" y="3203010"/>
                </a:lnTo>
                <a:lnTo>
                  <a:pt x="339431" y="3196031"/>
                </a:lnTo>
                <a:lnTo>
                  <a:pt x="328314" y="3189370"/>
                </a:lnTo>
                <a:lnTo>
                  <a:pt x="318151" y="3182392"/>
                </a:lnTo>
                <a:lnTo>
                  <a:pt x="308940" y="3175414"/>
                </a:lnTo>
                <a:lnTo>
                  <a:pt x="300682" y="3167801"/>
                </a:lnTo>
                <a:lnTo>
                  <a:pt x="293695" y="3160189"/>
                </a:lnTo>
                <a:lnTo>
                  <a:pt x="287343" y="3152259"/>
                </a:lnTo>
                <a:lnTo>
                  <a:pt x="284484" y="3148453"/>
                </a:lnTo>
                <a:lnTo>
                  <a:pt x="282261" y="3144646"/>
                </a:lnTo>
                <a:lnTo>
                  <a:pt x="280038" y="3140523"/>
                </a:lnTo>
                <a:lnTo>
                  <a:pt x="278132" y="3136399"/>
                </a:lnTo>
                <a:lnTo>
                  <a:pt x="276544" y="3132276"/>
                </a:lnTo>
                <a:lnTo>
                  <a:pt x="275274" y="3128470"/>
                </a:lnTo>
                <a:lnTo>
                  <a:pt x="274321" y="3124029"/>
                </a:lnTo>
                <a:lnTo>
                  <a:pt x="273368" y="3120223"/>
                </a:lnTo>
                <a:lnTo>
                  <a:pt x="273050" y="3115782"/>
                </a:lnTo>
                <a:lnTo>
                  <a:pt x="273050" y="3111341"/>
                </a:lnTo>
                <a:lnTo>
                  <a:pt x="273050" y="3107535"/>
                </a:lnTo>
                <a:lnTo>
                  <a:pt x="273368" y="3103094"/>
                </a:lnTo>
                <a:lnTo>
                  <a:pt x="274321" y="3098653"/>
                </a:lnTo>
                <a:lnTo>
                  <a:pt x="275274" y="3094847"/>
                </a:lnTo>
                <a:lnTo>
                  <a:pt x="276544" y="3090406"/>
                </a:lnTo>
                <a:lnTo>
                  <a:pt x="278132" y="3086600"/>
                </a:lnTo>
                <a:lnTo>
                  <a:pt x="280038" y="3082794"/>
                </a:lnTo>
                <a:lnTo>
                  <a:pt x="282261" y="3078670"/>
                </a:lnTo>
                <a:lnTo>
                  <a:pt x="284484" y="3074864"/>
                </a:lnTo>
                <a:lnTo>
                  <a:pt x="287343" y="3070741"/>
                </a:lnTo>
                <a:lnTo>
                  <a:pt x="293695" y="3062811"/>
                </a:lnTo>
                <a:lnTo>
                  <a:pt x="300682" y="3055515"/>
                </a:lnTo>
                <a:lnTo>
                  <a:pt x="308940" y="3047903"/>
                </a:lnTo>
                <a:lnTo>
                  <a:pt x="318151" y="3040925"/>
                </a:lnTo>
                <a:lnTo>
                  <a:pt x="328314" y="3033629"/>
                </a:lnTo>
                <a:lnTo>
                  <a:pt x="339431" y="3026651"/>
                </a:lnTo>
                <a:lnTo>
                  <a:pt x="351182" y="3019990"/>
                </a:lnTo>
                <a:lnTo>
                  <a:pt x="364204" y="3013646"/>
                </a:lnTo>
                <a:lnTo>
                  <a:pt x="377544" y="3007302"/>
                </a:lnTo>
                <a:lnTo>
                  <a:pt x="392154" y="3001593"/>
                </a:lnTo>
                <a:lnTo>
                  <a:pt x="407082" y="2995883"/>
                </a:lnTo>
                <a:lnTo>
                  <a:pt x="423280" y="2990491"/>
                </a:lnTo>
                <a:lnTo>
                  <a:pt x="439795" y="2985416"/>
                </a:lnTo>
                <a:lnTo>
                  <a:pt x="457264" y="2980658"/>
                </a:lnTo>
                <a:lnTo>
                  <a:pt x="475368" y="2975900"/>
                </a:lnTo>
                <a:lnTo>
                  <a:pt x="494107" y="2971777"/>
                </a:lnTo>
                <a:lnTo>
                  <a:pt x="513481" y="2967970"/>
                </a:lnTo>
                <a:lnTo>
                  <a:pt x="533173" y="2964164"/>
                </a:lnTo>
                <a:lnTo>
                  <a:pt x="553182" y="2960992"/>
                </a:lnTo>
                <a:lnTo>
                  <a:pt x="574144" y="2958137"/>
                </a:lnTo>
                <a:lnTo>
                  <a:pt x="595424" y="2955283"/>
                </a:lnTo>
                <a:lnTo>
                  <a:pt x="617022" y="2953380"/>
                </a:lnTo>
                <a:lnTo>
                  <a:pt x="639572" y="2951476"/>
                </a:lnTo>
                <a:lnTo>
                  <a:pt x="662122" y="2949890"/>
                </a:lnTo>
                <a:lnTo>
                  <a:pt x="684990" y="2948939"/>
                </a:lnTo>
                <a:lnTo>
                  <a:pt x="708176" y="2948304"/>
                </a:lnTo>
                <a:lnTo>
                  <a:pt x="731996" y="2947987"/>
                </a:lnTo>
                <a:close/>
                <a:moveTo>
                  <a:pt x="2665715" y="2911157"/>
                </a:moveTo>
                <a:lnTo>
                  <a:pt x="2665715" y="3029585"/>
                </a:lnTo>
                <a:lnTo>
                  <a:pt x="2668254" y="3032125"/>
                </a:lnTo>
                <a:lnTo>
                  <a:pt x="2671429" y="3035300"/>
                </a:lnTo>
                <a:lnTo>
                  <a:pt x="2678729" y="3041650"/>
                </a:lnTo>
                <a:lnTo>
                  <a:pt x="2687934" y="3048635"/>
                </a:lnTo>
                <a:lnTo>
                  <a:pt x="2698726" y="3055938"/>
                </a:lnTo>
                <a:lnTo>
                  <a:pt x="2710153" y="3063240"/>
                </a:lnTo>
                <a:lnTo>
                  <a:pt x="2722215" y="3070225"/>
                </a:lnTo>
                <a:lnTo>
                  <a:pt x="2734594" y="3076258"/>
                </a:lnTo>
                <a:lnTo>
                  <a:pt x="2746656" y="3082290"/>
                </a:lnTo>
                <a:lnTo>
                  <a:pt x="2746656" y="2963227"/>
                </a:lnTo>
                <a:lnTo>
                  <a:pt x="2734594" y="2957195"/>
                </a:lnTo>
                <a:lnTo>
                  <a:pt x="2723167" y="2951480"/>
                </a:lnTo>
                <a:lnTo>
                  <a:pt x="2712058" y="2945130"/>
                </a:lnTo>
                <a:lnTo>
                  <a:pt x="2701583" y="2938462"/>
                </a:lnTo>
                <a:lnTo>
                  <a:pt x="2691743" y="2932112"/>
                </a:lnTo>
                <a:lnTo>
                  <a:pt x="2682538" y="2925445"/>
                </a:lnTo>
                <a:lnTo>
                  <a:pt x="2673650" y="2918142"/>
                </a:lnTo>
                <a:lnTo>
                  <a:pt x="2665715" y="2911157"/>
                </a:lnTo>
                <a:close/>
                <a:moveTo>
                  <a:pt x="1404938" y="2890837"/>
                </a:moveTo>
                <a:lnTo>
                  <a:pt x="1408115" y="2896532"/>
                </a:lnTo>
                <a:lnTo>
                  <a:pt x="1411928" y="2901593"/>
                </a:lnTo>
                <a:lnTo>
                  <a:pt x="1415740" y="2906655"/>
                </a:lnTo>
                <a:lnTo>
                  <a:pt x="1419552" y="2911716"/>
                </a:lnTo>
                <a:lnTo>
                  <a:pt x="1424000" y="2916778"/>
                </a:lnTo>
                <a:lnTo>
                  <a:pt x="1428447" y="2922156"/>
                </a:lnTo>
                <a:lnTo>
                  <a:pt x="1438296" y="2931963"/>
                </a:lnTo>
                <a:lnTo>
                  <a:pt x="1448780" y="2941453"/>
                </a:lnTo>
                <a:lnTo>
                  <a:pt x="1460852" y="2950311"/>
                </a:lnTo>
                <a:lnTo>
                  <a:pt x="1472924" y="2958852"/>
                </a:lnTo>
                <a:lnTo>
                  <a:pt x="1486267" y="2967394"/>
                </a:lnTo>
                <a:lnTo>
                  <a:pt x="1500563" y="2975619"/>
                </a:lnTo>
                <a:lnTo>
                  <a:pt x="1515494" y="2983211"/>
                </a:lnTo>
                <a:lnTo>
                  <a:pt x="1531061" y="2990487"/>
                </a:lnTo>
                <a:lnTo>
                  <a:pt x="1547263" y="2997763"/>
                </a:lnTo>
                <a:lnTo>
                  <a:pt x="1564101" y="3004723"/>
                </a:lnTo>
                <a:lnTo>
                  <a:pt x="1581574" y="3010734"/>
                </a:lnTo>
                <a:lnTo>
                  <a:pt x="1599682" y="3017061"/>
                </a:lnTo>
                <a:lnTo>
                  <a:pt x="1618108" y="3022755"/>
                </a:lnTo>
                <a:lnTo>
                  <a:pt x="1637170" y="3028133"/>
                </a:lnTo>
                <a:lnTo>
                  <a:pt x="1656866" y="3033195"/>
                </a:lnTo>
                <a:lnTo>
                  <a:pt x="1676881" y="3037940"/>
                </a:lnTo>
                <a:lnTo>
                  <a:pt x="1697213" y="3042369"/>
                </a:lnTo>
                <a:lnTo>
                  <a:pt x="1718180" y="3046481"/>
                </a:lnTo>
                <a:lnTo>
                  <a:pt x="1738830" y="3050277"/>
                </a:lnTo>
                <a:lnTo>
                  <a:pt x="1760116" y="3053757"/>
                </a:lnTo>
                <a:lnTo>
                  <a:pt x="1782036" y="3056604"/>
                </a:lnTo>
                <a:lnTo>
                  <a:pt x="1803639" y="3059135"/>
                </a:lnTo>
                <a:lnTo>
                  <a:pt x="1825877" y="3061666"/>
                </a:lnTo>
                <a:lnTo>
                  <a:pt x="1847798" y="3063564"/>
                </a:lnTo>
                <a:lnTo>
                  <a:pt x="1870036" y="3065146"/>
                </a:lnTo>
                <a:lnTo>
                  <a:pt x="1891957" y="3066411"/>
                </a:lnTo>
                <a:lnTo>
                  <a:pt x="1914513" y="3067360"/>
                </a:lnTo>
                <a:lnTo>
                  <a:pt x="1936751" y="3067993"/>
                </a:lnTo>
                <a:lnTo>
                  <a:pt x="1959307" y="3067993"/>
                </a:lnTo>
                <a:lnTo>
                  <a:pt x="1978051" y="3067993"/>
                </a:lnTo>
                <a:lnTo>
                  <a:pt x="1996794" y="3067360"/>
                </a:lnTo>
                <a:lnTo>
                  <a:pt x="2015538" y="3067044"/>
                </a:lnTo>
                <a:lnTo>
                  <a:pt x="2034599" y="3065779"/>
                </a:lnTo>
                <a:lnTo>
                  <a:pt x="2053025" y="3064830"/>
                </a:lnTo>
                <a:lnTo>
                  <a:pt x="2071769" y="3063564"/>
                </a:lnTo>
                <a:lnTo>
                  <a:pt x="2090513" y="3061982"/>
                </a:lnTo>
                <a:lnTo>
                  <a:pt x="2108621" y="3060084"/>
                </a:lnTo>
                <a:lnTo>
                  <a:pt x="2127365" y="3058186"/>
                </a:lnTo>
                <a:lnTo>
                  <a:pt x="2145473" y="3055655"/>
                </a:lnTo>
                <a:lnTo>
                  <a:pt x="2163581" y="3052808"/>
                </a:lnTo>
                <a:lnTo>
                  <a:pt x="2181372" y="3050277"/>
                </a:lnTo>
                <a:lnTo>
                  <a:pt x="2199163" y="3047114"/>
                </a:lnTo>
                <a:lnTo>
                  <a:pt x="2216318" y="3043950"/>
                </a:lnTo>
                <a:lnTo>
                  <a:pt x="2233473" y="3040471"/>
                </a:lnTo>
                <a:lnTo>
                  <a:pt x="2250311" y="3036358"/>
                </a:lnTo>
                <a:lnTo>
                  <a:pt x="2266830" y="3032562"/>
                </a:lnTo>
                <a:lnTo>
                  <a:pt x="2283668" y="3028133"/>
                </a:lnTo>
                <a:lnTo>
                  <a:pt x="2299235" y="3023704"/>
                </a:lnTo>
                <a:lnTo>
                  <a:pt x="2315119" y="3018642"/>
                </a:lnTo>
                <a:lnTo>
                  <a:pt x="2330051" y="3013897"/>
                </a:lnTo>
                <a:lnTo>
                  <a:pt x="2344982" y="3008519"/>
                </a:lnTo>
                <a:lnTo>
                  <a:pt x="2359278" y="3003141"/>
                </a:lnTo>
                <a:lnTo>
                  <a:pt x="2373574" y="2997447"/>
                </a:lnTo>
                <a:lnTo>
                  <a:pt x="2386917" y="2991753"/>
                </a:lnTo>
                <a:lnTo>
                  <a:pt x="2399942" y="2985426"/>
                </a:lnTo>
                <a:lnTo>
                  <a:pt x="2412650" y="2979099"/>
                </a:lnTo>
                <a:lnTo>
                  <a:pt x="2424722" y="2972455"/>
                </a:lnTo>
                <a:lnTo>
                  <a:pt x="2436159" y="2965179"/>
                </a:lnTo>
                <a:lnTo>
                  <a:pt x="2446961" y="2958220"/>
                </a:lnTo>
                <a:lnTo>
                  <a:pt x="2457444" y="2950627"/>
                </a:lnTo>
                <a:lnTo>
                  <a:pt x="2466975" y="2943351"/>
                </a:lnTo>
                <a:lnTo>
                  <a:pt x="2466975" y="3039838"/>
                </a:lnTo>
                <a:lnTo>
                  <a:pt x="2466657" y="3040471"/>
                </a:lnTo>
                <a:lnTo>
                  <a:pt x="2466340" y="3048063"/>
                </a:lnTo>
                <a:lnTo>
                  <a:pt x="2466022" y="3052808"/>
                </a:lnTo>
                <a:lnTo>
                  <a:pt x="2464751" y="3058186"/>
                </a:lnTo>
                <a:lnTo>
                  <a:pt x="2463480" y="3062615"/>
                </a:lnTo>
                <a:lnTo>
                  <a:pt x="2461892" y="3067993"/>
                </a:lnTo>
                <a:lnTo>
                  <a:pt x="2459986" y="3072422"/>
                </a:lnTo>
                <a:lnTo>
                  <a:pt x="2457444" y="3077167"/>
                </a:lnTo>
                <a:lnTo>
                  <a:pt x="2455220" y="3081912"/>
                </a:lnTo>
                <a:lnTo>
                  <a:pt x="2452361" y="3086658"/>
                </a:lnTo>
                <a:lnTo>
                  <a:pt x="2449184" y="3091403"/>
                </a:lnTo>
                <a:lnTo>
                  <a:pt x="2445690" y="3096148"/>
                </a:lnTo>
                <a:lnTo>
                  <a:pt x="2441878" y="3100893"/>
                </a:lnTo>
                <a:lnTo>
                  <a:pt x="2437748" y="3105322"/>
                </a:lnTo>
                <a:lnTo>
                  <a:pt x="2429170" y="3114180"/>
                </a:lnTo>
                <a:lnTo>
                  <a:pt x="2419322" y="3123038"/>
                </a:lnTo>
                <a:lnTo>
                  <a:pt x="2408202" y="3131579"/>
                </a:lnTo>
                <a:lnTo>
                  <a:pt x="2396130" y="3139804"/>
                </a:lnTo>
                <a:lnTo>
                  <a:pt x="2383423" y="3147713"/>
                </a:lnTo>
                <a:lnTo>
                  <a:pt x="2369127" y="3155622"/>
                </a:lnTo>
                <a:lnTo>
                  <a:pt x="2354195" y="3162898"/>
                </a:lnTo>
                <a:lnTo>
                  <a:pt x="2338311" y="3170490"/>
                </a:lnTo>
                <a:lnTo>
                  <a:pt x="2321791" y="3177134"/>
                </a:lnTo>
                <a:lnTo>
                  <a:pt x="2304636" y="3183777"/>
                </a:lnTo>
                <a:lnTo>
                  <a:pt x="2285892" y="3190104"/>
                </a:lnTo>
                <a:lnTo>
                  <a:pt x="2266830" y="3196431"/>
                </a:lnTo>
                <a:lnTo>
                  <a:pt x="2247134" y="3201809"/>
                </a:lnTo>
                <a:lnTo>
                  <a:pt x="2226802" y="3207503"/>
                </a:lnTo>
                <a:lnTo>
                  <a:pt x="2205516" y="3212248"/>
                </a:lnTo>
                <a:lnTo>
                  <a:pt x="2183278" y="3216677"/>
                </a:lnTo>
                <a:lnTo>
                  <a:pt x="2160722" y="3221106"/>
                </a:lnTo>
                <a:lnTo>
                  <a:pt x="2137848" y="3224586"/>
                </a:lnTo>
                <a:lnTo>
                  <a:pt x="2114340" y="3228382"/>
                </a:lnTo>
                <a:lnTo>
                  <a:pt x="2089877" y="3231229"/>
                </a:lnTo>
                <a:lnTo>
                  <a:pt x="2065415" y="3233760"/>
                </a:lnTo>
                <a:lnTo>
                  <a:pt x="2040000" y="3235975"/>
                </a:lnTo>
                <a:lnTo>
                  <a:pt x="2014267" y="3237556"/>
                </a:lnTo>
                <a:lnTo>
                  <a:pt x="1988217" y="3238822"/>
                </a:lnTo>
                <a:lnTo>
                  <a:pt x="1962166" y="3239771"/>
                </a:lnTo>
                <a:lnTo>
                  <a:pt x="1935480" y="3240087"/>
                </a:lnTo>
                <a:lnTo>
                  <a:pt x="1908159" y="3239771"/>
                </a:lnTo>
                <a:lnTo>
                  <a:pt x="1881155" y="3238822"/>
                </a:lnTo>
                <a:lnTo>
                  <a:pt x="1854469" y="3237556"/>
                </a:lnTo>
                <a:lnTo>
                  <a:pt x="1828419" y="3235658"/>
                </a:lnTo>
                <a:lnTo>
                  <a:pt x="1803004" y="3233760"/>
                </a:lnTo>
                <a:lnTo>
                  <a:pt x="1777588" y="3230913"/>
                </a:lnTo>
                <a:lnTo>
                  <a:pt x="1752809" y="3227750"/>
                </a:lnTo>
                <a:lnTo>
                  <a:pt x="1728664" y="3224270"/>
                </a:lnTo>
                <a:lnTo>
                  <a:pt x="1705155" y="3220474"/>
                </a:lnTo>
                <a:lnTo>
                  <a:pt x="1682282" y="3215728"/>
                </a:lnTo>
                <a:lnTo>
                  <a:pt x="1660043" y="3210983"/>
                </a:lnTo>
                <a:lnTo>
                  <a:pt x="1638440" y="3205921"/>
                </a:lnTo>
                <a:lnTo>
                  <a:pt x="1617791" y="3200227"/>
                </a:lnTo>
                <a:lnTo>
                  <a:pt x="1597776" y="3194533"/>
                </a:lnTo>
                <a:lnTo>
                  <a:pt x="1578397" y="3188206"/>
                </a:lnTo>
                <a:lnTo>
                  <a:pt x="1559653" y="3181563"/>
                </a:lnTo>
                <a:lnTo>
                  <a:pt x="1542498" y="3174287"/>
                </a:lnTo>
                <a:lnTo>
                  <a:pt x="1525343" y="3167327"/>
                </a:lnTo>
                <a:lnTo>
                  <a:pt x="1509776" y="3159734"/>
                </a:lnTo>
                <a:lnTo>
                  <a:pt x="1495162" y="3151826"/>
                </a:lnTo>
                <a:lnTo>
                  <a:pt x="1481184" y="3143601"/>
                </a:lnTo>
                <a:lnTo>
                  <a:pt x="1468159" y="3135376"/>
                </a:lnTo>
                <a:lnTo>
                  <a:pt x="1456404" y="3126834"/>
                </a:lnTo>
                <a:lnTo>
                  <a:pt x="1445603" y="3117660"/>
                </a:lnTo>
                <a:lnTo>
                  <a:pt x="1440837" y="3113547"/>
                </a:lnTo>
                <a:lnTo>
                  <a:pt x="1436390" y="3108802"/>
                </a:lnTo>
                <a:lnTo>
                  <a:pt x="1431942" y="3104373"/>
                </a:lnTo>
                <a:lnTo>
                  <a:pt x="1428130" y="3099628"/>
                </a:lnTo>
                <a:lnTo>
                  <a:pt x="1424318" y="3094883"/>
                </a:lnTo>
                <a:lnTo>
                  <a:pt x="1420823" y="3090138"/>
                </a:lnTo>
                <a:lnTo>
                  <a:pt x="1417646" y="3085392"/>
                </a:lnTo>
                <a:lnTo>
                  <a:pt x="1415105" y="3080331"/>
                </a:lnTo>
                <a:lnTo>
                  <a:pt x="1412563" y="3075585"/>
                </a:lnTo>
                <a:lnTo>
                  <a:pt x="1410339" y="3070524"/>
                </a:lnTo>
                <a:lnTo>
                  <a:pt x="1408115" y="3065779"/>
                </a:lnTo>
                <a:lnTo>
                  <a:pt x="1407162" y="3060717"/>
                </a:lnTo>
                <a:lnTo>
                  <a:pt x="1405892" y="3055655"/>
                </a:lnTo>
                <a:lnTo>
                  <a:pt x="1404621" y="3050594"/>
                </a:lnTo>
                <a:lnTo>
                  <a:pt x="1404303" y="3045532"/>
                </a:lnTo>
                <a:lnTo>
                  <a:pt x="1404303" y="3040471"/>
                </a:lnTo>
                <a:lnTo>
                  <a:pt x="1403350" y="3040471"/>
                </a:lnTo>
                <a:lnTo>
                  <a:pt x="1403350" y="2909186"/>
                </a:lnTo>
                <a:lnTo>
                  <a:pt x="1403350" y="2905389"/>
                </a:lnTo>
                <a:lnTo>
                  <a:pt x="1403985" y="2898113"/>
                </a:lnTo>
                <a:lnTo>
                  <a:pt x="1404938" y="2890837"/>
                </a:lnTo>
                <a:close/>
                <a:moveTo>
                  <a:pt x="2609850" y="2805112"/>
                </a:moveTo>
                <a:lnTo>
                  <a:pt x="2613342" y="2810827"/>
                </a:lnTo>
                <a:lnTo>
                  <a:pt x="2617468" y="2816860"/>
                </a:lnTo>
                <a:lnTo>
                  <a:pt x="2621594" y="2822257"/>
                </a:lnTo>
                <a:lnTo>
                  <a:pt x="2626038" y="2828290"/>
                </a:lnTo>
                <a:lnTo>
                  <a:pt x="2631117" y="2833687"/>
                </a:lnTo>
                <a:lnTo>
                  <a:pt x="2635878" y="2839402"/>
                </a:lnTo>
                <a:lnTo>
                  <a:pt x="2641274" y="2844800"/>
                </a:lnTo>
                <a:lnTo>
                  <a:pt x="2646988" y="2850515"/>
                </a:lnTo>
                <a:lnTo>
                  <a:pt x="2658732" y="2860675"/>
                </a:lnTo>
                <a:lnTo>
                  <a:pt x="2671746" y="2870835"/>
                </a:lnTo>
                <a:lnTo>
                  <a:pt x="2685712" y="2880677"/>
                </a:lnTo>
                <a:lnTo>
                  <a:pt x="2700631" y="2889885"/>
                </a:lnTo>
                <a:lnTo>
                  <a:pt x="2715867" y="2898775"/>
                </a:lnTo>
                <a:lnTo>
                  <a:pt x="2732372" y="2907665"/>
                </a:lnTo>
                <a:lnTo>
                  <a:pt x="2749830" y="2915920"/>
                </a:lnTo>
                <a:lnTo>
                  <a:pt x="2767923" y="2923857"/>
                </a:lnTo>
                <a:lnTo>
                  <a:pt x="2786650" y="2931160"/>
                </a:lnTo>
                <a:lnTo>
                  <a:pt x="2805695" y="2938780"/>
                </a:lnTo>
                <a:lnTo>
                  <a:pt x="2826009" y="2945447"/>
                </a:lnTo>
                <a:lnTo>
                  <a:pt x="2846959" y="2951797"/>
                </a:lnTo>
                <a:lnTo>
                  <a:pt x="2867591" y="2957512"/>
                </a:lnTo>
                <a:lnTo>
                  <a:pt x="2889492" y="2963545"/>
                </a:lnTo>
                <a:lnTo>
                  <a:pt x="2912029" y="2968625"/>
                </a:lnTo>
                <a:lnTo>
                  <a:pt x="2934248" y="2973705"/>
                </a:lnTo>
                <a:lnTo>
                  <a:pt x="2957102" y="2978150"/>
                </a:lnTo>
                <a:lnTo>
                  <a:pt x="2980908" y="2982595"/>
                </a:lnTo>
                <a:lnTo>
                  <a:pt x="3004396" y="2986087"/>
                </a:lnTo>
                <a:lnTo>
                  <a:pt x="3028203" y="2989580"/>
                </a:lnTo>
                <a:lnTo>
                  <a:pt x="3052644" y="2992437"/>
                </a:lnTo>
                <a:lnTo>
                  <a:pt x="3077084" y="2994977"/>
                </a:lnTo>
                <a:lnTo>
                  <a:pt x="3101525" y="2997200"/>
                </a:lnTo>
                <a:lnTo>
                  <a:pt x="3125966" y="2999105"/>
                </a:lnTo>
                <a:lnTo>
                  <a:pt x="3150725" y="3000375"/>
                </a:lnTo>
                <a:lnTo>
                  <a:pt x="3175800" y="3001327"/>
                </a:lnTo>
                <a:lnTo>
                  <a:pt x="3200559" y="3001962"/>
                </a:lnTo>
                <a:lnTo>
                  <a:pt x="3225317" y="3002280"/>
                </a:lnTo>
                <a:lnTo>
                  <a:pt x="3246266" y="3002280"/>
                </a:lnTo>
                <a:lnTo>
                  <a:pt x="3267216" y="3001962"/>
                </a:lnTo>
                <a:lnTo>
                  <a:pt x="3288165" y="3001010"/>
                </a:lnTo>
                <a:lnTo>
                  <a:pt x="3308797" y="2999740"/>
                </a:lnTo>
                <a:lnTo>
                  <a:pt x="3329429" y="2998787"/>
                </a:lnTo>
                <a:lnTo>
                  <a:pt x="3350378" y="2997200"/>
                </a:lnTo>
                <a:lnTo>
                  <a:pt x="3371010" y="2995612"/>
                </a:lnTo>
                <a:lnTo>
                  <a:pt x="3391325" y="2993707"/>
                </a:lnTo>
                <a:lnTo>
                  <a:pt x="3411957" y="2991167"/>
                </a:lnTo>
                <a:lnTo>
                  <a:pt x="3431954" y="2988310"/>
                </a:lnTo>
                <a:lnTo>
                  <a:pt x="3451951" y="2985770"/>
                </a:lnTo>
                <a:lnTo>
                  <a:pt x="3471948" y="2982595"/>
                </a:lnTo>
                <a:lnTo>
                  <a:pt x="3491628" y="2979102"/>
                </a:lnTo>
                <a:lnTo>
                  <a:pt x="3510990" y="2975292"/>
                </a:lnTo>
                <a:lnTo>
                  <a:pt x="3530035" y="2971482"/>
                </a:lnTo>
                <a:lnTo>
                  <a:pt x="3548763" y="2967037"/>
                </a:lnTo>
                <a:lnTo>
                  <a:pt x="3567173" y="2962275"/>
                </a:lnTo>
                <a:lnTo>
                  <a:pt x="3585265" y="2957512"/>
                </a:lnTo>
                <a:lnTo>
                  <a:pt x="3603041" y="2953067"/>
                </a:lnTo>
                <a:lnTo>
                  <a:pt x="3620498" y="2947352"/>
                </a:lnTo>
                <a:lnTo>
                  <a:pt x="3637004" y="2941955"/>
                </a:lnTo>
                <a:lnTo>
                  <a:pt x="3653510" y="2935922"/>
                </a:lnTo>
                <a:lnTo>
                  <a:pt x="3669698" y="2929890"/>
                </a:lnTo>
                <a:lnTo>
                  <a:pt x="3685251" y="2923857"/>
                </a:lnTo>
                <a:lnTo>
                  <a:pt x="3700170" y="2916872"/>
                </a:lnTo>
                <a:lnTo>
                  <a:pt x="3714770" y="2909887"/>
                </a:lnTo>
                <a:lnTo>
                  <a:pt x="3728419" y="2902902"/>
                </a:lnTo>
                <a:lnTo>
                  <a:pt x="3741751" y="2895282"/>
                </a:lnTo>
                <a:lnTo>
                  <a:pt x="3754765" y="2887980"/>
                </a:lnTo>
                <a:lnTo>
                  <a:pt x="3767144" y="2880042"/>
                </a:lnTo>
                <a:lnTo>
                  <a:pt x="3778571" y="2871787"/>
                </a:lnTo>
                <a:lnTo>
                  <a:pt x="3789363" y="2863532"/>
                </a:lnTo>
                <a:lnTo>
                  <a:pt x="3789363" y="2971165"/>
                </a:lnTo>
                <a:lnTo>
                  <a:pt x="3788728" y="2971482"/>
                </a:lnTo>
                <a:lnTo>
                  <a:pt x="3788728" y="2975927"/>
                </a:lnTo>
                <a:lnTo>
                  <a:pt x="3788411" y="2980055"/>
                </a:lnTo>
                <a:lnTo>
                  <a:pt x="3787776" y="2985770"/>
                </a:lnTo>
                <a:lnTo>
                  <a:pt x="3786506" y="2991167"/>
                </a:lnTo>
                <a:lnTo>
                  <a:pt x="3785237" y="2996247"/>
                </a:lnTo>
                <a:lnTo>
                  <a:pt x="3783332" y="3001962"/>
                </a:lnTo>
                <a:lnTo>
                  <a:pt x="3781428" y="3007360"/>
                </a:lnTo>
                <a:lnTo>
                  <a:pt x="3778571" y="3012758"/>
                </a:lnTo>
                <a:lnTo>
                  <a:pt x="3775714" y="3018155"/>
                </a:lnTo>
                <a:lnTo>
                  <a:pt x="3772540" y="3023235"/>
                </a:lnTo>
                <a:lnTo>
                  <a:pt x="3769048" y="3028633"/>
                </a:lnTo>
                <a:lnTo>
                  <a:pt x="3765557" y="3033713"/>
                </a:lnTo>
                <a:lnTo>
                  <a:pt x="3761113" y="3038793"/>
                </a:lnTo>
                <a:lnTo>
                  <a:pt x="3756987" y="3043555"/>
                </a:lnTo>
                <a:lnTo>
                  <a:pt x="3752226" y="3048635"/>
                </a:lnTo>
                <a:lnTo>
                  <a:pt x="3747147" y="3054033"/>
                </a:lnTo>
                <a:lnTo>
                  <a:pt x="3741433" y="3058795"/>
                </a:lnTo>
                <a:lnTo>
                  <a:pt x="3736037" y="3063240"/>
                </a:lnTo>
                <a:lnTo>
                  <a:pt x="3723658" y="3072765"/>
                </a:lnTo>
                <a:lnTo>
                  <a:pt x="3710327" y="3082290"/>
                </a:lnTo>
                <a:lnTo>
                  <a:pt x="3696043" y="3090863"/>
                </a:lnTo>
                <a:lnTo>
                  <a:pt x="3680490" y="3099753"/>
                </a:lnTo>
                <a:lnTo>
                  <a:pt x="3663667" y="3108325"/>
                </a:lnTo>
                <a:lnTo>
                  <a:pt x="3646526" y="3116263"/>
                </a:lnTo>
                <a:lnTo>
                  <a:pt x="3627799" y="3124200"/>
                </a:lnTo>
                <a:lnTo>
                  <a:pt x="3608754" y="3131503"/>
                </a:lnTo>
                <a:lnTo>
                  <a:pt x="3588122" y="3138170"/>
                </a:lnTo>
                <a:lnTo>
                  <a:pt x="3566855" y="3145155"/>
                </a:lnTo>
                <a:lnTo>
                  <a:pt x="3544636" y="3151188"/>
                </a:lnTo>
                <a:lnTo>
                  <a:pt x="3522417" y="3157538"/>
                </a:lnTo>
                <a:lnTo>
                  <a:pt x="3498611" y="3163253"/>
                </a:lnTo>
                <a:lnTo>
                  <a:pt x="3474170" y="3168333"/>
                </a:lnTo>
                <a:lnTo>
                  <a:pt x="3449412" y="3172778"/>
                </a:lnTo>
                <a:lnTo>
                  <a:pt x="3423701" y="3176905"/>
                </a:lnTo>
                <a:lnTo>
                  <a:pt x="3397356" y="3181033"/>
                </a:lnTo>
                <a:lnTo>
                  <a:pt x="3370376" y="3184208"/>
                </a:lnTo>
                <a:lnTo>
                  <a:pt x="3343395" y="3187383"/>
                </a:lnTo>
                <a:lnTo>
                  <a:pt x="3315146" y="3189605"/>
                </a:lnTo>
                <a:lnTo>
                  <a:pt x="3286896" y="3191193"/>
                </a:lnTo>
                <a:lnTo>
                  <a:pt x="3258011" y="3192780"/>
                </a:lnTo>
                <a:lnTo>
                  <a:pt x="3228491" y="3193415"/>
                </a:lnTo>
                <a:lnTo>
                  <a:pt x="3198972" y="3194050"/>
                </a:lnTo>
                <a:lnTo>
                  <a:pt x="3168500" y="3193415"/>
                </a:lnTo>
                <a:lnTo>
                  <a:pt x="3138663" y="3192780"/>
                </a:lnTo>
                <a:lnTo>
                  <a:pt x="3109143" y="3191193"/>
                </a:lnTo>
                <a:lnTo>
                  <a:pt x="3080259" y="3189288"/>
                </a:lnTo>
                <a:lnTo>
                  <a:pt x="3051374" y="3186748"/>
                </a:lnTo>
                <a:lnTo>
                  <a:pt x="3023441" y="3183573"/>
                </a:lnTo>
                <a:lnTo>
                  <a:pt x="2996144" y="3180080"/>
                </a:lnTo>
                <a:lnTo>
                  <a:pt x="2969481" y="3176270"/>
                </a:lnTo>
                <a:lnTo>
                  <a:pt x="2943453" y="3171825"/>
                </a:lnTo>
                <a:lnTo>
                  <a:pt x="2917742" y="3167063"/>
                </a:lnTo>
                <a:lnTo>
                  <a:pt x="2892984" y="3161665"/>
                </a:lnTo>
                <a:lnTo>
                  <a:pt x="2869178" y="3155633"/>
                </a:lnTo>
                <a:lnTo>
                  <a:pt x="2846007" y="3149918"/>
                </a:lnTo>
                <a:lnTo>
                  <a:pt x="2823470" y="3142933"/>
                </a:lnTo>
                <a:lnTo>
                  <a:pt x="2802203" y="3135948"/>
                </a:lnTo>
                <a:lnTo>
                  <a:pt x="2781889" y="3128328"/>
                </a:lnTo>
                <a:lnTo>
                  <a:pt x="2762527" y="3121025"/>
                </a:lnTo>
                <a:lnTo>
                  <a:pt x="2743799" y="3112770"/>
                </a:lnTo>
                <a:lnTo>
                  <a:pt x="2726024" y="3104515"/>
                </a:lnTo>
                <a:lnTo>
                  <a:pt x="2709518" y="3095625"/>
                </a:lnTo>
                <a:lnTo>
                  <a:pt x="2694600" y="3086735"/>
                </a:lnTo>
                <a:lnTo>
                  <a:pt x="2679999" y="3077210"/>
                </a:lnTo>
                <a:lnTo>
                  <a:pt x="2666985" y="3067685"/>
                </a:lnTo>
                <a:lnTo>
                  <a:pt x="2660954" y="3062923"/>
                </a:lnTo>
                <a:lnTo>
                  <a:pt x="2655240" y="3057843"/>
                </a:lnTo>
                <a:lnTo>
                  <a:pt x="2650162" y="3052763"/>
                </a:lnTo>
                <a:lnTo>
                  <a:pt x="2645083" y="3048000"/>
                </a:lnTo>
                <a:lnTo>
                  <a:pt x="2639687" y="3042603"/>
                </a:lnTo>
                <a:lnTo>
                  <a:pt x="2635561" y="3037205"/>
                </a:lnTo>
                <a:lnTo>
                  <a:pt x="2631434" y="3032125"/>
                </a:lnTo>
                <a:lnTo>
                  <a:pt x="2627625" y="3027045"/>
                </a:lnTo>
                <a:lnTo>
                  <a:pt x="2624134" y="3021648"/>
                </a:lnTo>
                <a:lnTo>
                  <a:pt x="2620960" y="3015933"/>
                </a:lnTo>
                <a:lnTo>
                  <a:pt x="2618103" y="3010535"/>
                </a:lnTo>
                <a:lnTo>
                  <a:pt x="2615881" y="3005137"/>
                </a:lnTo>
                <a:lnTo>
                  <a:pt x="2613659" y="2999422"/>
                </a:lnTo>
                <a:lnTo>
                  <a:pt x="2612072" y="2994025"/>
                </a:lnTo>
                <a:lnTo>
                  <a:pt x="2610485" y="2988310"/>
                </a:lnTo>
                <a:lnTo>
                  <a:pt x="2609850" y="2982912"/>
                </a:lnTo>
                <a:lnTo>
                  <a:pt x="2609215" y="2976880"/>
                </a:lnTo>
                <a:lnTo>
                  <a:pt x="2609215" y="2971482"/>
                </a:lnTo>
                <a:lnTo>
                  <a:pt x="2608580" y="2971482"/>
                </a:lnTo>
                <a:lnTo>
                  <a:pt x="2608580" y="2825115"/>
                </a:lnTo>
                <a:lnTo>
                  <a:pt x="2608263" y="2821305"/>
                </a:lnTo>
                <a:lnTo>
                  <a:pt x="2608580" y="2812732"/>
                </a:lnTo>
                <a:lnTo>
                  <a:pt x="2609850" y="2805112"/>
                </a:lnTo>
                <a:close/>
                <a:moveTo>
                  <a:pt x="3151360" y="2793804"/>
                </a:moveTo>
                <a:lnTo>
                  <a:pt x="3151360" y="2908645"/>
                </a:lnTo>
                <a:lnTo>
                  <a:pt x="3174848" y="2908962"/>
                </a:lnTo>
                <a:lnTo>
                  <a:pt x="3198972" y="2909280"/>
                </a:lnTo>
                <a:lnTo>
                  <a:pt x="3231983" y="2908962"/>
                </a:lnTo>
                <a:lnTo>
                  <a:pt x="3231983" y="2794121"/>
                </a:lnTo>
                <a:lnTo>
                  <a:pt x="3198972" y="2794755"/>
                </a:lnTo>
                <a:lnTo>
                  <a:pt x="3174848" y="2794121"/>
                </a:lnTo>
                <a:lnTo>
                  <a:pt x="3151360" y="2793804"/>
                </a:lnTo>
                <a:close/>
                <a:moveTo>
                  <a:pt x="2989478" y="2779528"/>
                </a:moveTo>
                <a:lnTo>
                  <a:pt x="2989478" y="2894687"/>
                </a:lnTo>
                <a:lnTo>
                  <a:pt x="3009158" y="2897542"/>
                </a:lnTo>
                <a:lnTo>
                  <a:pt x="3029472" y="2899762"/>
                </a:lnTo>
                <a:lnTo>
                  <a:pt x="3049469" y="2902300"/>
                </a:lnTo>
                <a:lnTo>
                  <a:pt x="3070419" y="2903887"/>
                </a:lnTo>
                <a:lnTo>
                  <a:pt x="3070419" y="2789045"/>
                </a:lnTo>
                <a:lnTo>
                  <a:pt x="3049469" y="2787142"/>
                </a:lnTo>
                <a:lnTo>
                  <a:pt x="3029472" y="2784921"/>
                </a:lnTo>
                <a:lnTo>
                  <a:pt x="3009158" y="2782383"/>
                </a:lnTo>
                <a:lnTo>
                  <a:pt x="2989478" y="2779528"/>
                </a:lnTo>
                <a:close/>
                <a:moveTo>
                  <a:pt x="2827597" y="2743045"/>
                </a:moveTo>
                <a:lnTo>
                  <a:pt x="2827597" y="2859790"/>
                </a:lnTo>
                <a:lnTo>
                  <a:pt x="2846959" y="2865500"/>
                </a:lnTo>
                <a:lnTo>
                  <a:pt x="2866956" y="2870576"/>
                </a:lnTo>
                <a:lnTo>
                  <a:pt x="2887588" y="2875969"/>
                </a:lnTo>
                <a:lnTo>
                  <a:pt x="2908220" y="2880411"/>
                </a:lnTo>
                <a:lnTo>
                  <a:pt x="2908220" y="2764618"/>
                </a:lnTo>
                <a:lnTo>
                  <a:pt x="2887588" y="2759542"/>
                </a:lnTo>
                <a:lnTo>
                  <a:pt x="2866956" y="2754466"/>
                </a:lnTo>
                <a:lnTo>
                  <a:pt x="2846959" y="2748755"/>
                </a:lnTo>
                <a:lnTo>
                  <a:pt x="2827597" y="2743045"/>
                </a:lnTo>
                <a:close/>
                <a:moveTo>
                  <a:pt x="1998663" y="2711450"/>
                </a:moveTo>
                <a:lnTo>
                  <a:pt x="2032589" y="2718179"/>
                </a:lnTo>
                <a:lnTo>
                  <a:pt x="2039311" y="2719781"/>
                </a:lnTo>
                <a:lnTo>
                  <a:pt x="2045072" y="2721383"/>
                </a:lnTo>
                <a:lnTo>
                  <a:pt x="2050513" y="2723306"/>
                </a:lnTo>
                <a:lnTo>
                  <a:pt x="2054674" y="2725228"/>
                </a:lnTo>
                <a:lnTo>
                  <a:pt x="2058834" y="2727791"/>
                </a:lnTo>
                <a:lnTo>
                  <a:pt x="2062675" y="2730034"/>
                </a:lnTo>
                <a:lnTo>
                  <a:pt x="2069716" y="2735161"/>
                </a:lnTo>
                <a:lnTo>
                  <a:pt x="2072597" y="2738045"/>
                </a:lnTo>
                <a:lnTo>
                  <a:pt x="2074517" y="2740287"/>
                </a:lnTo>
                <a:lnTo>
                  <a:pt x="2076118" y="2742851"/>
                </a:lnTo>
                <a:lnTo>
                  <a:pt x="2077398" y="2745734"/>
                </a:lnTo>
                <a:lnTo>
                  <a:pt x="2078038" y="2747977"/>
                </a:lnTo>
                <a:lnTo>
                  <a:pt x="2078038" y="2750861"/>
                </a:lnTo>
                <a:lnTo>
                  <a:pt x="2077718" y="2753104"/>
                </a:lnTo>
                <a:lnTo>
                  <a:pt x="2077078" y="2755988"/>
                </a:lnTo>
                <a:lnTo>
                  <a:pt x="2075478" y="2758231"/>
                </a:lnTo>
                <a:lnTo>
                  <a:pt x="2073877" y="2760794"/>
                </a:lnTo>
                <a:lnTo>
                  <a:pt x="2071317" y="2763037"/>
                </a:lnTo>
                <a:lnTo>
                  <a:pt x="2068756" y="2764959"/>
                </a:lnTo>
                <a:lnTo>
                  <a:pt x="2065876" y="2767522"/>
                </a:lnTo>
                <a:lnTo>
                  <a:pt x="2062355" y="2769445"/>
                </a:lnTo>
                <a:lnTo>
                  <a:pt x="2058194" y="2771047"/>
                </a:lnTo>
                <a:lnTo>
                  <a:pt x="2054354" y="2772649"/>
                </a:lnTo>
                <a:lnTo>
                  <a:pt x="2048272" y="2774572"/>
                </a:lnTo>
                <a:lnTo>
                  <a:pt x="2041871" y="2776174"/>
                </a:lnTo>
                <a:lnTo>
                  <a:pt x="2035790" y="2777776"/>
                </a:lnTo>
                <a:lnTo>
                  <a:pt x="2028429" y="2779057"/>
                </a:lnTo>
                <a:lnTo>
                  <a:pt x="2014026" y="2780659"/>
                </a:lnTo>
                <a:lnTo>
                  <a:pt x="1998663" y="2781300"/>
                </a:lnTo>
                <a:lnTo>
                  <a:pt x="1998663" y="2711450"/>
                </a:lnTo>
                <a:close/>
                <a:moveTo>
                  <a:pt x="3717945" y="2699583"/>
                </a:moveTo>
                <a:lnTo>
                  <a:pt x="3711914" y="2703073"/>
                </a:lnTo>
                <a:lnTo>
                  <a:pt x="3704931" y="2707197"/>
                </a:lnTo>
                <a:lnTo>
                  <a:pt x="3696678" y="2710686"/>
                </a:lnTo>
                <a:lnTo>
                  <a:pt x="3688425" y="2714493"/>
                </a:lnTo>
                <a:lnTo>
                  <a:pt x="3671285" y="2721155"/>
                </a:lnTo>
                <a:lnTo>
                  <a:pt x="3656684" y="2726866"/>
                </a:lnTo>
                <a:lnTo>
                  <a:pt x="3656684" y="2827749"/>
                </a:lnTo>
                <a:lnTo>
                  <a:pt x="3665254" y="2823307"/>
                </a:lnTo>
                <a:lnTo>
                  <a:pt x="3674142" y="2818549"/>
                </a:lnTo>
                <a:lnTo>
                  <a:pt x="3682394" y="2813790"/>
                </a:lnTo>
                <a:lnTo>
                  <a:pt x="3690647" y="2808714"/>
                </a:lnTo>
                <a:lnTo>
                  <a:pt x="3698582" y="2803321"/>
                </a:lnTo>
                <a:lnTo>
                  <a:pt x="3705566" y="2798245"/>
                </a:lnTo>
                <a:lnTo>
                  <a:pt x="3711914" y="2792535"/>
                </a:lnTo>
                <a:lnTo>
                  <a:pt x="3717945" y="2787776"/>
                </a:lnTo>
                <a:lnTo>
                  <a:pt x="3717945" y="2699583"/>
                </a:lnTo>
                <a:close/>
                <a:moveTo>
                  <a:pt x="2490788" y="2694304"/>
                </a:moveTo>
                <a:lnTo>
                  <a:pt x="2490788" y="2826893"/>
                </a:lnTo>
                <a:lnTo>
                  <a:pt x="2490471" y="2827210"/>
                </a:lnTo>
                <a:lnTo>
                  <a:pt x="2489836" y="2835140"/>
                </a:lnTo>
                <a:lnTo>
                  <a:pt x="2489519" y="2839898"/>
                </a:lnTo>
                <a:lnTo>
                  <a:pt x="2488250" y="2844973"/>
                </a:lnTo>
                <a:lnTo>
                  <a:pt x="2487298" y="2849731"/>
                </a:lnTo>
                <a:lnTo>
                  <a:pt x="2485711" y="2854807"/>
                </a:lnTo>
                <a:lnTo>
                  <a:pt x="2483490" y="2859565"/>
                </a:lnTo>
                <a:lnTo>
                  <a:pt x="2481269" y="2864323"/>
                </a:lnTo>
                <a:lnTo>
                  <a:pt x="2479048" y="2869080"/>
                </a:lnTo>
                <a:lnTo>
                  <a:pt x="2475874" y="2873838"/>
                </a:lnTo>
                <a:lnTo>
                  <a:pt x="2472701" y="2878279"/>
                </a:lnTo>
                <a:lnTo>
                  <a:pt x="2469528" y="2883037"/>
                </a:lnTo>
                <a:lnTo>
                  <a:pt x="2465403" y="2887795"/>
                </a:lnTo>
                <a:lnTo>
                  <a:pt x="2461595" y="2892236"/>
                </a:lnTo>
                <a:lnTo>
                  <a:pt x="2453028" y="2901435"/>
                </a:lnTo>
                <a:lnTo>
                  <a:pt x="2443191" y="2909999"/>
                </a:lnTo>
                <a:lnTo>
                  <a:pt x="2432086" y="2918563"/>
                </a:lnTo>
                <a:lnTo>
                  <a:pt x="2419710" y="2926811"/>
                </a:lnTo>
                <a:lnTo>
                  <a:pt x="2406701" y="2934740"/>
                </a:lnTo>
                <a:lnTo>
                  <a:pt x="2393056" y="2942670"/>
                </a:lnTo>
                <a:lnTo>
                  <a:pt x="2378143" y="2950283"/>
                </a:lnTo>
                <a:lnTo>
                  <a:pt x="2362277" y="2957579"/>
                </a:lnTo>
                <a:lnTo>
                  <a:pt x="2345777" y="2964240"/>
                </a:lnTo>
                <a:lnTo>
                  <a:pt x="2328325" y="2970901"/>
                </a:lnTo>
                <a:lnTo>
                  <a:pt x="2309921" y="2977245"/>
                </a:lnTo>
                <a:lnTo>
                  <a:pt x="2290882" y="2983589"/>
                </a:lnTo>
                <a:lnTo>
                  <a:pt x="2270892" y="2989298"/>
                </a:lnTo>
                <a:lnTo>
                  <a:pt x="2250267" y="2994691"/>
                </a:lnTo>
                <a:lnTo>
                  <a:pt x="2229324" y="2999449"/>
                </a:lnTo>
                <a:lnTo>
                  <a:pt x="2207430" y="3004207"/>
                </a:lnTo>
                <a:lnTo>
                  <a:pt x="2184901" y="3008330"/>
                </a:lnTo>
                <a:lnTo>
                  <a:pt x="2162054" y="3012137"/>
                </a:lnTo>
                <a:lnTo>
                  <a:pt x="2138256" y="3015626"/>
                </a:lnTo>
                <a:lnTo>
                  <a:pt x="2113823" y="3018798"/>
                </a:lnTo>
                <a:lnTo>
                  <a:pt x="2089390" y="3021018"/>
                </a:lnTo>
                <a:lnTo>
                  <a:pt x="2064323" y="3023556"/>
                </a:lnTo>
                <a:lnTo>
                  <a:pt x="2038621" y="3025142"/>
                </a:lnTo>
                <a:lnTo>
                  <a:pt x="2012601" y="3026093"/>
                </a:lnTo>
                <a:lnTo>
                  <a:pt x="1986582" y="3027045"/>
                </a:lnTo>
                <a:lnTo>
                  <a:pt x="1959928" y="3027362"/>
                </a:lnTo>
                <a:lnTo>
                  <a:pt x="1932639" y="3027045"/>
                </a:lnTo>
                <a:lnTo>
                  <a:pt x="1905350" y="3026093"/>
                </a:lnTo>
                <a:lnTo>
                  <a:pt x="1879014" y="3025142"/>
                </a:lnTo>
                <a:lnTo>
                  <a:pt x="1852994" y="3022921"/>
                </a:lnTo>
                <a:lnTo>
                  <a:pt x="1827292" y="3021018"/>
                </a:lnTo>
                <a:lnTo>
                  <a:pt x="1802224" y="3018481"/>
                </a:lnTo>
                <a:lnTo>
                  <a:pt x="1777157" y="3015309"/>
                </a:lnTo>
                <a:lnTo>
                  <a:pt x="1753359" y="3011502"/>
                </a:lnTo>
                <a:lnTo>
                  <a:pt x="1729560" y="3007379"/>
                </a:lnTo>
                <a:lnTo>
                  <a:pt x="1706714" y="3002938"/>
                </a:lnTo>
                <a:lnTo>
                  <a:pt x="1684502" y="2998180"/>
                </a:lnTo>
                <a:lnTo>
                  <a:pt x="1662925" y="2993105"/>
                </a:lnTo>
                <a:lnTo>
                  <a:pt x="1641983" y="2987712"/>
                </a:lnTo>
                <a:lnTo>
                  <a:pt x="1622309" y="2981686"/>
                </a:lnTo>
                <a:lnTo>
                  <a:pt x="1602953" y="2975342"/>
                </a:lnTo>
                <a:lnTo>
                  <a:pt x="1584549" y="2968681"/>
                </a:lnTo>
                <a:lnTo>
                  <a:pt x="1566780" y="2961702"/>
                </a:lnTo>
                <a:lnTo>
                  <a:pt x="1550280" y="2954407"/>
                </a:lnTo>
                <a:lnTo>
                  <a:pt x="1534414" y="2947111"/>
                </a:lnTo>
                <a:lnTo>
                  <a:pt x="1519501" y="2939181"/>
                </a:lnTo>
                <a:lnTo>
                  <a:pt x="1505539" y="2930934"/>
                </a:lnTo>
                <a:lnTo>
                  <a:pt x="1493164" y="2922687"/>
                </a:lnTo>
                <a:lnTo>
                  <a:pt x="1481106" y="2913805"/>
                </a:lnTo>
                <a:lnTo>
                  <a:pt x="1470635" y="2904924"/>
                </a:lnTo>
                <a:lnTo>
                  <a:pt x="1465875" y="2900483"/>
                </a:lnTo>
                <a:lnTo>
                  <a:pt x="1461116" y="2895725"/>
                </a:lnTo>
                <a:lnTo>
                  <a:pt x="1456673" y="2891284"/>
                </a:lnTo>
                <a:lnTo>
                  <a:pt x="1452866" y="2886844"/>
                </a:lnTo>
                <a:lnTo>
                  <a:pt x="1449375" y="2882086"/>
                </a:lnTo>
                <a:lnTo>
                  <a:pt x="1445885" y="2877328"/>
                </a:lnTo>
                <a:lnTo>
                  <a:pt x="1442712" y="2872252"/>
                </a:lnTo>
                <a:lnTo>
                  <a:pt x="1439856" y="2867494"/>
                </a:lnTo>
                <a:lnTo>
                  <a:pt x="1437000" y="2862737"/>
                </a:lnTo>
                <a:lnTo>
                  <a:pt x="1435096" y="2857661"/>
                </a:lnTo>
                <a:lnTo>
                  <a:pt x="1433192" y="2852269"/>
                </a:lnTo>
                <a:lnTo>
                  <a:pt x="1431606" y="2847828"/>
                </a:lnTo>
                <a:lnTo>
                  <a:pt x="1430337" y="2842436"/>
                </a:lnTo>
                <a:lnTo>
                  <a:pt x="1429702" y="2837361"/>
                </a:lnTo>
                <a:lnTo>
                  <a:pt x="1429385" y="2832286"/>
                </a:lnTo>
                <a:lnTo>
                  <a:pt x="1428750" y="2827210"/>
                </a:lnTo>
                <a:lnTo>
                  <a:pt x="1428750" y="2700014"/>
                </a:lnTo>
                <a:lnTo>
                  <a:pt x="1429702" y="2705406"/>
                </a:lnTo>
                <a:lnTo>
                  <a:pt x="1430654" y="2711433"/>
                </a:lnTo>
                <a:lnTo>
                  <a:pt x="1432240" y="2716825"/>
                </a:lnTo>
                <a:lnTo>
                  <a:pt x="1434462" y="2722218"/>
                </a:lnTo>
                <a:lnTo>
                  <a:pt x="1436683" y="2728245"/>
                </a:lnTo>
                <a:lnTo>
                  <a:pt x="1439539" y="2733320"/>
                </a:lnTo>
                <a:lnTo>
                  <a:pt x="1442712" y="2739029"/>
                </a:lnTo>
                <a:lnTo>
                  <a:pt x="1446202" y="2744422"/>
                </a:lnTo>
                <a:lnTo>
                  <a:pt x="1449692" y="2749497"/>
                </a:lnTo>
                <a:lnTo>
                  <a:pt x="1454135" y="2755206"/>
                </a:lnTo>
                <a:lnTo>
                  <a:pt x="1458894" y="2760282"/>
                </a:lnTo>
                <a:lnTo>
                  <a:pt x="1463654" y="2765357"/>
                </a:lnTo>
                <a:lnTo>
                  <a:pt x="1468731" y="2770432"/>
                </a:lnTo>
                <a:lnTo>
                  <a:pt x="1474125" y="2775507"/>
                </a:lnTo>
                <a:lnTo>
                  <a:pt x="1480154" y="2780265"/>
                </a:lnTo>
                <a:lnTo>
                  <a:pt x="1480154" y="2879231"/>
                </a:lnTo>
                <a:lnTo>
                  <a:pt x="1482375" y="2882086"/>
                </a:lnTo>
                <a:lnTo>
                  <a:pt x="1484914" y="2884623"/>
                </a:lnTo>
                <a:lnTo>
                  <a:pt x="1491895" y="2890650"/>
                </a:lnTo>
                <a:lnTo>
                  <a:pt x="1500145" y="2896994"/>
                </a:lnTo>
                <a:lnTo>
                  <a:pt x="1509664" y="2903338"/>
                </a:lnTo>
                <a:lnTo>
                  <a:pt x="1519818" y="2909682"/>
                </a:lnTo>
                <a:lnTo>
                  <a:pt x="1530924" y="2915709"/>
                </a:lnTo>
                <a:lnTo>
                  <a:pt x="1542030" y="2921735"/>
                </a:lnTo>
                <a:lnTo>
                  <a:pt x="1553136" y="2926811"/>
                </a:lnTo>
                <a:lnTo>
                  <a:pt x="1553136" y="2824673"/>
                </a:lnTo>
                <a:lnTo>
                  <a:pt x="1569953" y="2832286"/>
                </a:lnTo>
                <a:lnTo>
                  <a:pt x="1587723" y="2839264"/>
                </a:lnTo>
                <a:lnTo>
                  <a:pt x="1606127" y="2846242"/>
                </a:lnTo>
                <a:lnTo>
                  <a:pt x="1625482" y="2852269"/>
                </a:lnTo>
                <a:lnTo>
                  <a:pt x="1625482" y="2953772"/>
                </a:lnTo>
                <a:lnTo>
                  <a:pt x="1642935" y="2958847"/>
                </a:lnTo>
                <a:lnTo>
                  <a:pt x="1661021" y="2963605"/>
                </a:lnTo>
                <a:lnTo>
                  <a:pt x="1679425" y="2968363"/>
                </a:lnTo>
                <a:lnTo>
                  <a:pt x="1698464" y="2972487"/>
                </a:lnTo>
                <a:lnTo>
                  <a:pt x="1698464" y="2871618"/>
                </a:lnTo>
                <a:lnTo>
                  <a:pt x="1716233" y="2875424"/>
                </a:lnTo>
                <a:lnTo>
                  <a:pt x="1734320" y="2878914"/>
                </a:lnTo>
                <a:lnTo>
                  <a:pt x="1752407" y="2882086"/>
                </a:lnTo>
                <a:lnTo>
                  <a:pt x="1771445" y="2885258"/>
                </a:lnTo>
                <a:lnTo>
                  <a:pt x="1771445" y="2985175"/>
                </a:lnTo>
                <a:lnTo>
                  <a:pt x="1789215" y="2987712"/>
                </a:lnTo>
                <a:lnTo>
                  <a:pt x="1807301" y="2989933"/>
                </a:lnTo>
                <a:lnTo>
                  <a:pt x="1825388" y="2991836"/>
                </a:lnTo>
                <a:lnTo>
                  <a:pt x="1843792" y="2993422"/>
                </a:lnTo>
                <a:lnTo>
                  <a:pt x="1843792" y="2893505"/>
                </a:lnTo>
                <a:lnTo>
                  <a:pt x="1861879" y="2895091"/>
                </a:lnTo>
                <a:lnTo>
                  <a:pt x="1880283" y="2896042"/>
                </a:lnTo>
                <a:lnTo>
                  <a:pt x="1898369" y="2896994"/>
                </a:lnTo>
                <a:lnTo>
                  <a:pt x="1916773" y="2897628"/>
                </a:lnTo>
                <a:lnTo>
                  <a:pt x="1916773" y="2997546"/>
                </a:lnTo>
                <a:lnTo>
                  <a:pt x="1938033" y="2997863"/>
                </a:lnTo>
                <a:lnTo>
                  <a:pt x="1959928" y="2998180"/>
                </a:lnTo>
                <a:lnTo>
                  <a:pt x="1989755" y="2997863"/>
                </a:lnTo>
                <a:lnTo>
                  <a:pt x="1989755" y="2898263"/>
                </a:lnTo>
                <a:lnTo>
                  <a:pt x="2018630" y="2896994"/>
                </a:lnTo>
                <a:lnTo>
                  <a:pt x="2046553" y="2895408"/>
                </a:lnTo>
                <a:lnTo>
                  <a:pt x="2074159" y="2893505"/>
                </a:lnTo>
                <a:lnTo>
                  <a:pt x="2101448" y="2890967"/>
                </a:lnTo>
                <a:lnTo>
                  <a:pt x="2128102" y="2887795"/>
                </a:lnTo>
                <a:lnTo>
                  <a:pt x="2154122" y="2883989"/>
                </a:lnTo>
                <a:lnTo>
                  <a:pt x="2179189" y="2879865"/>
                </a:lnTo>
                <a:lnTo>
                  <a:pt x="2204257" y="2875424"/>
                </a:lnTo>
                <a:lnTo>
                  <a:pt x="2228372" y="2870032"/>
                </a:lnTo>
                <a:lnTo>
                  <a:pt x="2251219" y="2864640"/>
                </a:lnTo>
                <a:lnTo>
                  <a:pt x="2273430" y="2858613"/>
                </a:lnTo>
                <a:lnTo>
                  <a:pt x="2294690" y="2851952"/>
                </a:lnTo>
                <a:lnTo>
                  <a:pt x="2315633" y="2845291"/>
                </a:lnTo>
                <a:lnTo>
                  <a:pt x="2335306" y="2838312"/>
                </a:lnTo>
                <a:lnTo>
                  <a:pt x="2354027" y="2830382"/>
                </a:lnTo>
                <a:lnTo>
                  <a:pt x="2371797" y="2822452"/>
                </a:lnTo>
                <a:lnTo>
                  <a:pt x="2371797" y="2924590"/>
                </a:lnTo>
                <a:lnTo>
                  <a:pt x="2379729" y="2921101"/>
                </a:lnTo>
                <a:lnTo>
                  <a:pt x="2387028" y="2916660"/>
                </a:lnTo>
                <a:lnTo>
                  <a:pt x="2394643" y="2912219"/>
                </a:lnTo>
                <a:lnTo>
                  <a:pt x="2401941" y="2907461"/>
                </a:lnTo>
                <a:lnTo>
                  <a:pt x="2409239" y="2902703"/>
                </a:lnTo>
                <a:lnTo>
                  <a:pt x="2415585" y="2898263"/>
                </a:lnTo>
                <a:lnTo>
                  <a:pt x="2421297" y="2893505"/>
                </a:lnTo>
                <a:lnTo>
                  <a:pt x="2426374" y="2889064"/>
                </a:lnTo>
                <a:lnTo>
                  <a:pt x="2426374" y="2791050"/>
                </a:lnTo>
                <a:lnTo>
                  <a:pt x="2433989" y="2785340"/>
                </a:lnTo>
                <a:lnTo>
                  <a:pt x="2440653" y="2779948"/>
                </a:lnTo>
                <a:lnTo>
                  <a:pt x="2447316" y="2774238"/>
                </a:lnTo>
                <a:lnTo>
                  <a:pt x="2453345" y="2768529"/>
                </a:lnTo>
                <a:lnTo>
                  <a:pt x="2459057" y="2762819"/>
                </a:lnTo>
                <a:lnTo>
                  <a:pt x="2464451" y="2757110"/>
                </a:lnTo>
                <a:lnTo>
                  <a:pt x="2469211" y="2751083"/>
                </a:lnTo>
                <a:lnTo>
                  <a:pt x="2473336" y="2744739"/>
                </a:lnTo>
                <a:lnTo>
                  <a:pt x="2477461" y="2739029"/>
                </a:lnTo>
                <a:lnTo>
                  <a:pt x="2480634" y="2732685"/>
                </a:lnTo>
                <a:lnTo>
                  <a:pt x="2483490" y="2726341"/>
                </a:lnTo>
                <a:lnTo>
                  <a:pt x="2486028" y="2719997"/>
                </a:lnTo>
                <a:lnTo>
                  <a:pt x="2487932" y="2713654"/>
                </a:lnTo>
                <a:lnTo>
                  <a:pt x="2489519" y="2707310"/>
                </a:lnTo>
                <a:lnTo>
                  <a:pt x="2490471" y="2700966"/>
                </a:lnTo>
                <a:lnTo>
                  <a:pt x="2490788" y="2694304"/>
                </a:lnTo>
                <a:close/>
                <a:moveTo>
                  <a:pt x="2490470" y="2686155"/>
                </a:moveTo>
                <a:lnTo>
                  <a:pt x="2490788" y="2691795"/>
                </a:lnTo>
                <a:lnTo>
                  <a:pt x="2490470" y="2693988"/>
                </a:lnTo>
                <a:lnTo>
                  <a:pt x="2490470" y="2690542"/>
                </a:lnTo>
                <a:lnTo>
                  <a:pt x="2490470" y="2686155"/>
                </a:lnTo>
                <a:close/>
                <a:moveTo>
                  <a:pt x="2490416" y="2685242"/>
                </a:moveTo>
                <a:lnTo>
                  <a:pt x="2490470" y="2685528"/>
                </a:lnTo>
                <a:lnTo>
                  <a:pt x="2490470" y="2686155"/>
                </a:lnTo>
                <a:lnTo>
                  <a:pt x="2490416" y="2685242"/>
                </a:lnTo>
                <a:close/>
                <a:moveTo>
                  <a:pt x="1427957" y="2683026"/>
                </a:moveTo>
                <a:lnTo>
                  <a:pt x="1427516" y="2686071"/>
                </a:lnTo>
                <a:lnTo>
                  <a:pt x="1427516" y="2690943"/>
                </a:lnTo>
                <a:lnTo>
                  <a:pt x="1427516" y="2693987"/>
                </a:lnTo>
                <a:lnTo>
                  <a:pt x="1427163" y="2692161"/>
                </a:lnTo>
                <a:lnTo>
                  <a:pt x="1427163" y="2686680"/>
                </a:lnTo>
                <a:lnTo>
                  <a:pt x="1427957" y="2683026"/>
                </a:lnTo>
                <a:close/>
                <a:moveTo>
                  <a:pt x="1430338" y="2671762"/>
                </a:moveTo>
                <a:lnTo>
                  <a:pt x="1428927" y="2676633"/>
                </a:lnTo>
                <a:lnTo>
                  <a:pt x="1428221" y="2681809"/>
                </a:lnTo>
                <a:lnTo>
                  <a:pt x="1427957" y="2683026"/>
                </a:lnTo>
                <a:lnTo>
                  <a:pt x="1428221" y="2681200"/>
                </a:lnTo>
                <a:lnTo>
                  <a:pt x="1428927" y="2676329"/>
                </a:lnTo>
                <a:lnTo>
                  <a:pt x="1430338" y="2671762"/>
                </a:lnTo>
                <a:close/>
                <a:moveTo>
                  <a:pt x="2487613" y="2670175"/>
                </a:moveTo>
                <a:lnTo>
                  <a:pt x="2489200" y="2675815"/>
                </a:lnTo>
                <a:lnTo>
                  <a:pt x="2490153" y="2680828"/>
                </a:lnTo>
                <a:lnTo>
                  <a:pt x="2490416" y="2685242"/>
                </a:lnTo>
                <a:lnTo>
                  <a:pt x="2489518" y="2680515"/>
                </a:lnTo>
                <a:lnTo>
                  <a:pt x="2488883" y="2675502"/>
                </a:lnTo>
                <a:lnTo>
                  <a:pt x="2487613" y="2670175"/>
                </a:lnTo>
                <a:close/>
                <a:moveTo>
                  <a:pt x="2665715" y="2659293"/>
                </a:moveTo>
                <a:lnTo>
                  <a:pt x="2665715" y="2777307"/>
                </a:lnTo>
                <a:lnTo>
                  <a:pt x="2668254" y="2780162"/>
                </a:lnTo>
                <a:lnTo>
                  <a:pt x="2671429" y="2783335"/>
                </a:lnTo>
                <a:lnTo>
                  <a:pt x="2678729" y="2789362"/>
                </a:lnTo>
                <a:lnTo>
                  <a:pt x="2687934" y="2796659"/>
                </a:lnTo>
                <a:lnTo>
                  <a:pt x="2698726" y="2803638"/>
                </a:lnTo>
                <a:lnTo>
                  <a:pt x="2710153" y="2810935"/>
                </a:lnTo>
                <a:lnTo>
                  <a:pt x="2722215" y="2817914"/>
                </a:lnTo>
                <a:lnTo>
                  <a:pt x="2734594" y="2824259"/>
                </a:lnTo>
                <a:lnTo>
                  <a:pt x="2746656" y="2829969"/>
                </a:lnTo>
                <a:lnTo>
                  <a:pt x="2746656" y="2711004"/>
                </a:lnTo>
                <a:lnTo>
                  <a:pt x="2734594" y="2705293"/>
                </a:lnTo>
                <a:lnTo>
                  <a:pt x="2723167" y="2699266"/>
                </a:lnTo>
                <a:lnTo>
                  <a:pt x="2712058" y="2692921"/>
                </a:lnTo>
                <a:lnTo>
                  <a:pt x="2701583" y="2686259"/>
                </a:lnTo>
                <a:lnTo>
                  <a:pt x="2691743" y="2679914"/>
                </a:lnTo>
                <a:lnTo>
                  <a:pt x="2682538" y="2673252"/>
                </a:lnTo>
                <a:lnTo>
                  <a:pt x="2673650" y="2666273"/>
                </a:lnTo>
                <a:lnTo>
                  <a:pt x="2665715" y="2659293"/>
                </a:lnTo>
                <a:close/>
                <a:moveTo>
                  <a:pt x="1925638" y="2592387"/>
                </a:moveTo>
                <a:lnTo>
                  <a:pt x="1925638" y="2662237"/>
                </a:lnTo>
                <a:lnTo>
                  <a:pt x="1911407" y="2659674"/>
                </a:lnTo>
                <a:lnTo>
                  <a:pt x="1894963" y="2655829"/>
                </a:lnTo>
                <a:lnTo>
                  <a:pt x="1887057" y="2653907"/>
                </a:lnTo>
                <a:lnTo>
                  <a:pt x="1880100" y="2652304"/>
                </a:lnTo>
                <a:lnTo>
                  <a:pt x="1873459" y="2650062"/>
                </a:lnTo>
                <a:lnTo>
                  <a:pt x="1867451" y="2647498"/>
                </a:lnTo>
                <a:lnTo>
                  <a:pt x="1861442" y="2644935"/>
                </a:lnTo>
                <a:lnTo>
                  <a:pt x="1856383" y="2641090"/>
                </a:lnTo>
                <a:lnTo>
                  <a:pt x="1853220" y="2639168"/>
                </a:lnTo>
                <a:lnTo>
                  <a:pt x="1851007" y="2636925"/>
                </a:lnTo>
                <a:lnTo>
                  <a:pt x="1848793" y="2634041"/>
                </a:lnTo>
                <a:lnTo>
                  <a:pt x="1847844" y="2631798"/>
                </a:lnTo>
                <a:lnTo>
                  <a:pt x="1846579" y="2628914"/>
                </a:lnTo>
                <a:lnTo>
                  <a:pt x="1846263" y="2626671"/>
                </a:lnTo>
                <a:lnTo>
                  <a:pt x="1846263" y="2623788"/>
                </a:lnTo>
                <a:lnTo>
                  <a:pt x="1846579" y="2621224"/>
                </a:lnTo>
                <a:lnTo>
                  <a:pt x="1847528" y="2618661"/>
                </a:lnTo>
                <a:lnTo>
                  <a:pt x="1848477" y="2616098"/>
                </a:lnTo>
                <a:lnTo>
                  <a:pt x="1850374" y="2613855"/>
                </a:lnTo>
                <a:lnTo>
                  <a:pt x="1852588" y="2611292"/>
                </a:lnTo>
                <a:lnTo>
                  <a:pt x="1855118" y="2609369"/>
                </a:lnTo>
                <a:lnTo>
                  <a:pt x="1858280" y="2607447"/>
                </a:lnTo>
                <a:lnTo>
                  <a:pt x="1861759" y="2605524"/>
                </a:lnTo>
                <a:lnTo>
                  <a:pt x="1865870" y="2603922"/>
                </a:lnTo>
                <a:lnTo>
                  <a:pt x="1872194" y="2601359"/>
                </a:lnTo>
                <a:lnTo>
                  <a:pt x="1878835" y="2599436"/>
                </a:lnTo>
                <a:lnTo>
                  <a:pt x="1885792" y="2597834"/>
                </a:lnTo>
                <a:lnTo>
                  <a:pt x="1893382" y="2596232"/>
                </a:lnTo>
                <a:lnTo>
                  <a:pt x="1901288" y="2594951"/>
                </a:lnTo>
                <a:lnTo>
                  <a:pt x="1909194" y="2593989"/>
                </a:lnTo>
                <a:lnTo>
                  <a:pt x="1925638" y="2592387"/>
                </a:lnTo>
                <a:close/>
                <a:moveTo>
                  <a:pt x="3178346" y="2558733"/>
                </a:moveTo>
                <a:lnTo>
                  <a:pt x="3178346" y="2673668"/>
                </a:lnTo>
                <a:lnTo>
                  <a:pt x="3201835" y="2674303"/>
                </a:lnTo>
                <a:lnTo>
                  <a:pt x="3225959" y="2674303"/>
                </a:lnTo>
                <a:lnTo>
                  <a:pt x="3258970" y="2673986"/>
                </a:lnTo>
                <a:lnTo>
                  <a:pt x="3258970" y="2559368"/>
                </a:lnTo>
                <a:lnTo>
                  <a:pt x="3225641" y="2559686"/>
                </a:lnTo>
                <a:lnTo>
                  <a:pt x="3201835" y="2559368"/>
                </a:lnTo>
                <a:lnTo>
                  <a:pt x="3178346" y="2558733"/>
                </a:lnTo>
                <a:close/>
                <a:moveTo>
                  <a:pt x="2609850" y="2552700"/>
                </a:moveTo>
                <a:lnTo>
                  <a:pt x="2613342" y="2559045"/>
                </a:lnTo>
                <a:lnTo>
                  <a:pt x="2617468" y="2564438"/>
                </a:lnTo>
                <a:lnTo>
                  <a:pt x="2621594" y="2570466"/>
                </a:lnTo>
                <a:lnTo>
                  <a:pt x="2626038" y="2576176"/>
                </a:lnTo>
                <a:lnTo>
                  <a:pt x="2631117" y="2581886"/>
                </a:lnTo>
                <a:lnTo>
                  <a:pt x="2635878" y="2587280"/>
                </a:lnTo>
                <a:lnTo>
                  <a:pt x="2641274" y="2592673"/>
                </a:lnTo>
                <a:lnTo>
                  <a:pt x="2646988" y="2598383"/>
                </a:lnTo>
                <a:lnTo>
                  <a:pt x="2658732" y="2608535"/>
                </a:lnTo>
                <a:lnTo>
                  <a:pt x="2671746" y="2618686"/>
                </a:lnTo>
                <a:lnTo>
                  <a:pt x="2685712" y="2628204"/>
                </a:lnTo>
                <a:lnTo>
                  <a:pt x="2700631" y="2637721"/>
                </a:lnTo>
                <a:lnTo>
                  <a:pt x="2715867" y="2646921"/>
                </a:lnTo>
                <a:lnTo>
                  <a:pt x="2732372" y="2655486"/>
                </a:lnTo>
                <a:lnTo>
                  <a:pt x="2749830" y="2663735"/>
                </a:lnTo>
                <a:lnTo>
                  <a:pt x="2767923" y="2671666"/>
                </a:lnTo>
                <a:lnTo>
                  <a:pt x="2786650" y="2679280"/>
                </a:lnTo>
                <a:lnTo>
                  <a:pt x="2805695" y="2686576"/>
                </a:lnTo>
                <a:lnTo>
                  <a:pt x="2826009" y="2693238"/>
                </a:lnTo>
                <a:lnTo>
                  <a:pt x="2846959" y="2699583"/>
                </a:lnTo>
                <a:lnTo>
                  <a:pt x="2867591" y="2705611"/>
                </a:lnTo>
                <a:lnTo>
                  <a:pt x="2889492" y="2711321"/>
                </a:lnTo>
                <a:lnTo>
                  <a:pt x="2912029" y="2716714"/>
                </a:lnTo>
                <a:lnTo>
                  <a:pt x="2934248" y="2721790"/>
                </a:lnTo>
                <a:lnTo>
                  <a:pt x="2957102" y="2725914"/>
                </a:lnTo>
                <a:lnTo>
                  <a:pt x="2980908" y="2730355"/>
                </a:lnTo>
                <a:lnTo>
                  <a:pt x="3004396" y="2733845"/>
                </a:lnTo>
                <a:lnTo>
                  <a:pt x="3028203" y="2737335"/>
                </a:lnTo>
                <a:lnTo>
                  <a:pt x="3052644" y="2740190"/>
                </a:lnTo>
                <a:lnTo>
                  <a:pt x="3077084" y="2743045"/>
                </a:lnTo>
                <a:lnTo>
                  <a:pt x="3101525" y="2744949"/>
                </a:lnTo>
                <a:lnTo>
                  <a:pt x="3125966" y="2746852"/>
                </a:lnTo>
                <a:lnTo>
                  <a:pt x="3150725" y="2748121"/>
                </a:lnTo>
                <a:lnTo>
                  <a:pt x="3175800" y="2749390"/>
                </a:lnTo>
                <a:lnTo>
                  <a:pt x="3200559" y="2750024"/>
                </a:lnTo>
                <a:lnTo>
                  <a:pt x="3225317" y="2750024"/>
                </a:lnTo>
                <a:lnTo>
                  <a:pt x="3246266" y="2750024"/>
                </a:lnTo>
                <a:lnTo>
                  <a:pt x="3267216" y="2749707"/>
                </a:lnTo>
                <a:lnTo>
                  <a:pt x="3288165" y="2748755"/>
                </a:lnTo>
                <a:lnTo>
                  <a:pt x="3308797" y="2747804"/>
                </a:lnTo>
                <a:lnTo>
                  <a:pt x="3329429" y="2746535"/>
                </a:lnTo>
                <a:lnTo>
                  <a:pt x="3350378" y="2744949"/>
                </a:lnTo>
                <a:lnTo>
                  <a:pt x="3371010" y="2743362"/>
                </a:lnTo>
                <a:lnTo>
                  <a:pt x="3391325" y="2741459"/>
                </a:lnTo>
                <a:lnTo>
                  <a:pt x="3411957" y="2738921"/>
                </a:lnTo>
                <a:lnTo>
                  <a:pt x="3431954" y="2736383"/>
                </a:lnTo>
                <a:lnTo>
                  <a:pt x="3451951" y="2733528"/>
                </a:lnTo>
                <a:lnTo>
                  <a:pt x="3471948" y="2730355"/>
                </a:lnTo>
                <a:lnTo>
                  <a:pt x="3491628" y="2726866"/>
                </a:lnTo>
                <a:lnTo>
                  <a:pt x="3510990" y="2723376"/>
                </a:lnTo>
                <a:lnTo>
                  <a:pt x="3530035" y="2719252"/>
                </a:lnTo>
                <a:lnTo>
                  <a:pt x="3548763" y="2715128"/>
                </a:lnTo>
                <a:lnTo>
                  <a:pt x="3567173" y="2710369"/>
                </a:lnTo>
                <a:lnTo>
                  <a:pt x="3585265" y="2705611"/>
                </a:lnTo>
                <a:lnTo>
                  <a:pt x="3603041" y="2700852"/>
                </a:lnTo>
                <a:lnTo>
                  <a:pt x="3620498" y="2695142"/>
                </a:lnTo>
                <a:lnTo>
                  <a:pt x="3637004" y="2689749"/>
                </a:lnTo>
                <a:lnTo>
                  <a:pt x="3653510" y="2683721"/>
                </a:lnTo>
                <a:lnTo>
                  <a:pt x="3669698" y="2678011"/>
                </a:lnTo>
                <a:lnTo>
                  <a:pt x="3685251" y="2671349"/>
                </a:lnTo>
                <a:lnTo>
                  <a:pt x="3700170" y="2665004"/>
                </a:lnTo>
                <a:lnTo>
                  <a:pt x="3714770" y="2657707"/>
                </a:lnTo>
                <a:lnTo>
                  <a:pt x="3728419" y="2650728"/>
                </a:lnTo>
                <a:lnTo>
                  <a:pt x="3741751" y="2643114"/>
                </a:lnTo>
                <a:lnTo>
                  <a:pt x="3754765" y="2635818"/>
                </a:lnTo>
                <a:lnTo>
                  <a:pt x="3767144" y="2627886"/>
                </a:lnTo>
                <a:lnTo>
                  <a:pt x="3778571" y="2619638"/>
                </a:lnTo>
                <a:lnTo>
                  <a:pt x="3789363" y="2611073"/>
                </a:lnTo>
                <a:lnTo>
                  <a:pt x="3789363" y="2718935"/>
                </a:lnTo>
                <a:lnTo>
                  <a:pt x="3788728" y="2718935"/>
                </a:lnTo>
                <a:lnTo>
                  <a:pt x="3788411" y="2728135"/>
                </a:lnTo>
                <a:lnTo>
                  <a:pt x="3787776" y="2733528"/>
                </a:lnTo>
                <a:lnTo>
                  <a:pt x="3786506" y="2738921"/>
                </a:lnTo>
                <a:lnTo>
                  <a:pt x="3785237" y="2744314"/>
                </a:lnTo>
                <a:lnTo>
                  <a:pt x="3783332" y="2749707"/>
                </a:lnTo>
                <a:lnTo>
                  <a:pt x="3781428" y="2755100"/>
                </a:lnTo>
                <a:lnTo>
                  <a:pt x="3778571" y="2760811"/>
                </a:lnTo>
                <a:lnTo>
                  <a:pt x="3775714" y="2765886"/>
                </a:lnTo>
                <a:lnTo>
                  <a:pt x="3772540" y="2770962"/>
                </a:lnTo>
                <a:lnTo>
                  <a:pt x="3769048" y="2776355"/>
                </a:lnTo>
                <a:lnTo>
                  <a:pt x="3765557" y="2781749"/>
                </a:lnTo>
                <a:lnTo>
                  <a:pt x="3761113" y="2786824"/>
                </a:lnTo>
                <a:lnTo>
                  <a:pt x="3756987" y="2791583"/>
                </a:lnTo>
                <a:lnTo>
                  <a:pt x="3752226" y="2796659"/>
                </a:lnTo>
                <a:lnTo>
                  <a:pt x="3747147" y="2801735"/>
                </a:lnTo>
                <a:lnTo>
                  <a:pt x="3741433" y="2806493"/>
                </a:lnTo>
                <a:lnTo>
                  <a:pt x="3736037" y="2811252"/>
                </a:lnTo>
                <a:lnTo>
                  <a:pt x="3723658" y="2820769"/>
                </a:lnTo>
                <a:lnTo>
                  <a:pt x="3710327" y="2829969"/>
                </a:lnTo>
                <a:lnTo>
                  <a:pt x="3696043" y="2838852"/>
                </a:lnTo>
                <a:lnTo>
                  <a:pt x="3680490" y="2847418"/>
                </a:lnTo>
                <a:lnTo>
                  <a:pt x="3663667" y="2855983"/>
                </a:lnTo>
                <a:lnTo>
                  <a:pt x="3646526" y="2863914"/>
                </a:lnTo>
                <a:lnTo>
                  <a:pt x="3627799" y="2871845"/>
                </a:lnTo>
                <a:lnTo>
                  <a:pt x="3608754" y="2879459"/>
                </a:lnTo>
                <a:lnTo>
                  <a:pt x="3588122" y="2886121"/>
                </a:lnTo>
                <a:lnTo>
                  <a:pt x="3566855" y="2892783"/>
                </a:lnTo>
                <a:lnTo>
                  <a:pt x="3544636" y="2899128"/>
                </a:lnTo>
                <a:lnTo>
                  <a:pt x="3522417" y="2905473"/>
                </a:lnTo>
                <a:lnTo>
                  <a:pt x="3498611" y="2910866"/>
                </a:lnTo>
                <a:lnTo>
                  <a:pt x="3474170" y="2915942"/>
                </a:lnTo>
                <a:lnTo>
                  <a:pt x="3449412" y="2920383"/>
                </a:lnTo>
                <a:lnTo>
                  <a:pt x="3423701" y="2924824"/>
                </a:lnTo>
                <a:lnTo>
                  <a:pt x="3397356" y="2928631"/>
                </a:lnTo>
                <a:lnTo>
                  <a:pt x="3370376" y="2931804"/>
                </a:lnTo>
                <a:lnTo>
                  <a:pt x="3343395" y="2934976"/>
                </a:lnTo>
                <a:lnTo>
                  <a:pt x="3315146" y="2937197"/>
                </a:lnTo>
                <a:lnTo>
                  <a:pt x="3286896" y="2938783"/>
                </a:lnTo>
                <a:lnTo>
                  <a:pt x="3258011" y="2940369"/>
                </a:lnTo>
                <a:lnTo>
                  <a:pt x="3228491" y="2941321"/>
                </a:lnTo>
                <a:lnTo>
                  <a:pt x="3198972" y="2941638"/>
                </a:lnTo>
                <a:lnTo>
                  <a:pt x="3168500" y="2941321"/>
                </a:lnTo>
                <a:lnTo>
                  <a:pt x="3138663" y="2940369"/>
                </a:lnTo>
                <a:lnTo>
                  <a:pt x="3109143" y="2938783"/>
                </a:lnTo>
                <a:lnTo>
                  <a:pt x="3080259" y="2936880"/>
                </a:lnTo>
                <a:lnTo>
                  <a:pt x="3051374" y="2934659"/>
                </a:lnTo>
                <a:lnTo>
                  <a:pt x="3023441" y="2931487"/>
                </a:lnTo>
                <a:lnTo>
                  <a:pt x="2996144" y="2927997"/>
                </a:lnTo>
                <a:lnTo>
                  <a:pt x="2969481" y="2923873"/>
                </a:lnTo>
                <a:lnTo>
                  <a:pt x="2943453" y="2919431"/>
                </a:lnTo>
                <a:lnTo>
                  <a:pt x="2917742" y="2914355"/>
                </a:lnTo>
                <a:lnTo>
                  <a:pt x="2892984" y="2909280"/>
                </a:lnTo>
                <a:lnTo>
                  <a:pt x="2869178" y="2903252"/>
                </a:lnTo>
                <a:lnTo>
                  <a:pt x="2846007" y="2897224"/>
                </a:lnTo>
                <a:lnTo>
                  <a:pt x="2823470" y="2890880"/>
                </a:lnTo>
                <a:lnTo>
                  <a:pt x="2802203" y="2883583"/>
                </a:lnTo>
                <a:lnTo>
                  <a:pt x="2781889" y="2876286"/>
                </a:lnTo>
                <a:lnTo>
                  <a:pt x="2762527" y="2868673"/>
                </a:lnTo>
                <a:lnTo>
                  <a:pt x="2743799" y="2860424"/>
                </a:lnTo>
                <a:lnTo>
                  <a:pt x="2726024" y="2852176"/>
                </a:lnTo>
                <a:lnTo>
                  <a:pt x="2709518" y="2843611"/>
                </a:lnTo>
                <a:lnTo>
                  <a:pt x="2694600" y="2834411"/>
                </a:lnTo>
                <a:lnTo>
                  <a:pt x="2679999" y="2824893"/>
                </a:lnTo>
                <a:lnTo>
                  <a:pt x="2666985" y="2815376"/>
                </a:lnTo>
                <a:lnTo>
                  <a:pt x="2660954" y="2810935"/>
                </a:lnTo>
                <a:lnTo>
                  <a:pt x="2655240" y="2805542"/>
                </a:lnTo>
                <a:lnTo>
                  <a:pt x="2650162" y="2800466"/>
                </a:lnTo>
                <a:lnTo>
                  <a:pt x="2645083" y="2795390"/>
                </a:lnTo>
                <a:lnTo>
                  <a:pt x="2639687" y="2790314"/>
                </a:lnTo>
                <a:lnTo>
                  <a:pt x="2635561" y="2785238"/>
                </a:lnTo>
                <a:lnTo>
                  <a:pt x="2631434" y="2780162"/>
                </a:lnTo>
                <a:lnTo>
                  <a:pt x="2627625" y="2774452"/>
                </a:lnTo>
                <a:lnTo>
                  <a:pt x="2624134" y="2769376"/>
                </a:lnTo>
                <a:lnTo>
                  <a:pt x="2620960" y="2763983"/>
                </a:lnTo>
                <a:lnTo>
                  <a:pt x="2618103" y="2758273"/>
                </a:lnTo>
                <a:lnTo>
                  <a:pt x="2615881" y="2752880"/>
                </a:lnTo>
                <a:lnTo>
                  <a:pt x="2613659" y="2747169"/>
                </a:lnTo>
                <a:lnTo>
                  <a:pt x="2612072" y="2741776"/>
                </a:lnTo>
                <a:lnTo>
                  <a:pt x="2610485" y="2736383"/>
                </a:lnTo>
                <a:lnTo>
                  <a:pt x="2609850" y="2730355"/>
                </a:lnTo>
                <a:lnTo>
                  <a:pt x="2609215" y="2724962"/>
                </a:lnTo>
                <a:lnTo>
                  <a:pt x="2609215" y="2718935"/>
                </a:lnTo>
                <a:lnTo>
                  <a:pt x="2608580" y="2719252"/>
                </a:lnTo>
                <a:lnTo>
                  <a:pt x="2608580" y="2573004"/>
                </a:lnTo>
                <a:lnTo>
                  <a:pt x="2608263" y="2569197"/>
                </a:lnTo>
                <a:lnTo>
                  <a:pt x="2608580" y="2560949"/>
                </a:lnTo>
                <a:lnTo>
                  <a:pt x="2609850" y="2552700"/>
                </a:lnTo>
                <a:close/>
                <a:moveTo>
                  <a:pt x="3016148" y="2544763"/>
                </a:moveTo>
                <a:lnTo>
                  <a:pt x="3016148" y="2660333"/>
                </a:lnTo>
                <a:lnTo>
                  <a:pt x="3035827" y="2662556"/>
                </a:lnTo>
                <a:lnTo>
                  <a:pt x="3056142" y="2665096"/>
                </a:lnTo>
                <a:lnTo>
                  <a:pt x="3076456" y="2667318"/>
                </a:lnTo>
                <a:lnTo>
                  <a:pt x="3097406" y="2669223"/>
                </a:lnTo>
                <a:lnTo>
                  <a:pt x="3097406" y="2553971"/>
                </a:lnTo>
                <a:lnTo>
                  <a:pt x="3076456" y="2552066"/>
                </a:lnTo>
                <a:lnTo>
                  <a:pt x="3056142" y="2549843"/>
                </a:lnTo>
                <a:lnTo>
                  <a:pt x="3035827" y="2547303"/>
                </a:lnTo>
                <a:lnTo>
                  <a:pt x="3016148" y="2544763"/>
                </a:lnTo>
                <a:close/>
                <a:moveTo>
                  <a:pt x="1938656" y="2540386"/>
                </a:moveTo>
                <a:lnTo>
                  <a:pt x="1936433" y="2540705"/>
                </a:lnTo>
                <a:lnTo>
                  <a:pt x="1933576" y="2540705"/>
                </a:lnTo>
                <a:lnTo>
                  <a:pt x="1931036" y="2541342"/>
                </a:lnTo>
                <a:lnTo>
                  <a:pt x="1929130" y="2542299"/>
                </a:lnTo>
                <a:lnTo>
                  <a:pt x="1927543" y="2542936"/>
                </a:lnTo>
                <a:lnTo>
                  <a:pt x="1926273" y="2543892"/>
                </a:lnTo>
                <a:lnTo>
                  <a:pt x="1925638" y="2545167"/>
                </a:lnTo>
                <a:lnTo>
                  <a:pt x="1925320" y="2546123"/>
                </a:lnTo>
                <a:lnTo>
                  <a:pt x="1925320" y="2565247"/>
                </a:lnTo>
                <a:lnTo>
                  <a:pt x="1910398" y="2566522"/>
                </a:lnTo>
                <a:lnTo>
                  <a:pt x="1895158" y="2568116"/>
                </a:lnTo>
                <a:lnTo>
                  <a:pt x="1881188" y="2570028"/>
                </a:lnTo>
                <a:lnTo>
                  <a:pt x="1867218" y="2572897"/>
                </a:lnTo>
                <a:lnTo>
                  <a:pt x="1853883" y="2575447"/>
                </a:lnTo>
                <a:lnTo>
                  <a:pt x="1841183" y="2578634"/>
                </a:lnTo>
                <a:lnTo>
                  <a:pt x="1829436" y="2582778"/>
                </a:lnTo>
                <a:lnTo>
                  <a:pt x="1818323" y="2586602"/>
                </a:lnTo>
                <a:lnTo>
                  <a:pt x="1810703" y="2590108"/>
                </a:lnTo>
                <a:lnTo>
                  <a:pt x="1803718" y="2594252"/>
                </a:lnTo>
                <a:lnTo>
                  <a:pt x="1797368" y="2598077"/>
                </a:lnTo>
                <a:lnTo>
                  <a:pt x="1791970" y="2601902"/>
                </a:lnTo>
                <a:lnTo>
                  <a:pt x="1787208" y="2606045"/>
                </a:lnTo>
                <a:lnTo>
                  <a:pt x="1783398" y="2610507"/>
                </a:lnTo>
                <a:lnTo>
                  <a:pt x="1780223" y="2614651"/>
                </a:lnTo>
                <a:lnTo>
                  <a:pt x="1777683" y="2619113"/>
                </a:lnTo>
                <a:lnTo>
                  <a:pt x="1776096" y="2623894"/>
                </a:lnTo>
                <a:lnTo>
                  <a:pt x="1775460" y="2628038"/>
                </a:lnTo>
                <a:lnTo>
                  <a:pt x="1775460" y="2632500"/>
                </a:lnTo>
                <a:lnTo>
                  <a:pt x="1776096" y="2637281"/>
                </a:lnTo>
                <a:lnTo>
                  <a:pt x="1777683" y="2641743"/>
                </a:lnTo>
                <a:lnTo>
                  <a:pt x="1780223" y="2645887"/>
                </a:lnTo>
                <a:lnTo>
                  <a:pt x="1783716" y="2650349"/>
                </a:lnTo>
                <a:lnTo>
                  <a:pt x="1787526" y="2654811"/>
                </a:lnTo>
                <a:lnTo>
                  <a:pt x="1792288" y="2658317"/>
                </a:lnTo>
                <a:lnTo>
                  <a:pt x="1797368" y="2661823"/>
                </a:lnTo>
                <a:lnTo>
                  <a:pt x="1803400" y="2665329"/>
                </a:lnTo>
                <a:lnTo>
                  <a:pt x="1809750" y="2668517"/>
                </a:lnTo>
                <a:lnTo>
                  <a:pt x="1816736" y="2671704"/>
                </a:lnTo>
                <a:lnTo>
                  <a:pt x="1824356" y="2674573"/>
                </a:lnTo>
                <a:lnTo>
                  <a:pt x="1832610" y="2677441"/>
                </a:lnTo>
                <a:lnTo>
                  <a:pt x="1840866" y="2679354"/>
                </a:lnTo>
                <a:lnTo>
                  <a:pt x="1872933" y="2686047"/>
                </a:lnTo>
                <a:lnTo>
                  <a:pt x="1925320" y="2696565"/>
                </a:lnTo>
                <a:lnTo>
                  <a:pt x="1925320" y="2778798"/>
                </a:lnTo>
                <a:lnTo>
                  <a:pt x="1911668" y="2777204"/>
                </a:lnTo>
                <a:lnTo>
                  <a:pt x="1899603" y="2774973"/>
                </a:lnTo>
                <a:lnTo>
                  <a:pt x="1885316" y="2772742"/>
                </a:lnTo>
                <a:lnTo>
                  <a:pt x="1870393" y="2769236"/>
                </a:lnTo>
                <a:lnTo>
                  <a:pt x="1856740" y="2765093"/>
                </a:lnTo>
                <a:lnTo>
                  <a:pt x="1844676" y="2760949"/>
                </a:lnTo>
                <a:lnTo>
                  <a:pt x="1841183" y="2759674"/>
                </a:lnTo>
                <a:lnTo>
                  <a:pt x="1838008" y="2758399"/>
                </a:lnTo>
                <a:lnTo>
                  <a:pt x="1835786" y="2757443"/>
                </a:lnTo>
                <a:lnTo>
                  <a:pt x="1835150" y="2756805"/>
                </a:lnTo>
                <a:lnTo>
                  <a:pt x="1831658" y="2754893"/>
                </a:lnTo>
                <a:lnTo>
                  <a:pt x="1829753" y="2753618"/>
                </a:lnTo>
                <a:lnTo>
                  <a:pt x="1827848" y="2752662"/>
                </a:lnTo>
                <a:lnTo>
                  <a:pt x="1822768" y="2751387"/>
                </a:lnTo>
                <a:lnTo>
                  <a:pt x="1817688" y="2750431"/>
                </a:lnTo>
                <a:lnTo>
                  <a:pt x="1811656" y="2750112"/>
                </a:lnTo>
                <a:lnTo>
                  <a:pt x="1805623" y="2751068"/>
                </a:lnTo>
                <a:lnTo>
                  <a:pt x="1799908" y="2751706"/>
                </a:lnTo>
                <a:lnTo>
                  <a:pt x="1793876" y="2752981"/>
                </a:lnTo>
                <a:lnTo>
                  <a:pt x="1787843" y="2754893"/>
                </a:lnTo>
                <a:lnTo>
                  <a:pt x="1782763" y="2756805"/>
                </a:lnTo>
                <a:lnTo>
                  <a:pt x="1778636" y="2759355"/>
                </a:lnTo>
                <a:lnTo>
                  <a:pt x="1774508" y="2761586"/>
                </a:lnTo>
                <a:lnTo>
                  <a:pt x="1771650" y="2764455"/>
                </a:lnTo>
                <a:lnTo>
                  <a:pt x="1770698" y="2765730"/>
                </a:lnTo>
                <a:lnTo>
                  <a:pt x="1769746" y="2766686"/>
                </a:lnTo>
                <a:lnTo>
                  <a:pt x="1769428" y="2767961"/>
                </a:lnTo>
                <a:lnTo>
                  <a:pt x="1769428" y="2769555"/>
                </a:lnTo>
                <a:lnTo>
                  <a:pt x="1769428" y="2770830"/>
                </a:lnTo>
                <a:lnTo>
                  <a:pt x="1770380" y="2772105"/>
                </a:lnTo>
                <a:lnTo>
                  <a:pt x="1771016" y="2773061"/>
                </a:lnTo>
                <a:lnTo>
                  <a:pt x="1772603" y="2774336"/>
                </a:lnTo>
                <a:lnTo>
                  <a:pt x="1778000" y="2777842"/>
                </a:lnTo>
                <a:lnTo>
                  <a:pt x="1784668" y="2781348"/>
                </a:lnTo>
                <a:lnTo>
                  <a:pt x="1791970" y="2784535"/>
                </a:lnTo>
                <a:lnTo>
                  <a:pt x="1799273" y="2787723"/>
                </a:lnTo>
                <a:lnTo>
                  <a:pt x="1807846" y="2790591"/>
                </a:lnTo>
                <a:lnTo>
                  <a:pt x="1816418" y="2792822"/>
                </a:lnTo>
                <a:lnTo>
                  <a:pt x="1825943" y="2795691"/>
                </a:lnTo>
                <a:lnTo>
                  <a:pt x="1835786" y="2797603"/>
                </a:lnTo>
                <a:lnTo>
                  <a:pt x="1845946" y="2799516"/>
                </a:lnTo>
                <a:lnTo>
                  <a:pt x="1856740" y="2801747"/>
                </a:lnTo>
                <a:lnTo>
                  <a:pt x="1878648" y="2804934"/>
                </a:lnTo>
                <a:lnTo>
                  <a:pt x="1901508" y="2806846"/>
                </a:lnTo>
                <a:lnTo>
                  <a:pt x="1925320" y="2808440"/>
                </a:lnTo>
                <a:lnTo>
                  <a:pt x="1925320" y="2827245"/>
                </a:lnTo>
                <a:lnTo>
                  <a:pt x="1925638" y="2828520"/>
                </a:lnTo>
                <a:lnTo>
                  <a:pt x="1926273" y="2829476"/>
                </a:lnTo>
                <a:lnTo>
                  <a:pt x="1927543" y="2830433"/>
                </a:lnTo>
                <a:lnTo>
                  <a:pt x="1929130" y="2831389"/>
                </a:lnTo>
                <a:lnTo>
                  <a:pt x="1931036" y="2832026"/>
                </a:lnTo>
                <a:lnTo>
                  <a:pt x="1933576" y="2832664"/>
                </a:lnTo>
                <a:lnTo>
                  <a:pt x="1938656" y="2832982"/>
                </a:lnTo>
                <a:lnTo>
                  <a:pt x="1985328" y="2832982"/>
                </a:lnTo>
                <a:lnTo>
                  <a:pt x="1990726" y="2832664"/>
                </a:lnTo>
                <a:lnTo>
                  <a:pt x="1992630" y="2832026"/>
                </a:lnTo>
                <a:lnTo>
                  <a:pt x="1995170" y="2831389"/>
                </a:lnTo>
                <a:lnTo>
                  <a:pt x="1996758" y="2830433"/>
                </a:lnTo>
                <a:lnTo>
                  <a:pt x="1997710" y="2829476"/>
                </a:lnTo>
                <a:lnTo>
                  <a:pt x="1998663" y="2828520"/>
                </a:lnTo>
                <a:lnTo>
                  <a:pt x="1998980" y="2827245"/>
                </a:lnTo>
                <a:lnTo>
                  <a:pt x="1998980" y="2808121"/>
                </a:lnTo>
                <a:lnTo>
                  <a:pt x="2013586" y="2806846"/>
                </a:lnTo>
                <a:lnTo>
                  <a:pt x="2027873" y="2805572"/>
                </a:lnTo>
                <a:lnTo>
                  <a:pt x="2041526" y="2803978"/>
                </a:lnTo>
                <a:lnTo>
                  <a:pt x="2054543" y="2801747"/>
                </a:lnTo>
                <a:lnTo>
                  <a:pt x="2067243" y="2799197"/>
                </a:lnTo>
                <a:lnTo>
                  <a:pt x="2078673" y="2796966"/>
                </a:lnTo>
                <a:lnTo>
                  <a:pt x="2089786" y="2793778"/>
                </a:lnTo>
                <a:lnTo>
                  <a:pt x="2099310" y="2790272"/>
                </a:lnTo>
                <a:lnTo>
                  <a:pt x="2106930" y="2787085"/>
                </a:lnTo>
                <a:lnTo>
                  <a:pt x="2114233" y="2783898"/>
                </a:lnTo>
                <a:lnTo>
                  <a:pt x="2120900" y="2779754"/>
                </a:lnTo>
                <a:lnTo>
                  <a:pt x="2126933" y="2776248"/>
                </a:lnTo>
                <a:lnTo>
                  <a:pt x="2132013" y="2772423"/>
                </a:lnTo>
                <a:lnTo>
                  <a:pt x="2136776" y="2768280"/>
                </a:lnTo>
                <a:lnTo>
                  <a:pt x="2140586" y="2764136"/>
                </a:lnTo>
                <a:lnTo>
                  <a:pt x="2143760" y="2759674"/>
                </a:lnTo>
                <a:lnTo>
                  <a:pt x="2145983" y="2755212"/>
                </a:lnTo>
                <a:lnTo>
                  <a:pt x="2147570" y="2751068"/>
                </a:lnTo>
                <a:lnTo>
                  <a:pt x="2148840" y="2746606"/>
                </a:lnTo>
                <a:lnTo>
                  <a:pt x="2149158" y="2742144"/>
                </a:lnTo>
                <a:lnTo>
                  <a:pt x="2148523" y="2737363"/>
                </a:lnTo>
                <a:lnTo>
                  <a:pt x="2147253" y="2733219"/>
                </a:lnTo>
                <a:lnTo>
                  <a:pt x="2145030" y="2728757"/>
                </a:lnTo>
                <a:lnTo>
                  <a:pt x="2141856" y="2723976"/>
                </a:lnTo>
                <a:lnTo>
                  <a:pt x="2140268" y="2721745"/>
                </a:lnTo>
                <a:lnTo>
                  <a:pt x="2137728" y="2719833"/>
                </a:lnTo>
                <a:lnTo>
                  <a:pt x="2132648" y="2715370"/>
                </a:lnTo>
                <a:lnTo>
                  <a:pt x="2126298" y="2711227"/>
                </a:lnTo>
                <a:lnTo>
                  <a:pt x="2119630" y="2707721"/>
                </a:lnTo>
                <a:lnTo>
                  <a:pt x="2111693" y="2704215"/>
                </a:lnTo>
                <a:lnTo>
                  <a:pt x="2103438" y="2701027"/>
                </a:lnTo>
                <a:lnTo>
                  <a:pt x="2094548" y="2697840"/>
                </a:lnTo>
                <a:lnTo>
                  <a:pt x="2084706" y="2694653"/>
                </a:lnTo>
                <a:lnTo>
                  <a:pt x="2074863" y="2692103"/>
                </a:lnTo>
                <a:lnTo>
                  <a:pt x="2064068" y="2689553"/>
                </a:lnTo>
                <a:lnTo>
                  <a:pt x="2042796" y="2684772"/>
                </a:lnTo>
                <a:lnTo>
                  <a:pt x="2020570" y="2680310"/>
                </a:lnTo>
                <a:lnTo>
                  <a:pt x="1998980" y="2676485"/>
                </a:lnTo>
                <a:lnTo>
                  <a:pt x="1998980" y="2594571"/>
                </a:lnTo>
                <a:lnTo>
                  <a:pt x="2018030" y="2596802"/>
                </a:lnTo>
                <a:lnTo>
                  <a:pt x="2025016" y="2598077"/>
                </a:lnTo>
                <a:lnTo>
                  <a:pt x="2032000" y="2599670"/>
                </a:lnTo>
                <a:lnTo>
                  <a:pt x="2047240" y="2603495"/>
                </a:lnTo>
                <a:lnTo>
                  <a:pt x="2061846" y="2607958"/>
                </a:lnTo>
                <a:lnTo>
                  <a:pt x="2073593" y="2612420"/>
                </a:lnTo>
                <a:lnTo>
                  <a:pt x="2080260" y="2614970"/>
                </a:lnTo>
                <a:lnTo>
                  <a:pt x="2082483" y="2616245"/>
                </a:lnTo>
                <a:lnTo>
                  <a:pt x="2083118" y="2616245"/>
                </a:lnTo>
                <a:lnTo>
                  <a:pt x="2086610" y="2618794"/>
                </a:lnTo>
                <a:lnTo>
                  <a:pt x="2088516" y="2619751"/>
                </a:lnTo>
                <a:lnTo>
                  <a:pt x="2090420" y="2621026"/>
                </a:lnTo>
                <a:lnTo>
                  <a:pt x="2095183" y="2622300"/>
                </a:lnTo>
                <a:lnTo>
                  <a:pt x="2100898" y="2622938"/>
                </a:lnTo>
                <a:lnTo>
                  <a:pt x="2106613" y="2622938"/>
                </a:lnTo>
                <a:lnTo>
                  <a:pt x="2112646" y="2622619"/>
                </a:lnTo>
                <a:lnTo>
                  <a:pt x="2118360" y="2621982"/>
                </a:lnTo>
                <a:lnTo>
                  <a:pt x="2124393" y="2620388"/>
                </a:lnTo>
                <a:lnTo>
                  <a:pt x="2129790" y="2618794"/>
                </a:lnTo>
                <a:lnTo>
                  <a:pt x="2135188" y="2616563"/>
                </a:lnTo>
                <a:lnTo>
                  <a:pt x="2139633" y="2614332"/>
                </a:lnTo>
                <a:lnTo>
                  <a:pt x="2143760" y="2612101"/>
                </a:lnTo>
                <a:lnTo>
                  <a:pt x="2146618" y="2609232"/>
                </a:lnTo>
                <a:lnTo>
                  <a:pt x="2147570" y="2607958"/>
                </a:lnTo>
                <a:lnTo>
                  <a:pt x="2148523" y="2606683"/>
                </a:lnTo>
                <a:lnTo>
                  <a:pt x="2148840" y="2605089"/>
                </a:lnTo>
                <a:lnTo>
                  <a:pt x="2148840" y="2604133"/>
                </a:lnTo>
                <a:lnTo>
                  <a:pt x="2148523" y="2602858"/>
                </a:lnTo>
                <a:lnTo>
                  <a:pt x="2148206" y="2601583"/>
                </a:lnTo>
                <a:lnTo>
                  <a:pt x="2146936" y="2600627"/>
                </a:lnTo>
                <a:lnTo>
                  <a:pt x="2145666" y="2599352"/>
                </a:lnTo>
                <a:lnTo>
                  <a:pt x="2141220" y="2596483"/>
                </a:lnTo>
                <a:lnTo>
                  <a:pt x="2136776" y="2593615"/>
                </a:lnTo>
                <a:lnTo>
                  <a:pt x="2131060" y="2591383"/>
                </a:lnTo>
                <a:lnTo>
                  <a:pt x="2125663" y="2588515"/>
                </a:lnTo>
                <a:lnTo>
                  <a:pt x="2112646" y="2583734"/>
                </a:lnTo>
                <a:lnTo>
                  <a:pt x="2098358" y="2579590"/>
                </a:lnTo>
                <a:lnTo>
                  <a:pt x="2083436" y="2575766"/>
                </a:lnTo>
                <a:lnTo>
                  <a:pt x="2067878" y="2572259"/>
                </a:lnTo>
                <a:lnTo>
                  <a:pt x="2052638" y="2569710"/>
                </a:lnTo>
                <a:lnTo>
                  <a:pt x="2038033" y="2567479"/>
                </a:lnTo>
                <a:lnTo>
                  <a:pt x="2018666" y="2565566"/>
                </a:lnTo>
                <a:lnTo>
                  <a:pt x="1998980" y="2564291"/>
                </a:lnTo>
                <a:lnTo>
                  <a:pt x="1998980" y="2546123"/>
                </a:lnTo>
                <a:lnTo>
                  <a:pt x="1998663" y="2545167"/>
                </a:lnTo>
                <a:lnTo>
                  <a:pt x="1997710" y="2543892"/>
                </a:lnTo>
                <a:lnTo>
                  <a:pt x="1996758" y="2542936"/>
                </a:lnTo>
                <a:lnTo>
                  <a:pt x="1995170" y="2542299"/>
                </a:lnTo>
                <a:lnTo>
                  <a:pt x="1992630" y="2541342"/>
                </a:lnTo>
                <a:lnTo>
                  <a:pt x="1990726" y="2540705"/>
                </a:lnTo>
                <a:lnTo>
                  <a:pt x="1987868" y="2540705"/>
                </a:lnTo>
                <a:lnTo>
                  <a:pt x="1985328" y="2540386"/>
                </a:lnTo>
                <a:lnTo>
                  <a:pt x="1938656" y="2540386"/>
                </a:lnTo>
                <a:close/>
                <a:moveTo>
                  <a:pt x="1959293" y="2522537"/>
                </a:moveTo>
                <a:lnTo>
                  <a:pt x="1982788" y="2522856"/>
                </a:lnTo>
                <a:lnTo>
                  <a:pt x="2005966" y="2523493"/>
                </a:lnTo>
                <a:lnTo>
                  <a:pt x="2028826" y="2524450"/>
                </a:lnTo>
                <a:lnTo>
                  <a:pt x="2051368" y="2526043"/>
                </a:lnTo>
                <a:lnTo>
                  <a:pt x="2073910" y="2527637"/>
                </a:lnTo>
                <a:lnTo>
                  <a:pt x="2095500" y="2529868"/>
                </a:lnTo>
                <a:lnTo>
                  <a:pt x="2116773" y="2532737"/>
                </a:lnTo>
                <a:lnTo>
                  <a:pt x="2137728" y="2535605"/>
                </a:lnTo>
                <a:lnTo>
                  <a:pt x="2158048" y="2538793"/>
                </a:lnTo>
                <a:lnTo>
                  <a:pt x="2177733" y="2542299"/>
                </a:lnTo>
                <a:lnTo>
                  <a:pt x="2197100" y="2546123"/>
                </a:lnTo>
                <a:lnTo>
                  <a:pt x="2215516" y="2550586"/>
                </a:lnTo>
                <a:lnTo>
                  <a:pt x="2233613" y="2555367"/>
                </a:lnTo>
                <a:lnTo>
                  <a:pt x="2251076" y="2560148"/>
                </a:lnTo>
                <a:lnTo>
                  <a:pt x="2267586" y="2565247"/>
                </a:lnTo>
                <a:lnTo>
                  <a:pt x="2283778" y="2570666"/>
                </a:lnTo>
                <a:lnTo>
                  <a:pt x="2298700" y="2576403"/>
                </a:lnTo>
                <a:lnTo>
                  <a:pt x="2313306" y="2582140"/>
                </a:lnTo>
                <a:lnTo>
                  <a:pt x="2326640" y="2588515"/>
                </a:lnTo>
                <a:lnTo>
                  <a:pt x="2339658" y="2594889"/>
                </a:lnTo>
                <a:lnTo>
                  <a:pt x="2351723" y="2601583"/>
                </a:lnTo>
                <a:lnTo>
                  <a:pt x="2362518" y="2608914"/>
                </a:lnTo>
                <a:lnTo>
                  <a:pt x="2372996" y="2615607"/>
                </a:lnTo>
                <a:lnTo>
                  <a:pt x="2381886" y="2622938"/>
                </a:lnTo>
                <a:lnTo>
                  <a:pt x="2390140" y="2630587"/>
                </a:lnTo>
                <a:lnTo>
                  <a:pt x="2397443" y="2638237"/>
                </a:lnTo>
                <a:lnTo>
                  <a:pt x="2403793" y="2645568"/>
                </a:lnTo>
                <a:lnTo>
                  <a:pt x="2406016" y="2649711"/>
                </a:lnTo>
                <a:lnTo>
                  <a:pt x="2408873" y="2653855"/>
                </a:lnTo>
                <a:lnTo>
                  <a:pt x="2410778" y="2657998"/>
                </a:lnTo>
                <a:lnTo>
                  <a:pt x="2412683" y="2661823"/>
                </a:lnTo>
                <a:lnTo>
                  <a:pt x="2414270" y="2665967"/>
                </a:lnTo>
                <a:lnTo>
                  <a:pt x="2415540" y="2670110"/>
                </a:lnTo>
                <a:lnTo>
                  <a:pt x="2416810" y="2674254"/>
                </a:lnTo>
                <a:lnTo>
                  <a:pt x="2417446" y="2678397"/>
                </a:lnTo>
                <a:lnTo>
                  <a:pt x="2417763" y="2682541"/>
                </a:lnTo>
                <a:lnTo>
                  <a:pt x="2417763" y="2686684"/>
                </a:lnTo>
                <a:lnTo>
                  <a:pt x="2417763" y="2691147"/>
                </a:lnTo>
                <a:lnTo>
                  <a:pt x="2417446" y="2694971"/>
                </a:lnTo>
                <a:lnTo>
                  <a:pt x="2416810" y="2699434"/>
                </a:lnTo>
                <a:lnTo>
                  <a:pt x="2415540" y="2703896"/>
                </a:lnTo>
                <a:lnTo>
                  <a:pt x="2414270" y="2707721"/>
                </a:lnTo>
                <a:lnTo>
                  <a:pt x="2412683" y="2711864"/>
                </a:lnTo>
                <a:lnTo>
                  <a:pt x="2410778" y="2716008"/>
                </a:lnTo>
                <a:lnTo>
                  <a:pt x="2408873" y="2720151"/>
                </a:lnTo>
                <a:lnTo>
                  <a:pt x="2406016" y="2723976"/>
                </a:lnTo>
                <a:lnTo>
                  <a:pt x="2403793" y="2728120"/>
                </a:lnTo>
                <a:lnTo>
                  <a:pt x="2397443" y="2735769"/>
                </a:lnTo>
                <a:lnTo>
                  <a:pt x="2390140" y="2743419"/>
                </a:lnTo>
                <a:lnTo>
                  <a:pt x="2381886" y="2751068"/>
                </a:lnTo>
                <a:lnTo>
                  <a:pt x="2372996" y="2758080"/>
                </a:lnTo>
                <a:lnTo>
                  <a:pt x="2362518" y="2765093"/>
                </a:lnTo>
                <a:lnTo>
                  <a:pt x="2351723" y="2772105"/>
                </a:lnTo>
                <a:lnTo>
                  <a:pt x="2339658" y="2778798"/>
                </a:lnTo>
                <a:lnTo>
                  <a:pt x="2326640" y="2785173"/>
                </a:lnTo>
                <a:lnTo>
                  <a:pt x="2313306" y="2791229"/>
                </a:lnTo>
                <a:lnTo>
                  <a:pt x="2298700" y="2797284"/>
                </a:lnTo>
                <a:lnTo>
                  <a:pt x="2283778" y="2803340"/>
                </a:lnTo>
                <a:lnTo>
                  <a:pt x="2267586" y="2808440"/>
                </a:lnTo>
                <a:lnTo>
                  <a:pt x="2251076" y="2813540"/>
                </a:lnTo>
                <a:lnTo>
                  <a:pt x="2233613" y="2818640"/>
                </a:lnTo>
                <a:lnTo>
                  <a:pt x="2215516" y="2823102"/>
                </a:lnTo>
                <a:lnTo>
                  <a:pt x="2197100" y="2827245"/>
                </a:lnTo>
                <a:lnTo>
                  <a:pt x="2177733" y="2831389"/>
                </a:lnTo>
                <a:lnTo>
                  <a:pt x="2158048" y="2834895"/>
                </a:lnTo>
                <a:lnTo>
                  <a:pt x="2137728" y="2838401"/>
                </a:lnTo>
                <a:lnTo>
                  <a:pt x="2116773" y="2841270"/>
                </a:lnTo>
                <a:lnTo>
                  <a:pt x="2095500" y="2844138"/>
                </a:lnTo>
                <a:lnTo>
                  <a:pt x="2073910" y="2846051"/>
                </a:lnTo>
                <a:lnTo>
                  <a:pt x="2051368" y="2847963"/>
                </a:lnTo>
                <a:lnTo>
                  <a:pt x="2028826" y="2849238"/>
                </a:lnTo>
                <a:lnTo>
                  <a:pt x="2005966" y="2850513"/>
                </a:lnTo>
                <a:lnTo>
                  <a:pt x="1982788" y="2851150"/>
                </a:lnTo>
                <a:lnTo>
                  <a:pt x="1959293" y="2851150"/>
                </a:lnTo>
                <a:lnTo>
                  <a:pt x="1935480" y="2851150"/>
                </a:lnTo>
                <a:lnTo>
                  <a:pt x="1912303" y="2850513"/>
                </a:lnTo>
                <a:lnTo>
                  <a:pt x="1889443" y="2849238"/>
                </a:lnTo>
                <a:lnTo>
                  <a:pt x="1866900" y="2847963"/>
                </a:lnTo>
                <a:lnTo>
                  <a:pt x="1844358" y="2846051"/>
                </a:lnTo>
                <a:lnTo>
                  <a:pt x="1822768" y="2844138"/>
                </a:lnTo>
                <a:lnTo>
                  <a:pt x="1801496" y="2841270"/>
                </a:lnTo>
                <a:lnTo>
                  <a:pt x="1780540" y="2838401"/>
                </a:lnTo>
                <a:lnTo>
                  <a:pt x="1760220" y="2834895"/>
                </a:lnTo>
                <a:lnTo>
                  <a:pt x="1740536" y="2831389"/>
                </a:lnTo>
                <a:lnTo>
                  <a:pt x="1721168" y="2827245"/>
                </a:lnTo>
                <a:lnTo>
                  <a:pt x="1702753" y="2823102"/>
                </a:lnTo>
                <a:lnTo>
                  <a:pt x="1684656" y="2818640"/>
                </a:lnTo>
                <a:lnTo>
                  <a:pt x="1667193" y="2813540"/>
                </a:lnTo>
                <a:lnTo>
                  <a:pt x="1650683" y="2808440"/>
                </a:lnTo>
                <a:lnTo>
                  <a:pt x="1634490" y="2803340"/>
                </a:lnTo>
                <a:lnTo>
                  <a:pt x="1619568" y="2797284"/>
                </a:lnTo>
                <a:lnTo>
                  <a:pt x="1604963" y="2791229"/>
                </a:lnTo>
                <a:lnTo>
                  <a:pt x="1591628" y="2785173"/>
                </a:lnTo>
                <a:lnTo>
                  <a:pt x="1578610" y="2778798"/>
                </a:lnTo>
                <a:lnTo>
                  <a:pt x="1566863" y="2772105"/>
                </a:lnTo>
                <a:lnTo>
                  <a:pt x="1555750" y="2765093"/>
                </a:lnTo>
                <a:lnTo>
                  <a:pt x="1545273" y="2758080"/>
                </a:lnTo>
                <a:lnTo>
                  <a:pt x="1536383" y="2751068"/>
                </a:lnTo>
                <a:lnTo>
                  <a:pt x="1528128" y="2743419"/>
                </a:lnTo>
                <a:lnTo>
                  <a:pt x="1520826" y="2735769"/>
                </a:lnTo>
                <a:lnTo>
                  <a:pt x="1514793" y="2728120"/>
                </a:lnTo>
                <a:lnTo>
                  <a:pt x="1511936" y="2723976"/>
                </a:lnTo>
                <a:lnTo>
                  <a:pt x="1509396" y="2720151"/>
                </a:lnTo>
                <a:lnTo>
                  <a:pt x="1507490" y="2716008"/>
                </a:lnTo>
                <a:lnTo>
                  <a:pt x="1505586" y="2711864"/>
                </a:lnTo>
                <a:lnTo>
                  <a:pt x="1503998" y="2707721"/>
                </a:lnTo>
                <a:lnTo>
                  <a:pt x="1502410" y="2703896"/>
                </a:lnTo>
                <a:lnTo>
                  <a:pt x="1501776" y="2699434"/>
                </a:lnTo>
                <a:lnTo>
                  <a:pt x="1500823" y="2694971"/>
                </a:lnTo>
                <a:lnTo>
                  <a:pt x="1500506" y="2691147"/>
                </a:lnTo>
                <a:lnTo>
                  <a:pt x="1500188" y="2686684"/>
                </a:lnTo>
                <a:lnTo>
                  <a:pt x="1500506" y="2682541"/>
                </a:lnTo>
                <a:lnTo>
                  <a:pt x="1500823" y="2678397"/>
                </a:lnTo>
                <a:lnTo>
                  <a:pt x="1501776" y="2674254"/>
                </a:lnTo>
                <a:lnTo>
                  <a:pt x="1502410" y="2670110"/>
                </a:lnTo>
                <a:lnTo>
                  <a:pt x="1503998" y="2665967"/>
                </a:lnTo>
                <a:lnTo>
                  <a:pt x="1505586" y="2661823"/>
                </a:lnTo>
                <a:lnTo>
                  <a:pt x="1507490" y="2657998"/>
                </a:lnTo>
                <a:lnTo>
                  <a:pt x="1509396" y="2653855"/>
                </a:lnTo>
                <a:lnTo>
                  <a:pt x="1511936" y="2649711"/>
                </a:lnTo>
                <a:lnTo>
                  <a:pt x="1514793" y="2645568"/>
                </a:lnTo>
                <a:lnTo>
                  <a:pt x="1520826" y="2638237"/>
                </a:lnTo>
                <a:lnTo>
                  <a:pt x="1528128" y="2630587"/>
                </a:lnTo>
                <a:lnTo>
                  <a:pt x="1536383" y="2622938"/>
                </a:lnTo>
                <a:lnTo>
                  <a:pt x="1545273" y="2615607"/>
                </a:lnTo>
                <a:lnTo>
                  <a:pt x="1555750" y="2608914"/>
                </a:lnTo>
                <a:lnTo>
                  <a:pt x="1566863" y="2601583"/>
                </a:lnTo>
                <a:lnTo>
                  <a:pt x="1578610" y="2594889"/>
                </a:lnTo>
                <a:lnTo>
                  <a:pt x="1591628" y="2588515"/>
                </a:lnTo>
                <a:lnTo>
                  <a:pt x="1604963" y="2582140"/>
                </a:lnTo>
                <a:lnTo>
                  <a:pt x="1619568" y="2576403"/>
                </a:lnTo>
                <a:lnTo>
                  <a:pt x="1634490" y="2570666"/>
                </a:lnTo>
                <a:lnTo>
                  <a:pt x="1650683" y="2565247"/>
                </a:lnTo>
                <a:lnTo>
                  <a:pt x="1667193" y="2560148"/>
                </a:lnTo>
                <a:lnTo>
                  <a:pt x="1684656" y="2555367"/>
                </a:lnTo>
                <a:lnTo>
                  <a:pt x="1702753" y="2550586"/>
                </a:lnTo>
                <a:lnTo>
                  <a:pt x="1721168" y="2546123"/>
                </a:lnTo>
                <a:lnTo>
                  <a:pt x="1740536" y="2542299"/>
                </a:lnTo>
                <a:lnTo>
                  <a:pt x="1760220" y="2538793"/>
                </a:lnTo>
                <a:lnTo>
                  <a:pt x="1780540" y="2535605"/>
                </a:lnTo>
                <a:lnTo>
                  <a:pt x="1801496" y="2532737"/>
                </a:lnTo>
                <a:lnTo>
                  <a:pt x="1822768" y="2529868"/>
                </a:lnTo>
                <a:lnTo>
                  <a:pt x="1844358" y="2527637"/>
                </a:lnTo>
                <a:lnTo>
                  <a:pt x="1866900" y="2526043"/>
                </a:lnTo>
                <a:lnTo>
                  <a:pt x="1889443" y="2524450"/>
                </a:lnTo>
                <a:lnTo>
                  <a:pt x="1912303" y="2523493"/>
                </a:lnTo>
                <a:lnTo>
                  <a:pt x="1935480" y="2522856"/>
                </a:lnTo>
                <a:lnTo>
                  <a:pt x="1959293" y="2522537"/>
                </a:lnTo>
                <a:close/>
                <a:moveTo>
                  <a:pt x="2854584" y="2507933"/>
                </a:moveTo>
                <a:lnTo>
                  <a:pt x="2854584" y="2625091"/>
                </a:lnTo>
                <a:lnTo>
                  <a:pt x="2873946" y="2630488"/>
                </a:lnTo>
                <a:lnTo>
                  <a:pt x="2893626" y="2636203"/>
                </a:lnTo>
                <a:lnTo>
                  <a:pt x="2914258" y="2640966"/>
                </a:lnTo>
                <a:lnTo>
                  <a:pt x="2935524" y="2645728"/>
                </a:lnTo>
                <a:lnTo>
                  <a:pt x="2935524" y="2529523"/>
                </a:lnTo>
                <a:lnTo>
                  <a:pt x="2914258" y="2524761"/>
                </a:lnTo>
                <a:lnTo>
                  <a:pt x="2893626" y="2519363"/>
                </a:lnTo>
                <a:lnTo>
                  <a:pt x="2873946" y="2513965"/>
                </a:lnTo>
                <a:lnTo>
                  <a:pt x="2854584" y="2507933"/>
                </a:lnTo>
                <a:close/>
                <a:moveTo>
                  <a:pt x="2692385" y="2444750"/>
                </a:moveTo>
                <a:lnTo>
                  <a:pt x="2692385" y="2542223"/>
                </a:lnTo>
                <a:lnTo>
                  <a:pt x="2695241" y="2545081"/>
                </a:lnTo>
                <a:lnTo>
                  <a:pt x="2698098" y="2548256"/>
                </a:lnTo>
                <a:lnTo>
                  <a:pt x="2705399" y="2554923"/>
                </a:lnTo>
                <a:lnTo>
                  <a:pt x="2714921" y="2561591"/>
                </a:lnTo>
                <a:lnTo>
                  <a:pt x="2725078" y="2568576"/>
                </a:lnTo>
                <a:lnTo>
                  <a:pt x="2737140" y="2576196"/>
                </a:lnTo>
                <a:lnTo>
                  <a:pt x="2748884" y="2582863"/>
                </a:lnTo>
                <a:lnTo>
                  <a:pt x="2761581" y="2589213"/>
                </a:lnTo>
                <a:lnTo>
                  <a:pt x="2773325" y="2595246"/>
                </a:lnTo>
                <a:lnTo>
                  <a:pt x="2773325" y="2486343"/>
                </a:lnTo>
                <a:lnTo>
                  <a:pt x="2758407" y="2480628"/>
                </a:lnTo>
                <a:lnTo>
                  <a:pt x="2744441" y="2475230"/>
                </a:lnTo>
                <a:lnTo>
                  <a:pt x="2732379" y="2469198"/>
                </a:lnTo>
                <a:lnTo>
                  <a:pt x="2721269" y="2464118"/>
                </a:lnTo>
                <a:lnTo>
                  <a:pt x="2712064" y="2458720"/>
                </a:lnTo>
                <a:lnTo>
                  <a:pt x="2704446" y="2453958"/>
                </a:lnTo>
                <a:lnTo>
                  <a:pt x="2697781" y="2449195"/>
                </a:lnTo>
                <a:lnTo>
                  <a:pt x="2692385" y="2444750"/>
                </a:lnTo>
                <a:close/>
                <a:moveTo>
                  <a:pt x="3744614" y="2439353"/>
                </a:moveTo>
                <a:lnTo>
                  <a:pt x="3737949" y="2444433"/>
                </a:lnTo>
                <a:lnTo>
                  <a:pt x="3730648" y="2449195"/>
                </a:lnTo>
                <a:lnTo>
                  <a:pt x="3722713" y="2454275"/>
                </a:lnTo>
                <a:lnTo>
                  <a:pt x="3715095" y="2459038"/>
                </a:lnTo>
                <a:lnTo>
                  <a:pt x="3706524" y="2462848"/>
                </a:lnTo>
                <a:lnTo>
                  <a:pt x="3698907" y="2466975"/>
                </a:lnTo>
                <a:lnTo>
                  <a:pt x="3691289" y="2470468"/>
                </a:lnTo>
                <a:lnTo>
                  <a:pt x="3683671" y="2473325"/>
                </a:lnTo>
                <a:lnTo>
                  <a:pt x="3683671" y="2592706"/>
                </a:lnTo>
                <a:lnTo>
                  <a:pt x="3692558" y="2588578"/>
                </a:lnTo>
                <a:lnTo>
                  <a:pt x="3701128" y="2583816"/>
                </a:lnTo>
                <a:lnTo>
                  <a:pt x="3709381" y="2579053"/>
                </a:lnTo>
                <a:lnTo>
                  <a:pt x="3717634" y="2573973"/>
                </a:lnTo>
                <a:lnTo>
                  <a:pt x="3725252" y="2568258"/>
                </a:lnTo>
                <a:lnTo>
                  <a:pt x="3732235" y="2563178"/>
                </a:lnTo>
                <a:lnTo>
                  <a:pt x="3738901" y="2557781"/>
                </a:lnTo>
                <a:lnTo>
                  <a:pt x="3744614" y="2553018"/>
                </a:lnTo>
                <a:lnTo>
                  <a:pt x="3744614" y="2439353"/>
                </a:lnTo>
                <a:close/>
                <a:moveTo>
                  <a:pt x="3151360" y="2322195"/>
                </a:moveTo>
                <a:lnTo>
                  <a:pt x="3151360" y="2437130"/>
                </a:lnTo>
                <a:lnTo>
                  <a:pt x="3174848" y="2437765"/>
                </a:lnTo>
                <a:lnTo>
                  <a:pt x="3198972" y="2437765"/>
                </a:lnTo>
                <a:lnTo>
                  <a:pt x="3215477" y="2437765"/>
                </a:lnTo>
                <a:lnTo>
                  <a:pt x="3231983" y="2437448"/>
                </a:lnTo>
                <a:lnTo>
                  <a:pt x="3231983" y="2322512"/>
                </a:lnTo>
                <a:lnTo>
                  <a:pt x="3198972" y="2323147"/>
                </a:lnTo>
                <a:lnTo>
                  <a:pt x="3174848" y="2323147"/>
                </a:lnTo>
                <a:lnTo>
                  <a:pt x="3151360" y="2322195"/>
                </a:lnTo>
                <a:close/>
                <a:moveTo>
                  <a:pt x="3815080" y="2317750"/>
                </a:moveTo>
                <a:lnTo>
                  <a:pt x="3816033" y="2325370"/>
                </a:lnTo>
                <a:lnTo>
                  <a:pt x="3816350" y="2332673"/>
                </a:lnTo>
                <a:lnTo>
                  <a:pt x="3816350" y="2483803"/>
                </a:lnTo>
                <a:lnTo>
                  <a:pt x="3816033" y="2484438"/>
                </a:lnTo>
                <a:lnTo>
                  <a:pt x="3815398" y="2493010"/>
                </a:lnTo>
                <a:lnTo>
                  <a:pt x="3814763" y="2498408"/>
                </a:lnTo>
                <a:lnTo>
                  <a:pt x="3813493" y="2504123"/>
                </a:lnTo>
                <a:lnTo>
                  <a:pt x="3811906" y="2509520"/>
                </a:lnTo>
                <a:lnTo>
                  <a:pt x="3810319" y="2514600"/>
                </a:lnTo>
                <a:lnTo>
                  <a:pt x="3808097" y="2520316"/>
                </a:lnTo>
                <a:lnTo>
                  <a:pt x="3805558" y="2525713"/>
                </a:lnTo>
                <a:lnTo>
                  <a:pt x="3803019" y="2530793"/>
                </a:lnTo>
                <a:lnTo>
                  <a:pt x="3799844" y="2536508"/>
                </a:lnTo>
                <a:lnTo>
                  <a:pt x="3796036" y="2541588"/>
                </a:lnTo>
                <a:lnTo>
                  <a:pt x="3792226" y="2546668"/>
                </a:lnTo>
                <a:lnTo>
                  <a:pt x="3788418" y="2551748"/>
                </a:lnTo>
                <a:lnTo>
                  <a:pt x="3783974" y="2556828"/>
                </a:lnTo>
                <a:lnTo>
                  <a:pt x="3779212" y="2561591"/>
                </a:lnTo>
                <a:lnTo>
                  <a:pt x="3774134" y="2566671"/>
                </a:lnTo>
                <a:lnTo>
                  <a:pt x="3768420" y="2571433"/>
                </a:lnTo>
                <a:lnTo>
                  <a:pt x="3763024" y="2576513"/>
                </a:lnTo>
                <a:lnTo>
                  <a:pt x="3750963" y="2586038"/>
                </a:lnTo>
                <a:lnTo>
                  <a:pt x="3737314" y="2595246"/>
                </a:lnTo>
                <a:lnTo>
                  <a:pt x="3722713" y="2604136"/>
                </a:lnTo>
                <a:lnTo>
                  <a:pt x="3707477" y="2613026"/>
                </a:lnTo>
                <a:lnTo>
                  <a:pt x="3690971" y="2621281"/>
                </a:lnTo>
                <a:lnTo>
                  <a:pt x="3673513" y="2628901"/>
                </a:lnTo>
                <a:lnTo>
                  <a:pt x="3655103" y="2636838"/>
                </a:lnTo>
                <a:lnTo>
                  <a:pt x="3635424" y="2644458"/>
                </a:lnTo>
                <a:lnTo>
                  <a:pt x="3615109" y="2651443"/>
                </a:lnTo>
                <a:lnTo>
                  <a:pt x="3593842" y="2658111"/>
                </a:lnTo>
                <a:lnTo>
                  <a:pt x="3571941" y="2664461"/>
                </a:lnTo>
                <a:lnTo>
                  <a:pt x="3549087" y="2670493"/>
                </a:lnTo>
                <a:lnTo>
                  <a:pt x="3525281" y="2675891"/>
                </a:lnTo>
                <a:lnTo>
                  <a:pt x="3501157" y="2680971"/>
                </a:lnTo>
                <a:lnTo>
                  <a:pt x="3476082" y="2685733"/>
                </a:lnTo>
                <a:lnTo>
                  <a:pt x="3450371" y="2689861"/>
                </a:lnTo>
                <a:lnTo>
                  <a:pt x="3424343" y="2693671"/>
                </a:lnTo>
                <a:lnTo>
                  <a:pt x="3397680" y="2697163"/>
                </a:lnTo>
                <a:lnTo>
                  <a:pt x="3370065" y="2700021"/>
                </a:lnTo>
                <a:lnTo>
                  <a:pt x="3341815" y="2702561"/>
                </a:lnTo>
                <a:lnTo>
                  <a:pt x="3313565" y="2704466"/>
                </a:lnTo>
                <a:lnTo>
                  <a:pt x="3284680" y="2705736"/>
                </a:lnTo>
                <a:lnTo>
                  <a:pt x="3255478" y="2706371"/>
                </a:lnTo>
                <a:lnTo>
                  <a:pt x="3225959" y="2706688"/>
                </a:lnTo>
                <a:lnTo>
                  <a:pt x="3195487" y="2706371"/>
                </a:lnTo>
                <a:lnTo>
                  <a:pt x="3165650" y="2705736"/>
                </a:lnTo>
                <a:lnTo>
                  <a:pt x="3136130" y="2704148"/>
                </a:lnTo>
                <a:lnTo>
                  <a:pt x="3106928" y="2701926"/>
                </a:lnTo>
                <a:lnTo>
                  <a:pt x="3078678" y="2699703"/>
                </a:lnTo>
                <a:lnTo>
                  <a:pt x="3050428" y="2696528"/>
                </a:lnTo>
                <a:lnTo>
                  <a:pt x="3022813" y="2693353"/>
                </a:lnTo>
                <a:lnTo>
                  <a:pt x="2996150" y="2688908"/>
                </a:lnTo>
                <a:lnTo>
                  <a:pt x="2970122" y="2684781"/>
                </a:lnTo>
                <a:lnTo>
                  <a:pt x="2944729" y="2680018"/>
                </a:lnTo>
                <a:lnTo>
                  <a:pt x="2919971" y="2674303"/>
                </a:lnTo>
                <a:lnTo>
                  <a:pt x="2895847" y="2668588"/>
                </a:lnTo>
                <a:lnTo>
                  <a:pt x="2872994" y="2662556"/>
                </a:lnTo>
                <a:lnTo>
                  <a:pt x="2850775" y="2655888"/>
                </a:lnTo>
                <a:lnTo>
                  <a:pt x="2829190" y="2648903"/>
                </a:lnTo>
                <a:lnTo>
                  <a:pt x="2808876" y="2641601"/>
                </a:lnTo>
                <a:lnTo>
                  <a:pt x="2789196" y="2633663"/>
                </a:lnTo>
                <a:lnTo>
                  <a:pt x="2770469" y="2625408"/>
                </a:lnTo>
                <a:lnTo>
                  <a:pt x="2753328" y="2617153"/>
                </a:lnTo>
                <a:lnTo>
                  <a:pt x="2736823" y="2608581"/>
                </a:lnTo>
                <a:lnTo>
                  <a:pt x="2721269" y="2599373"/>
                </a:lnTo>
                <a:lnTo>
                  <a:pt x="2706986" y="2590483"/>
                </a:lnTo>
                <a:lnTo>
                  <a:pt x="2693972" y="2580641"/>
                </a:lnTo>
                <a:lnTo>
                  <a:pt x="2688258" y="2575878"/>
                </a:lnTo>
                <a:lnTo>
                  <a:pt x="2682227" y="2570798"/>
                </a:lnTo>
                <a:lnTo>
                  <a:pt x="2676831" y="2566036"/>
                </a:lnTo>
                <a:lnTo>
                  <a:pt x="2671753" y="2560956"/>
                </a:lnTo>
                <a:lnTo>
                  <a:pt x="2666991" y="2555558"/>
                </a:lnTo>
                <a:lnTo>
                  <a:pt x="2662548" y="2550161"/>
                </a:lnTo>
                <a:lnTo>
                  <a:pt x="2658104" y="2545081"/>
                </a:lnTo>
                <a:lnTo>
                  <a:pt x="2654612" y="2540001"/>
                </a:lnTo>
                <a:lnTo>
                  <a:pt x="2651121" y="2534286"/>
                </a:lnTo>
                <a:lnTo>
                  <a:pt x="2647947" y="2528888"/>
                </a:lnTo>
                <a:lnTo>
                  <a:pt x="2645090" y="2523808"/>
                </a:lnTo>
                <a:lnTo>
                  <a:pt x="2642868" y="2518093"/>
                </a:lnTo>
                <a:lnTo>
                  <a:pt x="2640329" y="2512695"/>
                </a:lnTo>
                <a:lnTo>
                  <a:pt x="2638742" y="2506663"/>
                </a:lnTo>
                <a:lnTo>
                  <a:pt x="2637789" y="2501265"/>
                </a:lnTo>
                <a:lnTo>
                  <a:pt x="2636520" y="2495868"/>
                </a:lnTo>
                <a:lnTo>
                  <a:pt x="2636202" y="2489835"/>
                </a:lnTo>
                <a:lnTo>
                  <a:pt x="2635885" y="2484438"/>
                </a:lnTo>
                <a:lnTo>
                  <a:pt x="2635250" y="2484438"/>
                </a:lnTo>
                <a:lnTo>
                  <a:pt x="2635250" y="2375535"/>
                </a:lnTo>
                <a:lnTo>
                  <a:pt x="2646360" y="2383790"/>
                </a:lnTo>
                <a:lnTo>
                  <a:pt x="2657786" y="2392045"/>
                </a:lnTo>
                <a:lnTo>
                  <a:pt x="2670166" y="2399983"/>
                </a:lnTo>
                <a:lnTo>
                  <a:pt x="2683180" y="2407285"/>
                </a:lnTo>
                <a:lnTo>
                  <a:pt x="2696511" y="2414905"/>
                </a:lnTo>
                <a:lnTo>
                  <a:pt x="2710160" y="2421890"/>
                </a:lnTo>
                <a:lnTo>
                  <a:pt x="2724761" y="2429193"/>
                </a:lnTo>
                <a:lnTo>
                  <a:pt x="2740314" y="2435860"/>
                </a:lnTo>
                <a:lnTo>
                  <a:pt x="2755550" y="2442210"/>
                </a:lnTo>
                <a:lnTo>
                  <a:pt x="2771738" y="2448243"/>
                </a:lnTo>
                <a:lnTo>
                  <a:pt x="2788244" y="2453958"/>
                </a:lnTo>
                <a:lnTo>
                  <a:pt x="2805384" y="2459673"/>
                </a:lnTo>
                <a:lnTo>
                  <a:pt x="2822525" y="2465070"/>
                </a:lnTo>
                <a:lnTo>
                  <a:pt x="2840300" y="2470150"/>
                </a:lnTo>
                <a:lnTo>
                  <a:pt x="2858393" y="2474913"/>
                </a:lnTo>
                <a:lnTo>
                  <a:pt x="2877120" y="2479675"/>
                </a:lnTo>
                <a:lnTo>
                  <a:pt x="2895530" y="2483803"/>
                </a:lnTo>
                <a:lnTo>
                  <a:pt x="2914892" y="2487930"/>
                </a:lnTo>
                <a:lnTo>
                  <a:pt x="2934255" y="2491423"/>
                </a:lnTo>
                <a:lnTo>
                  <a:pt x="2953617" y="2494915"/>
                </a:lnTo>
                <a:lnTo>
                  <a:pt x="2973614" y="2498090"/>
                </a:lnTo>
                <a:lnTo>
                  <a:pt x="2993294" y="2501265"/>
                </a:lnTo>
                <a:lnTo>
                  <a:pt x="3013926" y="2503488"/>
                </a:lnTo>
                <a:lnTo>
                  <a:pt x="3033923" y="2506028"/>
                </a:lnTo>
                <a:lnTo>
                  <a:pt x="3054555" y="2508250"/>
                </a:lnTo>
                <a:lnTo>
                  <a:pt x="3074869" y="2509838"/>
                </a:lnTo>
                <a:lnTo>
                  <a:pt x="3095819" y="2511425"/>
                </a:lnTo>
                <a:lnTo>
                  <a:pt x="3116451" y="2512695"/>
                </a:lnTo>
                <a:lnTo>
                  <a:pt x="3137400" y="2513965"/>
                </a:lnTo>
                <a:lnTo>
                  <a:pt x="3158032" y="2514600"/>
                </a:lnTo>
                <a:lnTo>
                  <a:pt x="3178981" y="2514918"/>
                </a:lnTo>
                <a:lnTo>
                  <a:pt x="3199613" y="2514918"/>
                </a:lnTo>
                <a:lnTo>
                  <a:pt x="3224372" y="2514918"/>
                </a:lnTo>
                <a:lnTo>
                  <a:pt x="3249765" y="2514283"/>
                </a:lnTo>
                <a:lnTo>
                  <a:pt x="3274523" y="2513330"/>
                </a:lnTo>
                <a:lnTo>
                  <a:pt x="3299282" y="2511743"/>
                </a:lnTo>
                <a:lnTo>
                  <a:pt x="3324040" y="2510473"/>
                </a:lnTo>
                <a:lnTo>
                  <a:pt x="3348481" y="2507933"/>
                </a:lnTo>
                <a:lnTo>
                  <a:pt x="3372922" y="2505710"/>
                </a:lnTo>
                <a:lnTo>
                  <a:pt x="3397680" y="2502535"/>
                </a:lnTo>
                <a:lnTo>
                  <a:pt x="3421486" y="2499360"/>
                </a:lnTo>
                <a:lnTo>
                  <a:pt x="3445292" y="2495233"/>
                </a:lnTo>
                <a:lnTo>
                  <a:pt x="3468464" y="2491423"/>
                </a:lnTo>
                <a:lnTo>
                  <a:pt x="3491635" y="2486978"/>
                </a:lnTo>
                <a:lnTo>
                  <a:pt x="3514171" y="2481898"/>
                </a:lnTo>
                <a:lnTo>
                  <a:pt x="3536390" y="2476818"/>
                </a:lnTo>
                <a:lnTo>
                  <a:pt x="3557974" y="2471420"/>
                </a:lnTo>
                <a:lnTo>
                  <a:pt x="3579241" y="2465070"/>
                </a:lnTo>
                <a:lnTo>
                  <a:pt x="3599873" y="2458720"/>
                </a:lnTo>
                <a:lnTo>
                  <a:pt x="3619870" y="2452053"/>
                </a:lnTo>
                <a:lnTo>
                  <a:pt x="3639233" y="2444750"/>
                </a:lnTo>
                <a:lnTo>
                  <a:pt x="3657643" y="2437448"/>
                </a:lnTo>
                <a:lnTo>
                  <a:pt x="3676053" y="2429510"/>
                </a:lnTo>
                <a:lnTo>
                  <a:pt x="3692876" y="2421255"/>
                </a:lnTo>
                <a:lnTo>
                  <a:pt x="3709381" y="2412365"/>
                </a:lnTo>
                <a:lnTo>
                  <a:pt x="3724935" y="2403475"/>
                </a:lnTo>
                <a:lnTo>
                  <a:pt x="3739853" y="2393950"/>
                </a:lnTo>
                <a:lnTo>
                  <a:pt x="3753502" y="2384108"/>
                </a:lnTo>
                <a:lnTo>
                  <a:pt x="3766198" y="2374265"/>
                </a:lnTo>
                <a:lnTo>
                  <a:pt x="3772547" y="2368550"/>
                </a:lnTo>
                <a:lnTo>
                  <a:pt x="3777943" y="2363470"/>
                </a:lnTo>
                <a:lnTo>
                  <a:pt x="3783656" y="2358073"/>
                </a:lnTo>
                <a:lnTo>
                  <a:pt x="3789052" y="2352675"/>
                </a:lnTo>
                <a:lnTo>
                  <a:pt x="3793814" y="2346960"/>
                </a:lnTo>
                <a:lnTo>
                  <a:pt x="3798575" y="2341563"/>
                </a:lnTo>
                <a:lnTo>
                  <a:pt x="3803336" y="2335530"/>
                </a:lnTo>
                <a:lnTo>
                  <a:pt x="3807145" y="2329498"/>
                </a:lnTo>
                <a:lnTo>
                  <a:pt x="3811271" y="2323783"/>
                </a:lnTo>
                <a:lnTo>
                  <a:pt x="3815080" y="2317750"/>
                </a:lnTo>
                <a:close/>
                <a:moveTo>
                  <a:pt x="2989478" y="2307907"/>
                </a:moveTo>
                <a:lnTo>
                  <a:pt x="2989478" y="2423478"/>
                </a:lnTo>
                <a:lnTo>
                  <a:pt x="3009158" y="2426018"/>
                </a:lnTo>
                <a:lnTo>
                  <a:pt x="3029472" y="2428240"/>
                </a:lnTo>
                <a:lnTo>
                  <a:pt x="3049469" y="2430780"/>
                </a:lnTo>
                <a:lnTo>
                  <a:pt x="3070419" y="2432685"/>
                </a:lnTo>
                <a:lnTo>
                  <a:pt x="3070419" y="2317432"/>
                </a:lnTo>
                <a:lnTo>
                  <a:pt x="3049469" y="2315527"/>
                </a:lnTo>
                <a:lnTo>
                  <a:pt x="3029472" y="2313305"/>
                </a:lnTo>
                <a:lnTo>
                  <a:pt x="3009158" y="2310765"/>
                </a:lnTo>
                <a:lnTo>
                  <a:pt x="2989478" y="2307907"/>
                </a:lnTo>
                <a:close/>
                <a:moveTo>
                  <a:pt x="2827597" y="2271395"/>
                </a:moveTo>
                <a:lnTo>
                  <a:pt x="2827597" y="2388553"/>
                </a:lnTo>
                <a:lnTo>
                  <a:pt x="2846959" y="2393950"/>
                </a:lnTo>
                <a:lnTo>
                  <a:pt x="2866956" y="2399665"/>
                </a:lnTo>
                <a:lnTo>
                  <a:pt x="2887588" y="2404428"/>
                </a:lnTo>
                <a:lnTo>
                  <a:pt x="2908220" y="2408873"/>
                </a:lnTo>
                <a:lnTo>
                  <a:pt x="2908220" y="2292985"/>
                </a:lnTo>
                <a:lnTo>
                  <a:pt x="2887588" y="2288222"/>
                </a:lnTo>
                <a:lnTo>
                  <a:pt x="2866956" y="2282825"/>
                </a:lnTo>
                <a:lnTo>
                  <a:pt x="2846959" y="2277110"/>
                </a:lnTo>
                <a:lnTo>
                  <a:pt x="2827597" y="2271395"/>
                </a:lnTo>
                <a:close/>
                <a:moveTo>
                  <a:pt x="3717945" y="2227897"/>
                </a:moveTo>
                <a:lnTo>
                  <a:pt x="3711914" y="2232025"/>
                </a:lnTo>
                <a:lnTo>
                  <a:pt x="3704931" y="2235517"/>
                </a:lnTo>
                <a:lnTo>
                  <a:pt x="3696678" y="2239327"/>
                </a:lnTo>
                <a:lnTo>
                  <a:pt x="3688425" y="2242820"/>
                </a:lnTo>
                <a:lnTo>
                  <a:pt x="3671285" y="2249487"/>
                </a:lnTo>
                <a:lnTo>
                  <a:pt x="3656684" y="2255202"/>
                </a:lnTo>
                <a:lnTo>
                  <a:pt x="3656684" y="2356167"/>
                </a:lnTo>
                <a:lnTo>
                  <a:pt x="3665254" y="2351722"/>
                </a:lnTo>
                <a:lnTo>
                  <a:pt x="3674142" y="2347595"/>
                </a:lnTo>
                <a:lnTo>
                  <a:pt x="3682394" y="2342197"/>
                </a:lnTo>
                <a:lnTo>
                  <a:pt x="3690647" y="2337117"/>
                </a:lnTo>
                <a:lnTo>
                  <a:pt x="3698582" y="2331720"/>
                </a:lnTo>
                <a:lnTo>
                  <a:pt x="3705566" y="2326640"/>
                </a:lnTo>
                <a:lnTo>
                  <a:pt x="3711914" y="2321560"/>
                </a:lnTo>
                <a:lnTo>
                  <a:pt x="3717945" y="2316162"/>
                </a:lnTo>
                <a:lnTo>
                  <a:pt x="3717945" y="2227897"/>
                </a:lnTo>
                <a:close/>
                <a:moveTo>
                  <a:pt x="2665715" y="2187575"/>
                </a:moveTo>
                <a:lnTo>
                  <a:pt x="2665715" y="2305685"/>
                </a:lnTo>
                <a:lnTo>
                  <a:pt x="2668254" y="2308542"/>
                </a:lnTo>
                <a:lnTo>
                  <a:pt x="2671429" y="2311717"/>
                </a:lnTo>
                <a:lnTo>
                  <a:pt x="2678729" y="2318385"/>
                </a:lnTo>
                <a:lnTo>
                  <a:pt x="2687934" y="2325052"/>
                </a:lnTo>
                <a:lnTo>
                  <a:pt x="2698726" y="2332037"/>
                </a:lnTo>
                <a:lnTo>
                  <a:pt x="2710153" y="2339657"/>
                </a:lnTo>
                <a:lnTo>
                  <a:pt x="2722215" y="2346325"/>
                </a:lnTo>
                <a:lnTo>
                  <a:pt x="2734594" y="2352675"/>
                </a:lnTo>
                <a:lnTo>
                  <a:pt x="2746656" y="2358390"/>
                </a:lnTo>
                <a:lnTo>
                  <a:pt x="2746656" y="2239327"/>
                </a:lnTo>
                <a:lnTo>
                  <a:pt x="2734594" y="2233612"/>
                </a:lnTo>
                <a:lnTo>
                  <a:pt x="2723167" y="2227580"/>
                </a:lnTo>
                <a:lnTo>
                  <a:pt x="2712058" y="2221230"/>
                </a:lnTo>
                <a:lnTo>
                  <a:pt x="2701583" y="2214562"/>
                </a:lnTo>
                <a:lnTo>
                  <a:pt x="2691743" y="2208212"/>
                </a:lnTo>
                <a:lnTo>
                  <a:pt x="2682538" y="2201545"/>
                </a:lnTo>
                <a:lnTo>
                  <a:pt x="2673650" y="2194560"/>
                </a:lnTo>
                <a:lnTo>
                  <a:pt x="2665715" y="2187575"/>
                </a:lnTo>
                <a:close/>
                <a:moveTo>
                  <a:pt x="2609850" y="2081212"/>
                </a:moveTo>
                <a:lnTo>
                  <a:pt x="2613342" y="2087245"/>
                </a:lnTo>
                <a:lnTo>
                  <a:pt x="2617468" y="2092960"/>
                </a:lnTo>
                <a:lnTo>
                  <a:pt x="2621594" y="2098675"/>
                </a:lnTo>
                <a:lnTo>
                  <a:pt x="2626038" y="2104390"/>
                </a:lnTo>
                <a:lnTo>
                  <a:pt x="2631117" y="2110105"/>
                </a:lnTo>
                <a:lnTo>
                  <a:pt x="2635878" y="2115502"/>
                </a:lnTo>
                <a:lnTo>
                  <a:pt x="2641274" y="2120900"/>
                </a:lnTo>
                <a:lnTo>
                  <a:pt x="2646988" y="2126615"/>
                </a:lnTo>
                <a:lnTo>
                  <a:pt x="2658732" y="2136775"/>
                </a:lnTo>
                <a:lnTo>
                  <a:pt x="2671746" y="2146935"/>
                </a:lnTo>
                <a:lnTo>
                  <a:pt x="2685712" y="2157095"/>
                </a:lnTo>
                <a:lnTo>
                  <a:pt x="2700631" y="2165985"/>
                </a:lnTo>
                <a:lnTo>
                  <a:pt x="2715867" y="2175192"/>
                </a:lnTo>
                <a:lnTo>
                  <a:pt x="2732372" y="2183765"/>
                </a:lnTo>
                <a:lnTo>
                  <a:pt x="2749830" y="2192020"/>
                </a:lnTo>
                <a:lnTo>
                  <a:pt x="2767923" y="2199957"/>
                </a:lnTo>
                <a:lnTo>
                  <a:pt x="2786650" y="2207895"/>
                </a:lnTo>
                <a:lnTo>
                  <a:pt x="2805695" y="2214880"/>
                </a:lnTo>
                <a:lnTo>
                  <a:pt x="2826009" y="2221547"/>
                </a:lnTo>
                <a:lnTo>
                  <a:pt x="2846959" y="2227897"/>
                </a:lnTo>
                <a:lnTo>
                  <a:pt x="2867591" y="2234247"/>
                </a:lnTo>
                <a:lnTo>
                  <a:pt x="2889492" y="2239645"/>
                </a:lnTo>
                <a:lnTo>
                  <a:pt x="2912029" y="2245042"/>
                </a:lnTo>
                <a:lnTo>
                  <a:pt x="2934248" y="2250122"/>
                </a:lnTo>
                <a:lnTo>
                  <a:pt x="2957102" y="2254250"/>
                </a:lnTo>
                <a:lnTo>
                  <a:pt x="2980908" y="2258695"/>
                </a:lnTo>
                <a:lnTo>
                  <a:pt x="3004396" y="2262187"/>
                </a:lnTo>
                <a:lnTo>
                  <a:pt x="3028203" y="2265680"/>
                </a:lnTo>
                <a:lnTo>
                  <a:pt x="3052644" y="2268537"/>
                </a:lnTo>
                <a:lnTo>
                  <a:pt x="3077084" y="2271395"/>
                </a:lnTo>
                <a:lnTo>
                  <a:pt x="3101525" y="2273300"/>
                </a:lnTo>
                <a:lnTo>
                  <a:pt x="3125966" y="2275205"/>
                </a:lnTo>
                <a:lnTo>
                  <a:pt x="3150725" y="2276792"/>
                </a:lnTo>
                <a:lnTo>
                  <a:pt x="3175800" y="2277745"/>
                </a:lnTo>
                <a:lnTo>
                  <a:pt x="3200559" y="2278380"/>
                </a:lnTo>
                <a:lnTo>
                  <a:pt x="3225317" y="2278380"/>
                </a:lnTo>
                <a:lnTo>
                  <a:pt x="3246266" y="2278380"/>
                </a:lnTo>
                <a:lnTo>
                  <a:pt x="3267216" y="2278062"/>
                </a:lnTo>
                <a:lnTo>
                  <a:pt x="3288165" y="2277110"/>
                </a:lnTo>
                <a:lnTo>
                  <a:pt x="3308797" y="2276157"/>
                </a:lnTo>
                <a:lnTo>
                  <a:pt x="3329429" y="2274887"/>
                </a:lnTo>
                <a:lnTo>
                  <a:pt x="3350378" y="2273300"/>
                </a:lnTo>
                <a:lnTo>
                  <a:pt x="3371010" y="2271712"/>
                </a:lnTo>
                <a:lnTo>
                  <a:pt x="3391325" y="2269807"/>
                </a:lnTo>
                <a:lnTo>
                  <a:pt x="3411957" y="2267267"/>
                </a:lnTo>
                <a:lnTo>
                  <a:pt x="3431954" y="2264727"/>
                </a:lnTo>
                <a:lnTo>
                  <a:pt x="3451951" y="2261870"/>
                </a:lnTo>
                <a:lnTo>
                  <a:pt x="3471948" y="2258695"/>
                </a:lnTo>
                <a:lnTo>
                  <a:pt x="3491628" y="2255202"/>
                </a:lnTo>
                <a:lnTo>
                  <a:pt x="3510990" y="2251710"/>
                </a:lnTo>
                <a:lnTo>
                  <a:pt x="3530035" y="2247582"/>
                </a:lnTo>
                <a:lnTo>
                  <a:pt x="3548763" y="2243455"/>
                </a:lnTo>
                <a:lnTo>
                  <a:pt x="3567173" y="2239010"/>
                </a:lnTo>
                <a:lnTo>
                  <a:pt x="3585265" y="2233930"/>
                </a:lnTo>
                <a:lnTo>
                  <a:pt x="3603041" y="2229167"/>
                </a:lnTo>
                <a:lnTo>
                  <a:pt x="3620498" y="2223452"/>
                </a:lnTo>
                <a:lnTo>
                  <a:pt x="3637004" y="2218055"/>
                </a:lnTo>
                <a:lnTo>
                  <a:pt x="3653510" y="2212022"/>
                </a:lnTo>
                <a:lnTo>
                  <a:pt x="3669698" y="2206307"/>
                </a:lnTo>
                <a:lnTo>
                  <a:pt x="3685251" y="2199957"/>
                </a:lnTo>
                <a:lnTo>
                  <a:pt x="3700170" y="2193290"/>
                </a:lnTo>
                <a:lnTo>
                  <a:pt x="3714770" y="2185987"/>
                </a:lnTo>
                <a:lnTo>
                  <a:pt x="3728419" y="2179002"/>
                </a:lnTo>
                <a:lnTo>
                  <a:pt x="3741751" y="2171382"/>
                </a:lnTo>
                <a:lnTo>
                  <a:pt x="3754765" y="2164080"/>
                </a:lnTo>
                <a:lnTo>
                  <a:pt x="3767144" y="2156142"/>
                </a:lnTo>
                <a:lnTo>
                  <a:pt x="3778571" y="2147887"/>
                </a:lnTo>
                <a:lnTo>
                  <a:pt x="3789363" y="2139632"/>
                </a:lnTo>
                <a:lnTo>
                  <a:pt x="3789363" y="2247265"/>
                </a:lnTo>
                <a:lnTo>
                  <a:pt x="3788728" y="2247582"/>
                </a:lnTo>
                <a:lnTo>
                  <a:pt x="3788728" y="2252027"/>
                </a:lnTo>
                <a:lnTo>
                  <a:pt x="3788411" y="2256472"/>
                </a:lnTo>
                <a:lnTo>
                  <a:pt x="3787776" y="2261870"/>
                </a:lnTo>
                <a:lnTo>
                  <a:pt x="3786506" y="2267267"/>
                </a:lnTo>
                <a:lnTo>
                  <a:pt x="3785237" y="2272982"/>
                </a:lnTo>
                <a:lnTo>
                  <a:pt x="3783332" y="2278062"/>
                </a:lnTo>
                <a:lnTo>
                  <a:pt x="3781428" y="2283460"/>
                </a:lnTo>
                <a:lnTo>
                  <a:pt x="3778571" y="2289175"/>
                </a:lnTo>
                <a:lnTo>
                  <a:pt x="3775714" y="2294255"/>
                </a:lnTo>
                <a:lnTo>
                  <a:pt x="3772540" y="2299335"/>
                </a:lnTo>
                <a:lnTo>
                  <a:pt x="3769048" y="2304732"/>
                </a:lnTo>
                <a:lnTo>
                  <a:pt x="3765557" y="2310130"/>
                </a:lnTo>
                <a:lnTo>
                  <a:pt x="3761113" y="2315210"/>
                </a:lnTo>
                <a:lnTo>
                  <a:pt x="3756987" y="2320290"/>
                </a:lnTo>
                <a:lnTo>
                  <a:pt x="3752226" y="2325052"/>
                </a:lnTo>
                <a:lnTo>
                  <a:pt x="3747147" y="2330132"/>
                </a:lnTo>
                <a:lnTo>
                  <a:pt x="3741433" y="2334895"/>
                </a:lnTo>
                <a:lnTo>
                  <a:pt x="3736037" y="2339975"/>
                </a:lnTo>
                <a:lnTo>
                  <a:pt x="3723658" y="2349500"/>
                </a:lnTo>
                <a:lnTo>
                  <a:pt x="3710327" y="2358390"/>
                </a:lnTo>
                <a:lnTo>
                  <a:pt x="3696043" y="2367598"/>
                </a:lnTo>
                <a:lnTo>
                  <a:pt x="3680490" y="2376170"/>
                </a:lnTo>
                <a:lnTo>
                  <a:pt x="3663667" y="2384425"/>
                </a:lnTo>
                <a:lnTo>
                  <a:pt x="3646526" y="2392363"/>
                </a:lnTo>
                <a:lnTo>
                  <a:pt x="3627799" y="2400300"/>
                </a:lnTo>
                <a:lnTo>
                  <a:pt x="3608754" y="2407920"/>
                </a:lnTo>
                <a:lnTo>
                  <a:pt x="3588122" y="2414905"/>
                </a:lnTo>
                <a:lnTo>
                  <a:pt x="3566855" y="2421573"/>
                </a:lnTo>
                <a:lnTo>
                  <a:pt x="3544636" y="2427923"/>
                </a:lnTo>
                <a:lnTo>
                  <a:pt x="3522417" y="2433955"/>
                </a:lnTo>
                <a:lnTo>
                  <a:pt x="3498611" y="2439353"/>
                </a:lnTo>
                <a:lnTo>
                  <a:pt x="3474170" y="2444433"/>
                </a:lnTo>
                <a:lnTo>
                  <a:pt x="3449412" y="2449195"/>
                </a:lnTo>
                <a:lnTo>
                  <a:pt x="3423701" y="2453323"/>
                </a:lnTo>
                <a:lnTo>
                  <a:pt x="3397356" y="2457133"/>
                </a:lnTo>
                <a:lnTo>
                  <a:pt x="3370376" y="2460625"/>
                </a:lnTo>
                <a:lnTo>
                  <a:pt x="3343395" y="2463483"/>
                </a:lnTo>
                <a:lnTo>
                  <a:pt x="3315146" y="2465705"/>
                </a:lnTo>
                <a:lnTo>
                  <a:pt x="3286896" y="2467928"/>
                </a:lnTo>
                <a:lnTo>
                  <a:pt x="3258011" y="2468880"/>
                </a:lnTo>
                <a:lnTo>
                  <a:pt x="3228491" y="2469833"/>
                </a:lnTo>
                <a:lnTo>
                  <a:pt x="3198972" y="2470150"/>
                </a:lnTo>
                <a:lnTo>
                  <a:pt x="3168500" y="2469833"/>
                </a:lnTo>
                <a:lnTo>
                  <a:pt x="3138663" y="2468880"/>
                </a:lnTo>
                <a:lnTo>
                  <a:pt x="3109143" y="2467293"/>
                </a:lnTo>
                <a:lnTo>
                  <a:pt x="3080259" y="2465388"/>
                </a:lnTo>
                <a:lnTo>
                  <a:pt x="3051374" y="2463165"/>
                </a:lnTo>
                <a:lnTo>
                  <a:pt x="3023441" y="2459990"/>
                </a:lnTo>
                <a:lnTo>
                  <a:pt x="2996144" y="2456815"/>
                </a:lnTo>
                <a:lnTo>
                  <a:pt x="2969481" y="2452370"/>
                </a:lnTo>
                <a:lnTo>
                  <a:pt x="2943453" y="2447925"/>
                </a:lnTo>
                <a:lnTo>
                  <a:pt x="2917742" y="2443480"/>
                </a:lnTo>
                <a:lnTo>
                  <a:pt x="2892984" y="2437765"/>
                </a:lnTo>
                <a:lnTo>
                  <a:pt x="2869178" y="2432050"/>
                </a:lnTo>
                <a:lnTo>
                  <a:pt x="2846007" y="2426018"/>
                </a:lnTo>
                <a:lnTo>
                  <a:pt x="2823470" y="2419350"/>
                </a:lnTo>
                <a:lnTo>
                  <a:pt x="2802203" y="2412048"/>
                </a:lnTo>
                <a:lnTo>
                  <a:pt x="2781889" y="2405063"/>
                </a:lnTo>
                <a:lnTo>
                  <a:pt x="2762527" y="2397125"/>
                </a:lnTo>
                <a:lnTo>
                  <a:pt x="2743799" y="2389188"/>
                </a:lnTo>
                <a:lnTo>
                  <a:pt x="2726024" y="2380615"/>
                </a:lnTo>
                <a:lnTo>
                  <a:pt x="2709518" y="2372043"/>
                </a:lnTo>
                <a:lnTo>
                  <a:pt x="2694600" y="2362835"/>
                </a:lnTo>
                <a:lnTo>
                  <a:pt x="2679999" y="2353945"/>
                </a:lnTo>
                <a:lnTo>
                  <a:pt x="2666985" y="2343785"/>
                </a:lnTo>
                <a:lnTo>
                  <a:pt x="2660954" y="2339340"/>
                </a:lnTo>
                <a:lnTo>
                  <a:pt x="2655240" y="2333942"/>
                </a:lnTo>
                <a:lnTo>
                  <a:pt x="2650162" y="2328862"/>
                </a:lnTo>
                <a:lnTo>
                  <a:pt x="2645083" y="2324100"/>
                </a:lnTo>
                <a:lnTo>
                  <a:pt x="2639687" y="2319020"/>
                </a:lnTo>
                <a:lnTo>
                  <a:pt x="2635561" y="2313622"/>
                </a:lnTo>
                <a:lnTo>
                  <a:pt x="2631434" y="2308542"/>
                </a:lnTo>
                <a:lnTo>
                  <a:pt x="2627625" y="2303145"/>
                </a:lnTo>
                <a:lnTo>
                  <a:pt x="2624134" y="2297747"/>
                </a:lnTo>
                <a:lnTo>
                  <a:pt x="2620960" y="2292350"/>
                </a:lnTo>
                <a:lnTo>
                  <a:pt x="2618103" y="2286635"/>
                </a:lnTo>
                <a:lnTo>
                  <a:pt x="2615881" y="2281555"/>
                </a:lnTo>
                <a:lnTo>
                  <a:pt x="2613659" y="2275840"/>
                </a:lnTo>
                <a:lnTo>
                  <a:pt x="2612072" y="2270125"/>
                </a:lnTo>
                <a:lnTo>
                  <a:pt x="2610485" y="2264727"/>
                </a:lnTo>
                <a:lnTo>
                  <a:pt x="2609850" y="2259012"/>
                </a:lnTo>
                <a:lnTo>
                  <a:pt x="2609215" y="2253297"/>
                </a:lnTo>
                <a:lnTo>
                  <a:pt x="2609215" y="2247582"/>
                </a:lnTo>
                <a:lnTo>
                  <a:pt x="2608580" y="2247582"/>
                </a:lnTo>
                <a:lnTo>
                  <a:pt x="2608580" y="2101215"/>
                </a:lnTo>
                <a:lnTo>
                  <a:pt x="2608263" y="2097405"/>
                </a:lnTo>
                <a:lnTo>
                  <a:pt x="2608580" y="2089150"/>
                </a:lnTo>
                <a:lnTo>
                  <a:pt x="2609850" y="2081212"/>
                </a:lnTo>
                <a:close/>
                <a:moveTo>
                  <a:pt x="3270250" y="1882775"/>
                </a:moveTo>
                <a:lnTo>
                  <a:pt x="3307579" y="1890615"/>
                </a:lnTo>
                <a:lnTo>
                  <a:pt x="3314856" y="1892183"/>
                </a:lnTo>
                <a:lnTo>
                  <a:pt x="3321499" y="1894064"/>
                </a:lnTo>
                <a:lnTo>
                  <a:pt x="3326877" y="1895945"/>
                </a:lnTo>
                <a:lnTo>
                  <a:pt x="3331622" y="1898141"/>
                </a:lnTo>
                <a:lnTo>
                  <a:pt x="3336367" y="1900649"/>
                </a:lnTo>
                <a:lnTo>
                  <a:pt x="3340164" y="1902844"/>
                </a:lnTo>
                <a:lnTo>
                  <a:pt x="3348389" y="1908802"/>
                </a:lnTo>
                <a:lnTo>
                  <a:pt x="3351236" y="1911625"/>
                </a:lnTo>
                <a:lnTo>
                  <a:pt x="3353767" y="1914133"/>
                </a:lnTo>
                <a:lnTo>
                  <a:pt x="3355665" y="1916955"/>
                </a:lnTo>
                <a:lnTo>
                  <a:pt x="3356930" y="1919778"/>
                </a:lnTo>
                <a:lnTo>
                  <a:pt x="3357563" y="1922913"/>
                </a:lnTo>
                <a:lnTo>
                  <a:pt x="3357563" y="1925422"/>
                </a:lnTo>
                <a:lnTo>
                  <a:pt x="3357247" y="1928244"/>
                </a:lnTo>
                <a:lnTo>
                  <a:pt x="3355981" y="1931066"/>
                </a:lnTo>
                <a:lnTo>
                  <a:pt x="3354716" y="1933889"/>
                </a:lnTo>
                <a:lnTo>
                  <a:pt x="3352818" y="1936397"/>
                </a:lnTo>
                <a:lnTo>
                  <a:pt x="3350603" y="1939220"/>
                </a:lnTo>
                <a:lnTo>
                  <a:pt x="3347440" y="1941415"/>
                </a:lnTo>
                <a:lnTo>
                  <a:pt x="3344276" y="1943923"/>
                </a:lnTo>
                <a:lnTo>
                  <a:pt x="3340164" y="1945805"/>
                </a:lnTo>
                <a:lnTo>
                  <a:pt x="3336051" y="1947686"/>
                </a:lnTo>
                <a:lnTo>
                  <a:pt x="3331306" y="1949568"/>
                </a:lnTo>
                <a:lnTo>
                  <a:pt x="3324979" y="1951763"/>
                </a:lnTo>
                <a:lnTo>
                  <a:pt x="3318335" y="1953644"/>
                </a:lnTo>
                <a:lnTo>
                  <a:pt x="3310743" y="1955212"/>
                </a:lnTo>
                <a:lnTo>
                  <a:pt x="3303467" y="1956466"/>
                </a:lnTo>
                <a:lnTo>
                  <a:pt x="3295558" y="1957094"/>
                </a:lnTo>
                <a:lnTo>
                  <a:pt x="3287333" y="1958034"/>
                </a:lnTo>
                <a:lnTo>
                  <a:pt x="3270250" y="1958975"/>
                </a:lnTo>
                <a:lnTo>
                  <a:pt x="3270250" y="1882775"/>
                </a:lnTo>
                <a:close/>
                <a:moveTo>
                  <a:pt x="2635250" y="1862137"/>
                </a:moveTo>
                <a:lnTo>
                  <a:pt x="2635885" y="1868810"/>
                </a:lnTo>
                <a:lnTo>
                  <a:pt x="2636520" y="1875166"/>
                </a:lnTo>
                <a:lnTo>
                  <a:pt x="2637789" y="1881521"/>
                </a:lnTo>
                <a:lnTo>
                  <a:pt x="2639694" y="1887559"/>
                </a:lnTo>
                <a:lnTo>
                  <a:pt x="2641598" y="1893914"/>
                </a:lnTo>
                <a:lnTo>
                  <a:pt x="2644455" y="1900270"/>
                </a:lnTo>
                <a:lnTo>
                  <a:pt x="2647629" y="1906307"/>
                </a:lnTo>
                <a:lnTo>
                  <a:pt x="2650803" y="1912663"/>
                </a:lnTo>
                <a:lnTo>
                  <a:pt x="2654612" y="1918383"/>
                </a:lnTo>
                <a:lnTo>
                  <a:pt x="2659056" y="1924420"/>
                </a:lnTo>
                <a:lnTo>
                  <a:pt x="2663817" y="1930458"/>
                </a:lnTo>
                <a:lnTo>
                  <a:pt x="2668896" y="1936178"/>
                </a:lnTo>
                <a:lnTo>
                  <a:pt x="2673975" y="1941898"/>
                </a:lnTo>
                <a:lnTo>
                  <a:pt x="2680005" y="1947618"/>
                </a:lnTo>
                <a:lnTo>
                  <a:pt x="2686354" y="1953338"/>
                </a:lnTo>
                <a:lnTo>
                  <a:pt x="2692385" y="1958740"/>
                </a:lnTo>
                <a:lnTo>
                  <a:pt x="2692385" y="2069006"/>
                </a:lnTo>
                <a:lnTo>
                  <a:pt x="2695241" y="2071549"/>
                </a:lnTo>
                <a:lnTo>
                  <a:pt x="2698098" y="2074726"/>
                </a:lnTo>
                <a:lnTo>
                  <a:pt x="2705399" y="2081400"/>
                </a:lnTo>
                <a:lnTo>
                  <a:pt x="2714921" y="2088391"/>
                </a:lnTo>
                <a:lnTo>
                  <a:pt x="2725078" y="2095699"/>
                </a:lnTo>
                <a:lnTo>
                  <a:pt x="2737140" y="2103008"/>
                </a:lnTo>
                <a:lnTo>
                  <a:pt x="2748884" y="2109681"/>
                </a:lnTo>
                <a:lnTo>
                  <a:pt x="2761581" y="2116354"/>
                </a:lnTo>
                <a:lnTo>
                  <a:pt x="2773325" y="2121757"/>
                </a:lnTo>
                <a:lnTo>
                  <a:pt x="2773325" y="2007994"/>
                </a:lnTo>
                <a:lnTo>
                  <a:pt x="2792370" y="2016256"/>
                </a:lnTo>
                <a:lnTo>
                  <a:pt x="2812050" y="2024201"/>
                </a:lnTo>
                <a:lnTo>
                  <a:pt x="2832999" y="2031827"/>
                </a:lnTo>
                <a:lnTo>
                  <a:pt x="2854584" y="2038818"/>
                </a:lnTo>
                <a:lnTo>
                  <a:pt x="2854584" y="2151945"/>
                </a:lnTo>
                <a:lnTo>
                  <a:pt x="2873946" y="2157347"/>
                </a:lnTo>
                <a:lnTo>
                  <a:pt x="2893626" y="2162749"/>
                </a:lnTo>
                <a:lnTo>
                  <a:pt x="2914258" y="2167516"/>
                </a:lnTo>
                <a:lnTo>
                  <a:pt x="2935524" y="2172282"/>
                </a:lnTo>
                <a:lnTo>
                  <a:pt x="2935524" y="2060744"/>
                </a:lnTo>
                <a:lnTo>
                  <a:pt x="2955204" y="2064558"/>
                </a:lnTo>
                <a:lnTo>
                  <a:pt x="2974884" y="2068371"/>
                </a:lnTo>
                <a:lnTo>
                  <a:pt x="2995198" y="2071549"/>
                </a:lnTo>
                <a:lnTo>
                  <a:pt x="3016148" y="2075362"/>
                </a:lnTo>
                <a:lnTo>
                  <a:pt x="3016148" y="2186900"/>
                </a:lnTo>
                <a:lnTo>
                  <a:pt x="3035827" y="2189442"/>
                </a:lnTo>
                <a:lnTo>
                  <a:pt x="3056142" y="2191666"/>
                </a:lnTo>
                <a:lnTo>
                  <a:pt x="3076456" y="2194208"/>
                </a:lnTo>
                <a:lnTo>
                  <a:pt x="3097406" y="2196115"/>
                </a:lnTo>
                <a:lnTo>
                  <a:pt x="3097406" y="2084577"/>
                </a:lnTo>
                <a:lnTo>
                  <a:pt x="3117085" y="2086166"/>
                </a:lnTo>
                <a:lnTo>
                  <a:pt x="3137400" y="2087437"/>
                </a:lnTo>
                <a:lnTo>
                  <a:pt x="3157715" y="2088708"/>
                </a:lnTo>
                <a:lnTo>
                  <a:pt x="3178346" y="2089344"/>
                </a:lnTo>
                <a:lnTo>
                  <a:pt x="3178346" y="2200246"/>
                </a:lnTo>
                <a:lnTo>
                  <a:pt x="3201835" y="2201199"/>
                </a:lnTo>
                <a:lnTo>
                  <a:pt x="3225959" y="2201199"/>
                </a:lnTo>
                <a:lnTo>
                  <a:pt x="3258970" y="2200882"/>
                </a:lnTo>
                <a:lnTo>
                  <a:pt x="3258970" y="2089344"/>
                </a:lnTo>
                <a:lnTo>
                  <a:pt x="3291029" y="2088708"/>
                </a:lnTo>
                <a:lnTo>
                  <a:pt x="3322135" y="2087119"/>
                </a:lnTo>
                <a:lnTo>
                  <a:pt x="3352925" y="2084577"/>
                </a:lnTo>
                <a:lnTo>
                  <a:pt x="3383396" y="2082035"/>
                </a:lnTo>
                <a:lnTo>
                  <a:pt x="3412916" y="2078540"/>
                </a:lnTo>
                <a:lnTo>
                  <a:pt x="3441801" y="2074091"/>
                </a:lnTo>
                <a:lnTo>
                  <a:pt x="3470051" y="2069642"/>
                </a:lnTo>
                <a:lnTo>
                  <a:pt x="3497348" y="2064558"/>
                </a:lnTo>
                <a:lnTo>
                  <a:pt x="3524011" y="2058520"/>
                </a:lnTo>
                <a:lnTo>
                  <a:pt x="3549722" y="2052482"/>
                </a:lnTo>
                <a:lnTo>
                  <a:pt x="3574480" y="2046127"/>
                </a:lnTo>
                <a:lnTo>
                  <a:pt x="3598604" y="2038500"/>
                </a:lnTo>
                <a:lnTo>
                  <a:pt x="3621457" y="2030874"/>
                </a:lnTo>
                <a:lnTo>
                  <a:pt x="3643042" y="2023247"/>
                </a:lnTo>
                <a:lnTo>
                  <a:pt x="3663991" y="2014350"/>
                </a:lnTo>
                <a:lnTo>
                  <a:pt x="3683671" y="2005770"/>
                </a:lnTo>
                <a:lnTo>
                  <a:pt x="3683671" y="2119532"/>
                </a:lnTo>
                <a:lnTo>
                  <a:pt x="3692558" y="2115083"/>
                </a:lnTo>
                <a:lnTo>
                  <a:pt x="3701128" y="2110635"/>
                </a:lnTo>
                <a:lnTo>
                  <a:pt x="3709381" y="2105550"/>
                </a:lnTo>
                <a:lnTo>
                  <a:pt x="3717634" y="2100466"/>
                </a:lnTo>
                <a:lnTo>
                  <a:pt x="3725252" y="2095064"/>
                </a:lnTo>
                <a:lnTo>
                  <a:pt x="3732235" y="2089979"/>
                </a:lnTo>
                <a:lnTo>
                  <a:pt x="3738901" y="2084577"/>
                </a:lnTo>
                <a:lnTo>
                  <a:pt x="3744614" y="2079493"/>
                </a:lnTo>
                <a:lnTo>
                  <a:pt x="3744614" y="1970179"/>
                </a:lnTo>
                <a:lnTo>
                  <a:pt x="3752867" y="1964142"/>
                </a:lnTo>
                <a:lnTo>
                  <a:pt x="3760802" y="1958104"/>
                </a:lnTo>
                <a:lnTo>
                  <a:pt x="3767786" y="1951749"/>
                </a:lnTo>
                <a:lnTo>
                  <a:pt x="3774769" y="1945393"/>
                </a:lnTo>
                <a:lnTo>
                  <a:pt x="3781117" y="1939038"/>
                </a:lnTo>
                <a:lnTo>
                  <a:pt x="3786830" y="1932365"/>
                </a:lnTo>
                <a:lnTo>
                  <a:pt x="3792226" y="1925691"/>
                </a:lnTo>
                <a:lnTo>
                  <a:pt x="3796988" y="1919018"/>
                </a:lnTo>
                <a:lnTo>
                  <a:pt x="3801432" y="1912027"/>
                </a:lnTo>
                <a:lnTo>
                  <a:pt x="3805240" y="1905354"/>
                </a:lnTo>
                <a:lnTo>
                  <a:pt x="3808415" y="1898363"/>
                </a:lnTo>
                <a:lnTo>
                  <a:pt x="3811271" y="1891372"/>
                </a:lnTo>
                <a:lnTo>
                  <a:pt x="3813176" y="1884063"/>
                </a:lnTo>
                <a:lnTo>
                  <a:pt x="3814763" y="1877072"/>
                </a:lnTo>
                <a:lnTo>
                  <a:pt x="3816033" y="1869446"/>
                </a:lnTo>
                <a:lnTo>
                  <a:pt x="3816350" y="1862455"/>
                </a:lnTo>
                <a:lnTo>
                  <a:pt x="3816350" y="2010536"/>
                </a:lnTo>
                <a:lnTo>
                  <a:pt x="3816033" y="2010854"/>
                </a:lnTo>
                <a:lnTo>
                  <a:pt x="3815398" y="2019434"/>
                </a:lnTo>
                <a:lnTo>
                  <a:pt x="3814763" y="2025154"/>
                </a:lnTo>
                <a:lnTo>
                  <a:pt x="3813493" y="2030556"/>
                </a:lnTo>
                <a:lnTo>
                  <a:pt x="3811906" y="2036276"/>
                </a:lnTo>
                <a:lnTo>
                  <a:pt x="3810319" y="2041678"/>
                </a:lnTo>
                <a:lnTo>
                  <a:pt x="3808097" y="2046762"/>
                </a:lnTo>
                <a:lnTo>
                  <a:pt x="3805558" y="2052482"/>
                </a:lnTo>
                <a:lnTo>
                  <a:pt x="3803019" y="2057567"/>
                </a:lnTo>
                <a:lnTo>
                  <a:pt x="3799844" y="2062969"/>
                </a:lnTo>
                <a:lnTo>
                  <a:pt x="3796036" y="2068053"/>
                </a:lnTo>
                <a:lnTo>
                  <a:pt x="3792226" y="2073137"/>
                </a:lnTo>
                <a:lnTo>
                  <a:pt x="3788418" y="2078540"/>
                </a:lnTo>
                <a:lnTo>
                  <a:pt x="3783974" y="2083624"/>
                </a:lnTo>
                <a:lnTo>
                  <a:pt x="3779212" y="2088391"/>
                </a:lnTo>
                <a:lnTo>
                  <a:pt x="3774134" y="2093475"/>
                </a:lnTo>
                <a:lnTo>
                  <a:pt x="3768420" y="2098241"/>
                </a:lnTo>
                <a:lnTo>
                  <a:pt x="3763024" y="2103326"/>
                </a:lnTo>
                <a:lnTo>
                  <a:pt x="3750963" y="2112859"/>
                </a:lnTo>
                <a:lnTo>
                  <a:pt x="3737314" y="2121757"/>
                </a:lnTo>
                <a:lnTo>
                  <a:pt x="3722713" y="2130972"/>
                </a:lnTo>
                <a:lnTo>
                  <a:pt x="3707477" y="2139552"/>
                </a:lnTo>
                <a:lnTo>
                  <a:pt x="3690971" y="2147814"/>
                </a:lnTo>
                <a:lnTo>
                  <a:pt x="3673513" y="2156076"/>
                </a:lnTo>
                <a:lnTo>
                  <a:pt x="3655103" y="2163702"/>
                </a:lnTo>
                <a:lnTo>
                  <a:pt x="3635424" y="2171011"/>
                </a:lnTo>
                <a:lnTo>
                  <a:pt x="3615109" y="2178320"/>
                </a:lnTo>
                <a:lnTo>
                  <a:pt x="3593842" y="2184993"/>
                </a:lnTo>
                <a:lnTo>
                  <a:pt x="3571941" y="2191349"/>
                </a:lnTo>
                <a:lnTo>
                  <a:pt x="3549087" y="2197068"/>
                </a:lnTo>
                <a:lnTo>
                  <a:pt x="3525281" y="2202788"/>
                </a:lnTo>
                <a:lnTo>
                  <a:pt x="3501157" y="2207873"/>
                </a:lnTo>
                <a:lnTo>
                  <a:pt x="3476082" y="2212639"/>
                </a:lnTo>
                <a:lnTo>
                  <a:pt x="3450371" y="2217088"/>
                </a:lnTo>
                <a:lnTo>
                  <a:pt x="3424343" y="2220584"/>
                </a:lnTo>
                <a:lnTo>
                  <a:pt x="3397680" y="2224079"/>
                </a:lnTo>
                <a:lnTo>
                  <a:pt x="3370065" y="2226939"/>
                </a:lnTo>
                <a:lnTo>
                  <a:pt x="3341815" y="2229163"/>
                </a:lnTo>
                <a:lnTo>
                  <a:pt x="3313565" y="2231070"/>
                </a:lnTo>
                <a:lnTo>
                  <a:pt x="3284680" y="2232341"/>
                </a:lnTo>
                <a:lnTo>
                  <a:pt x="3255478" y="2233294"/>
                </a:lnTo>
                <a:lnTo>
                  <a:pt x="3225959" y="2233612"/>
                </a:lnTo>
                <a:lnTo>
                  <a:pt x="3195487" y="2233294"/>
                </a:lnTo>
                <a:lnTo>
                  <a:pt x="3165650" y="2232341"/>
                </a:lnTo>
                <a:lnTo>
                  <a:pt x="3136130" y="2231070"/>
                </a:lnTo>
                <a:lnTo>
                  <a:pt x="3106928" y="2229163"/>
                </a:lnTo>
                <a:lnTo>
                  <a:pt x="3078678" y="2226303"/>
                </a:lnTo>
                <a:lnTo>
                  <a:pt x="3050428" y="2223761"/>
                </a:lnTo>
                <a:lnTo>
                  <a:pt x="3022813" y="2220266"/>
                </a:lnTo>
                <a:lnTo>
                  <a:pt x="2996150" y="2216135"/>
                </a:lnTo>
                <a:lnTo>
                  <a:pt x="2970122" y="2211368"/>
                </a:lnTo>
                <a:lnTo>
                  <a:pt x="2944729" y="2206602"/>
                </a:lnTo>
                <a:lnTo>
                  <a:pt x="2919971" y="2201199"/>
                </a:lnTo>
                <a:lnTo>
                  <a:pt x="2895847" y="2195797"/>
                </a:lnTo>
                <a:lnTo>
                  <a:pt x="2872994" y="2189442"/>
                </a:lnTo>
                <a:lnTo>
                  <a:pt x="2850775" y="2182769"/>
                </a:lnTo>
                <a:lnTo>
                  <a:pt x="2829190" y="2175460"/>
                </a:lnTo>
                <a:lnTo>
                  <a:pt x="2808876" y="2168469"/>
                </a:lnTo>
                <a:lnTo>
                  <a:pt x="2789196" y="2160525"/>
                </a:lnTo>
                <a:lnTo>
                  <a:pt x="2770469" y="2152580"/>
                </a:lnTo>
                <a:lnTo>
                  <a:pt x="2753328" y="2144001"/>
                </a:lnTo>
                <a:lnTo>
                  <a:pt x="2736823" y="2135103"/>
                </a:lnTo>
                <a:lnTo>
                  <a:pt x="2721269" y="2126205"/>
                </a:lnTo>
                <a:lnTo>
                  <a:pt x="2706986" y="2116990"/>
                </a:lnTo>
                <a:lnTo>
                  <a:pt x="2693972" y="2107139"/>
                </a:lnTo>
                <a:lnTo>
                  <a:pt x="2688258" y="2102372"/>
                </a:lnTo>
                <a:lnTo>
                  <a:pt x="2682227" y="2097288"/>
                </a:lnTo>
                <a:lnTo>
                  <a:pt x="2676831" y="2092522"/>
                </a:lnTo>
                <a:lnTo>
                  <a:pt x="2671753" y="2087437"/>
                </a:lnTo>
                <a:lnTo>
                  <a:pt x="2666991" y="2082353"/>
                </a:lnTo>
                <a:lnTo>
                  <a:pt x="2662548" y="2076951"/>
                </a:lnTo>
                <a:lnTo>
                  <a:pt x="2658104" y="2071549"/>
                </a:lnTo>
                <a:lnTo>
                  <a:pt x="2654612" y="2066464"/>
                </a:lnTo>
                <a:lnTo>
                  <a:pt x="2651121" y="2061062"/>
                </a:lnTo>
                <a:lnTo>
                  <a:pt x="2647947" y="2055342"/>
                </a:lnTo>
                <a:lnTo>
                  <a:pt x="2645090" y="2050258"/>
                </a:lnTo>
                <a:lnTo>
                  <a:pt x="2642868" y="2044856"/>
                </a:lnTo>
                <a:lnTo>
                  <a:pt x="2640329" y="2039454"/>
                </a:lnTo>
                <a:lnTo>
                  <a:pt x="2638742" y="2033416"/>
                </a:lnTo>
                <a:lnTo>
                  <a:pt x="2637789" y="2027696"/>
                </a:lnTo>
                <a:lnTo>
                  <a:pt x="2636520" y="2022294"/>
                </a:lnTo>
                <a:lnTo>
                  <a:pt x="2636202" y="2016256"/>
                </a:lnTo>
                <a:lnTo>
                  <a:pt x="2635885" y="2010854"/>
                </a:lnTo>
                <a:lnTo>
                  <a:pt x="2635250" y="2010854"/>
                </a:lnTo>
                <a:lnTo>
                  <a:pt x="2635250" y="1862137"/>
                </a:lnTo>
                <a:close/>
                <a:moveTo>
                  <a:pt x="3815353" y="1849331"/>
                </a:moveTo>
                <a:lnTo>
                  <a:pt x="3816061" y="1854393"/>
                </a:lnTo>
                <a:lnTo>
                  <a:pt x="3816350" y="1860279"/>
                </a:lnTo>
                <a:lnTo>
                  <a:pt x="3816061" y="1862137"/>
                </a:lnTo>
                <a:lnTo>
                  <a:pt x="3816061" y="1859040"/>
                </a:lnTo>
                <a:lnTo>
                  <a:pt x="3815773" y="1853154"/>
                </a:lnTo>
                <a:lnTo>
                  <a:pt x="3815353" y="1849331"/>
                </a:lnTo>
                <a:close/>
                <a:moveTo>
                  <a:pt x="2636143" y="1848861"/>
                </a:moveTo>
                <a:lnTo>
                  <a:pt x="2635885" y="1853247"/>
                </a:lnTo>
                <a:lnTo>
                  <a:pt x="2635250" y="1859280"/>
                </a:lnTo>
                <a:lnTo>
                  <a:pt x="2635250" y="1854517"/>
                </a:lnTo>
                <a:lnTo>
                  <a:pt x="2636143" y="1848861"/>
                </a:lnTo>
                <a:close/>
                <a:moveTo>
                  <a:pt x="3814618" y="1842622"/>
                </a:moveTo>
                <a:lnTo>
                  <a:pt x="3815195" y="1847888"/>
                </a:lnTo>
                <a:lnTo>
                  <a:pt x="3815353" y="1849331"/>
                </a:lnTo>
                <a:lnTo>
                  <a:pt x="3815195" y="1848198"/>
                </a:lnTo>
                <a:lnTo>
                  <a:pt x="3814618" y="1842622"/>
                </a:lnTo>
                <a:close/>
                <a:moveTo>
                  <a:pt x="2638425" y="1836737"/>
                </a:moveTo>
                <a:lnTo>
                  <a:pt x="2636838" y="1842770"/>
                </a:lnTo>
                <a:lnTo>
                  <a:pt x="2636202" y="1848485"/>
                </a:lnTo>
                <a:lnTo>
                  <a:pt x="2636143" y="1848861"/>
                </a:lnTo>
                <a:lnTo>
                  <a:pt x="2636202" y="1847850"/>
                </a:lnTo>
                <a:lnTo>
                  <a:pt x="2636838" y="1842452"/>
                </a:lnTo>
                <a:lnTo>
                  <a:pt x="2638425" y="1836737"/>
                </a:lnTo>
                <a:close/>
                <a:moveTo>
                  <a:pt x="3187700" y="1751012"/>
                </a:moveTo>
                <a:lnTo>
                  <a:pt x="3187700" y="1827212"/>
                </a:lnTo>
                <a:lnTo>
                  <a:pt x="3172031" y="1824063"/>
                </a:lnTo>
                <a:lnTo>
                  <a:pt x="3153163" y="1820285"/>
                </a:lnTo>
                <a:lnTo>
                  <a:pt x="3144209" y="1818396"/>
                </a:lnTo>
                <a:lnTo>
                  <a:pt x="3136535" y="1816191"/>
                </a:lnTo>
                <a:lnTo>
                  <a:pt x="3129179" y="1813987"/>
                </a:lnTo>
                <a:lnTo>
                  <a:pt x="3122144" y="1811153"/>
                </a:lnTo>
                <a:lnTo>
                  <a:pt x="3115749" y="1808005"/>
                </a:lnTo>
                <a:lnTo>
                  <a:pt x="3109673" y="1804541"/>
                </a:lnTo>
                <a:lnTo>
                  <a:pt x="3106475" y="1801707"/>
                </a:lnTo>
                <a:lnTo>
                  <a:pt x="3103917" y="1799503"/>
                </a:lnTo>
                <a:lnTo>
                  <a:pt x="3101998" y="1796669"/>
                </a:lnTo>
                <a:lnTo>
                  <a:pt x="3100399" y="1793835"/>
                </a:lnTo>
                <a:lnTo>
                  <a:pt x="3099120" y="1791001"/>
                </a:lnTo>
                <a:lnTo>
                  <a:pt x="3098800" y="1788167"/>
                </a:lnTo>
                <a:lnTo>
                  <a:pt x="3098800" y="1785334"/>
                </a:lnTo>
                <a:lnTo>
                  <a:pt x="3099120" y="1782500"/>
                </a:lnTo>
                <a:lnTo>
                  <a:pt x="3099759" y="1779351"/>
                </a:lnTo>
                <a:lnTo>
                  <a:pt x="3101358" y="1777147"/>
                </a:lnTo>
                <a:lnTo>
                  <a:pt x="3103597" y="1774313"/>
                </a:lnTo>
                <a:lnTo>
                  <a:pt x="3105835" y="1771794"/>
                </a:lnTo>
                <a:lnTo>
                  <a:pt x="3108713" y="1769275"/>
                </a:lnTo>
                <a:lnTo>
                  <a:pt x="3112231" y="1767386"/>
                </a:lnTo>
                <a:lnTo>
                  <a:pt x="3116068" y="1765182"/>
                </a:lnTo>
                <a:lnTo>
                  <a:pt x="3120545" y="1763607"/>
                </a:lnTo>
                <a:lnTo>
                  <a:pt x="3127581" y="1760773"/>
                </a:lnTo>
                <a:lnTo>
                  <a:pt x="3135255" y="1758884"/>
                </a:lnTo>
                <a:lnTo>
                  <a:pt x="3143250" y="1756680"/>
                </a:lnTo>
                <a:lnTo>
                  <a:pt x="3151564" y="1755106"/>
                </a:lnTo>
                <a:lnTo>
                  <a:pt x="3160199" y="1753531"/>
                </a:lnTo>
                <a:lnTo>
                  <a:pt x="3169472" y="1752587"/>
                </a:lnTo>
                <a:lnTo>
                  <a:pt x="3178426" y="1751642"/>
                </a:lnTo>
                <a:lnTo>
                  <a:pt x="3187700" y="1751012"/>
                </a:lnTo>
                <a:close/>
                <a:moveTo>
                  <a:pt x="3203106" y="1692876"/>
                </a:moveTo>
                <a:lnTo>
                  <a:pt x="3200250" y="1693193"/>
                </a:lnTo>
                <a:lnTo>
                  <a:pt x="3197710" y="1693827"/>
                </a:lnTo>
                <a:lnTo>
                  <a:pt x="3194854" y="1694144"/>
                </a:lnTo>
                <a:lnTo>
                  <a:pt x="3192949" y="1694778"/>
                </a:lnTo>
                <a:lnTo>
                  <a:pt x="3191045" y="1696045"/>
                </a:lnTo>
                <a:lnTo>
                  <a:pt x="3189458" y="1697313"/>
                </a:lnTo>
                <a:lnTo>
                  <a:pt x="3188506" y="1698581"/>
                </a:lnTo>
                <a:lnTo>
                  <a:pt x="3188188" y="1699532"/>
                </a:lnTo>
                <a:lnTo>
                  <a:pt x="3188188" y="1720450"/>
                </a:lnTo>
                <a:lnTo>
                  <a:pt x="3171684" y="1721718"/>
                </a:lnTo>
                <a:lnTo>
                  <a:pt x="3155179" y="1723620"/>
                </a:lnTo>
                <a:lnTo>
                  <a:pt x="3139309" y="1726155"/>
                </a:lnTo>
                <a:lnTo>
                  <a:pt x="3123756" y="1728691"/>
                </a:lnTo>
                <a:lnTo>
                  <a:pt x="3108838" y="1731860"/>
                </a:lnTo>
                <a:lnTo>
                  <a:pt x="3095190" y="1735347"/>
                </a:lnTo>
                <a:lnTo>
                  <a:pt x="3081542" y="1739784"/>
                </a:lnTo>
                <a:lnTo>
                  <a:pt x="3069480" y="1744538"/>
                </a:lnTo>
                <a:lnTo>
                  <a:pt x="3061228" y="1748342"/>
                </a:lnTo>
                <a:lnTo>
                  <a:pt x="3053293" y="1752462"/>
                </a:lnTo>
                <a:lnTo>
                  <a:pt x="3046310" y="1756582"/>
                </a:lnTo>
                <a:lnTo>
                  <a:pt x="3040280" y="1761019"/>
                </a:lnTo>
                <a:lnTo>
                  <a:pt x="3034884" y="1765774"/>
                </a:lnTo>
                <a:lnTo>
                  <a:pt x="3030440" y="1770528"/>
                </a:lnTo>
                <a:lnTo>
                  <a:pt x="3026949" y="1775282"/>
                </a:lnTo>
                <a:lnTo>
                  <a:pt x="3024092" y="1780353"/>
                </a:lnTo>
                <a:lnTo>
                  <a:pt x="3022505" y="1785107"/>
                </a:lnTo>
                <a:lnTo>
                  <a:pt x="3021235" y="1790179"/>
                </a:lnTo>
                <a:lnTo>
                  <a:pt x="3021235" y="1794933"/>
                </a:lnTo>
                <a:lnTo>
                  <a:pt x="3022505" y="1800004"/>
                </a:lnTo>
                <a:lnTo>
                  <a:pt x="3024092" y="1805075"/>
                </a:lnTo>
                <a:lnTo>
                  <a:pt x="3026949" y="1809829"/>
                </a:lnTo>
                <a:lnTo>
                  <a:pt x="3030758" y="1814583"/>
                </a:lnTo>
                <a:lnTo>
                  <a:pt x="3035519" y="1819338"/>
                </a:lnTo>
                <a:lnTo>
                  <a:pt x="3040597" y="1823775"/>
                </a:lnTo>
                <a:lnTo>
                  <a:pt x="3046310" y="1827578"/>
                </a:lnTo>
                <a:lnTo>
                  <a:pt x="3052976" y="1831065"/>
                </a:lnTo>
                <a:lnTo>
                  <a:pt x="3059958" y="1835185"/>
                </a:lnTo>
                <a:lnTo>
                  <a:pt x="3067893" y="1838354"/>
                </a:lnTo>
                <a:lnTo>
                  <a:pt x="3076146" y="1841524"/>
                </a:lnTo>
                <a:lnTo>
                  <a:pt x="3084716" y="1844059"/>
                </a:lnTo>
                <a:lnTo>
                  <a:pt x="3094555" y="1846595"/>
                </a:lnTo>
                <a:lnTo>
                  <a:pt x="3130104" y="1853885"/>
                </a:lnTo>
                <a:lnTo>
                  <a:pt x="3188188" y="1865929"/>
                </a:lnTo>
                <a:lnTo>
                  <a:pt x="3188188" y="1956259"/>
                </a:lnTo>
                <a:lnTo>
                  <a:pt x="3173588" y="1954357"/>
                </a:lnTo>
                <a:lnTo>
                  <a:pt x="3159305" y="1952455"/>
                </a:lnTo>
                <a:lnTo>
                  <a:pt x="3152005" y="1951187"/>
                </a:lnTo>
                <a:lnTo>
                  <a:pt x="3144070" y="1949603"/>
                </a:lnTo>
                <a:lnTo>
                  <a:pt x="3127565" y="1945799"/>
                </a:lnTo>
                <a:lnTo>
                  <a:pt x="3111695" y="1941362"/>
                </a:lnTo>
                <a:lnTo>
                  <a:pt x="3098681" y="1936608"/>
                </a:lnTo>
                <a:lnTo>
                  <a:pt x="3095190" y="1935657"/>
                </a:lnTo>
                <a:lnTo>
                  <a:pt x="3091699" y="1934072"/>
                </a:lnTo>
                <a:lnTo>
                  <a:pt x="3088842" y="1932805"/>
                </a:lnTo>
                <a:lnTo>
                  <a:pt x="3088524" y="1932488"/>
                </a:lnTo>
                <a:lnTo>
                  <a:pt x="3084398" y="1929952"/>
                </a:lnTo>
                <a:lnTo>
                  <a:pt x="3082176" y="1928684"/>
                </a:lnTo>
                <a:lnTo>
                  <a:pt x="3079637" y="1927733"/>
                </a:lnTo>
                <a:lnTo>
                  <a:pt x="3077415" y="1926783"/>
                </a:lnTo>
                <a:lnTo>
                  <a:pt x="3074559" y="1926149"/>
                </a:lnTo>
                <a:lnTo>
                  <a:pt x="3068211" y="1925198"/>
                </a:lnTo>
                <a:lnTo>
                  <a:pt x="3061863" y="1924881"/>
                </a:lnTo>
                <a:lnTo>
                  <a:pt x="3055197" y="1925515"/>
                </a:lnTo>
                <a:lnTo>
                  <a:pt x="3048532" y="1926466"/>
                </a:lnTo>
                <a:lnTo>
                  <a:pt x="3042184" y="1928050"/>
                </a:lnTo>
                <a:lnTo>
                  <a:pt x="3035836" y="1929952"/>
                </a:lnTo>
                <a:lnTo>
                  <a:pt x="3030123" y="1932488"/>
                </a:lnTo>
                <a:lnTo>
                  <a:pt x="3025044" y="1934706"/>
                </a:lnTo>
                <a:lnTo>
                  <a:pt x="3020918" y="1937559"/>
                </a:lnTo>
                <a:lnTo>
                  <a:pt x="3017427" y="1940728"/>
                </a:lnTo>
                <a:lnTo>
                  <a:pt x="3016157" y="1941679"/>
                </a:lnTo>
                <a:lnTo>
                  <a:pt x="3015522" y="1943264"/>
                </a:lnTo>
                <a:lnTo>
                  <a:pt x="3015205" y="1944849"/>
                </a:lnTo>
                <a:lnTo>
                  <a:pt x="3015205" y="1946116"/>
                </a:lnTo>
                <a:lnTo>
                  <a:pt x="3015205" y="1947701"/>
                </a:lnTo>
                <a:lnTo>
                  <a:pt x="3015840" y="1948969"/>
                </a:lnTo>
                <a:lnTo>
                  <a:pt x="3017109" y="1950554"/>
                </a:lnTo>
                <a:lnTo>
                  <a:pt x="3018696" y="1951504"/>
                </a:lnTo>
                <a:lnTo>
                  <a:pt x="3025044" y="1955625"/>
                </a:lnTo>
                <a:lnTo>
                  <a:pt x="3032027" y="1959428"/>
                </a:lnTo>
                <a:lnTo>
                  <a:pt x="3039962" y="1962915"/>
                </a:lnTo>
                <a:lnTo>
                  <a:pt x="3048532" y="1966084"/>
                </a:lnTo>
                <a:lnTo>
                  <a:pt x="3057737" y="1969253"/>
                </a:lnTo>
                <a:lnTo>
                  <a:pt x="3067576" y="1972106"/>
                </a:lnTo>
                <a:lnTo>
                  <a:pt x="3077733" y="1974959"/>
                </a:lnTo>
                <a:lnTo>
                  <a:pt x="3088842" y="1977177"/>
                </a:lnTo>
                <a:lnTo>
                  <a:pt x="3100268" y="1979713"/>
                </a:lnTo>
                <a:lnTo>
                  <a:pt x="3111695" y="1981614"/>
                </a:lnTo>
                <a:lnTo>
                  <a:pt x="3123756" y="1983516"/>
                </a:lnTo>
                <a:lnTo>
                  <a:pt x="3136452" y="1985101"/>
                </a:lnTo>
                <a:lnTo>
                  <a:pt x="3149148" y="1986369"/>
                </a:lnTo>
                <a:lnTo>
                  <a:pt x="3162162" y="1987636"/>
                </a:lnTo>
                <a:lnTo>
                  <a:pt x="3188188" y="1989538"/>
                </a:lnTo>
                <a:lnTo>
                  <a:pt x="3188188" y="2009823"/>
                </a:lnTo>
                <a:lnTo>
                  <a:pt x="3188506" y="2011407"/>
                </a:lnTo>
                <a:lnTo>
                  <a:pt x="3189458" y="2012675"/>
                </a:lnTo>
                <a:lnTo>
                  <a:pt x="3191045" y="2013626"/>
                </a:lnTo>
                <a:lnTo>
                  <a:pt x="3192949" y="2014577"/>
                </a:lnTo>
                <a:lnTo>
                  <a:pt x="3194854" y="2015528"/>
                </a:lnTo>
                <a:lnTo>
                  <a:pt x="3197710" y="2015845"/>
                </a:lnTo>
                <a:lnTo>
                  <a:pt x="3200250" y="2016162"/>
                </a:lnTo>
                <a:lnTo>
                  <a:pt x="3203106" y="2016479"/>
                </a:lnTo>
                <a:lnTo>
                  <a:pt x="3254843" y="2016479"/>
                </a:lnTo>
                <a:lnTo>
                  <a:pt x="3258017" y="2016162"/>
                </a:lnTo>
                <a:lnTo>
                  <a:pt x="3260556" y="2015845"/>
                </a:lnTo>
                <a:lnTo>
                  <a:pt x="3263413" y="2015528"/>
                </a:lnTo>
                <a:lnTo>
                  <a:pt x="3265317" y="2014577"/>
                </a:lnTo>
                <a:lnTo>
                  <a:pt x="3267539" y="2013626"/>
                </a:lnTo>
                <a:lnTo>
                  <a:pt x="3269126" y="2012675"/>
                </a:lnTo>
                <a:lnTo>
                  <a:pt x="3269761" y="2011407"/>
                </a:lnTo>
                <a:lnTo>
                  <a:pt x="3270078" y="2009823"/>
                </a:lnTo>
                <a:lnTo>
                  <a:pt x="3270078" y="1988587"/>
                </a:lnTo>
                <a:lnTo>
                  <a:pt x="3286265" y="1987636"/>
                </a:lnTo>
                <a:lnTo>
                  <a:pt x="3302136" y="1986369"/>
                </a:lnTo>
                <a:lnTo>
                  <a:pt x="3317371" y="1984467"/>
                </a:lnTo>
                <a:lnTo>
                  <a:pt x="3331971" y="1981931"/>
                </a:lnTo>
                <a:lnTo>
                  <a:pt x="3345937" y="1979079"/>
                </a:lnTo>
                <a:lnTo>
                  <a:pt x="3358950" y="1976543"/>
                </a:lnTo>
                <a:lnTo>
                  <a:pt x="3370694" y="1973057"/>
                </a:lnTo>
                <a:lnTo>
                  <a:pt x="3381486" y="1968937"/>
                </a:lnTo>
                <a:lnTo>
                  <a:pt x="3390056" y="1965450"/>
                </a:lnTo>
                <a:lnTo>
                  <a:pt x="3398308" y="1961964"/>
                </a:lnTo>
                <a:lnTo>
                  <a:pt x="3405291" y="1957843"/>
                </a:lnTo>
                <a:lnTo>
                  <a:pt x="3411956" y="1953723"/>
                </a:lnTo>
                <a:lnTo>
                  <a:pt x="3417670" y="1949286"/>
                </a:lnTo>
                <a:lnTo>
                  <a:pt x="3422748" y="1944849"/>
                </a:lnTo>
                <a:lnTo>
                  <a:pt x="3427192" y="1940094"/>
                </a:lnTo>
                <a:lnTo>
                  <a:pt x="3430683" y="1935657"/>
                </a:lnTo>
                <a:lnTo>
                  <a:pt x="3433540" y="1930903"/>
                </a:lnTo>
                <a:lnTo>
                  <a:pt x="3435444" y="1926149"/>
                </a:lnTo>
                <a:lnTo>
                  <a:pt x="3436396" y="1921078"/>
                </a:lnTo>
                <a:lnTo>
                  <a:pt x="3437031" y="1916323"/>
                </a:lnTo>
                <a:lnTo>
                  <a:pt x="3436079" y="1910935"/>
                </a:lnTo>
                <a:lnTo>
                  <a:pt x="3434492" y="1905864"/>
                </a:lnTo>
                <a:lnTo>
                  <a:pt x="3432270" y="1901110"/>
                </a:lnTo>
                <a:lnTo>
                  <a:pt x="3429096" y="1896039"/>
                </a:lnTo>
                <a:lnTo>
                  <a:pt x="3426557" y="1893820"/>
                </a:lnTo>
                <a:lnTo>
                  <a:pt x="3424335" y="1890968"/>
                </a:lnTo>
                <a:lnTo>
                  <a:pt x="3418304" y="1886530"/>
                </a:lnTo>
                <a:lnTo>
                  <a:pt x="3411639" y="1882093"/>
                </a:lnTo>
                <a:lnTo>
                  <a:pt x="3404339" y="1877973"/>
                </a:lnTo>
                <a:lnTo>
                  <a:pt x="3395451" y="1874169"/>
                </a:lnTo>
                <a:lnTo>
                  <a:pt x="3385929" y="1870683"/>
                </a:lnTo>
                <a:lnTo>
                  <a:pt x="3375772" y="1866880"/>
                </a:lnTo>
                <a:lnTo>
                  <a:pt x="3365298" y="1863710"/>
                </a:lnTo>
                <a:lnTo>
                  <a:pt x="3354189" y="1860541"/>
                </a:lnTo>
                <a:lnTo>
                  <a:pt x="3342763" y="1858005"/>
                </a:lnTo>
                <a:lnTo>
                  <a:pt x="3318640" y="1852300"/>
                </a:lnTo>
                <a:lnTo>
                  <a:pt x="3294200" y="1847546"/>
                </a:lnTo>
                <a:lnTo>
                  <a:pt x="3270078" y="1843426"/>
                </a:lnTo>
                <a:lnTo>
                  <a:pt x="3270078" y="1752779"/>
                </a:lnTo>
                <a:lnTo>
                  <a:pt x="3291026" y="1755631"/>
                </a:lnTo>
                <a:lnTo>
                  <a:pt x="3298961" y="1756582"/>
                </a:lnTo>
                <a:lnTo>
                  <a:pt x="3306896" y="1758801"/>
                </a:lnTo>
                <a:lnTo>
                  <a:pt x="3323719" y="1762921"/>
                </a:lnTo>
                <a:lnTo>
                  <a:pt x="3339589" y="1767992"/>
                </a:lnTo>
                <a:lnTo>
                  <a:pt x="3352920" y="1772746"/>
                </a:lnTo>
                <a:lnTo>
                  <a:pt x="3360537" y="1775599"/>
                </a:lnTo>
                <a:lnTo>
                  <a:pt x="3363076" y="1777184"/>
                </a:lnTo>
                <a:lnTo>
                  <a:pt x="3367203" y="1779402"/>
                </a:lnTo>
                <a:lnTo>
                  <a:pt x="3369424" y="1780670"/>
                </a:lnTo>
                <a:lnTo>
                  <a:pt x="3371964" y="1781938"/>
                </a:lnTo>
                <a:lnTo>
                  <a:pt x="3374186" y="1783206"/>
                </a:lnTo>
                <a:lnTo>
                  <a:pt x="3377042" y="1783523"/>
                </a:lnTo>
                <a:lnTo>
                  <a:pt x="3383390" y="1784157"/>
                </a:lnTo>
                <a:lnTo>
                  <a:pt x="3389738" y="1784790"/>
                </a:lnTo>
                <a:lnTo>
                  <a:pt x="3396404" y="1784157"/>
                </a:lnTo>
                <a:lnTo>
                  <a:pt x="3403069" y="1783206"/>
                </a:lnTo>
                <a:lnTo>
                  <a:pt x="3409417" y="1781621"/>
                </a:lnTo>
                <a:lnTo>
                  <a:pt x="3415765" y="1779402"/>
                </a:lnTo>
                <a:lnTo>
                  <a:pt x="3421478" y="1777184"/>
                </a:lnTo>
                <a:lnTo>
                  <a:pt x="3426557" y="1774965"/>
                </a:lnTo>
                <a:lnTo>
                  <a:pt x="3430683" y="1772113"/>
                </a:lnTo>
                <a:lnTo>
                  <a:pt x="3434174" y="1769260"/>
                </a:lnTo>
                <a:lnTo>
                  <a:pt x="3435127" y="1767675"/>
                </a:lnTo>
                <a:lnTo>
                  <a:pt x="3436079" y="1766091"/>
                </a:lnTo>
                <a:lnTo>
                  <a:pt x="3436396" y="1765140"/>
                </a:lnTo>
                <a:lnTo>
                  <a:pt x="3436396" y="1763555"/>
                </a:lnTo>
                <a:lnTo>
                  <a:pt x="3436079" y="1761970"/>
                </a:lnTo>
                <a:lnTo>
                  <a:pt x="3435761" y="1760702"/>
                </a:lnTo>
                <a:lnTo>
                  <a:pt x="3434492" y="1759118"/>
                </a:lnTo>
                <a:lnTo>
                  <a:pt x="3432905" y="1757850"/>
                </a:lnTo>
                <a:lnTo>
                  <a:pt x="3428144" y="1754997"/>
                </a:lnTo>
                <a:lnTo>
                  <a:pt x="3423065" y="1752145"/>
                </a:lnTo>
                <a:lnTo>
                  <a:pt x="3417352" y="1749292"/>
                </a:lnTo>
                <a:lnTo>
                  <a:pt x="3410369" y="1746440"/>
                </a:lnTo>
                <a:lnTo>
                  <a:pt x="3403386" y="1743587"/>
                </a:lnTo>
                <a:lnTo>
                  <a:pt x="3396404" y="1741369"/>
                </a:lnTo>
                <a:lnTo>
                  <a:pt x="3380534" y="1736614"/>
                </a:lnTo>
                <a:lnTo>
                  <a:pt x="3363711" y="1732177"/>
                </a:lnTo>
                <a:lnTo>
                  <a:pt x="3346572" y="1728374"/>
                </a:lnTo>
                <a:lnTo>
                  <a:pt x="3329749" y="1725204"/>
                </a:lnTo>
                <a:lnTo>
                  <a:pt x="3313562" y="1723303"/>
                </a:lnTo>
                <a:lnTo>
                  <a:pt x="3292296" y="1720767"/>
                </a:lnTo>
                <a:lnTo>
                  <a:pt x="3270078" y="1719182"/>
                </a:lnTo>
                <a:lnTo>
                  <a:pt x="3270078" y="1699532"/>
                </a:lnTo>
                <a:lnTo>
                  <a:pt x="3269761" y="1698581"/>
                </a:lnTo>
                <a:lnTo>
                  <a:pt x="3269126" y="1697313"/>
                </a:lnTo>
                <a:lnTo>
                  <a:pt x="3267539" y="1696045"/>
                </a:lnTo>
                <a:lnTo>
                  <a:pt x="3265317" y="1694778"/>
                </a:lnTo>
                <a:lnTo>
                  <a:pt x="3263413" y="1694144"/>
                </a:lnTo>
                <a:lnTo>
                  <a:pt x="3260556" y="1693827"/>
                </a:lnTo>
                <a:lnTo>
                  <a:pt x="3258017" y="1693193"/>
                </a:lnTo>
                <a:lnTo>
                  <a:pt x="3254843" y="1692876"/>
                </a:lnTo>
                <a:lnTo>
                  <a:pt x="3203106" y="1692876"/>
                </a:lnTo>
                <a:close/>
                <a:moveTo>
                  <a:pt x="3225959" y="1673225"/>
                </a:moveTo>
                <a:lnTo>
                  <a:pt x="3251986" y="1673542"/>
                </a:lnTo>
                <a:lnTo>
                  <a:pt x="3278013" y="1674493"/>
                </a:lnTo>
                <a:lnTo>
                  <a:pt x="3303722" y="1675444"/>
                </a:lnTo>
                <a:lnTo>
                  <a:pt x="3328480" y="1677028"/>
                </a:lnTo>
                <a:lnTo>
                  <a:pt x="3353237" y="1679247"/>
                </a:lnTo>
                <a:lnTo>
                  <a:pt x="3377360" y="1681466"/>
                </a:lnTo>
                <a:lnTo>
                  <a:pt x="3401165" y="1684318"/>
                </a:lnTo>
                <a:lnTo>
                  <a:pt x="3424335" y="1687805"/>
                </a:lnTo>
                <a:lnTo>
                  <a:pt x="3446870" y="1691291"/>
                </a:lnTo>
                <a:lnTo>
                  <a:pt x="3468771" y="1695411"/>
                </a:lnTo>
                <a:lnTo>
                  <a:pt x="3490037" y="1699532"/>
                </a:lnTo>
                <a:lnTo>
                  <a:pt x="3510668" y="1704286"/>
                </a:lnTo>
                <a:lnTo>
                  <a:pt x="3530664" y="1709357"/>
                </a:lnTo>
                <a:lnTo>
                  <a:pt x="3550026" y="1715062"/>
                </a:lnTo>
                <a:lnTo>
                  <a:pt x="3568752" y="1720450"/>
                </a:lnTo>
                <a:lnTo>
                  <a:pt x="3586527" y="1726789"/>
                </a:lnTo>
                <a:lnTo>
                  <a:pt x="3603349" y="1733128"/>
                </a:lnTo>
                <a:lnTo>
                  <a:pt x="3619219" y="1739467"/>
                </a:lnTo>
                <a:lnTo>
                  <a:pt x="3634454" y="1746440"/>
                </a:lnTo>
                <a:lnTo>
                  <a:pt x="3648738" y="1753413"/>
                </a:lnTo>
                <a:lnTo>
                  <a:pt x="3661751" y="1760702"/>
                </a:lnTo>
                <a:lnTo>
                  <a:pt x="3673812" y="1768626"/>
                </a:lnTo>
                <a:lnTo>
                  <a:pt x="3685239" y="1776550"/>
                </a:lnTo>
                <a:lnTo>
                  <a:pt x="3695713" y="1784157"/>
                </a:lnTo>
                <a:lnTo>
                  <a:pt x="3704600" y="1792397"/>
                </a:lnTo>
                <a:lnTo>
                  <a:pt x="3708726" y="1796834"/>
                </a:lnTo>
                <a:lnTo>
                  <a:pt x="3712535" y="1800955"/>
                </a:lnTo>
                <a:lnTo>
                  <a:pt x="3716027" y="1805075"/>
                </a:lnTo>
                <a:lnTo>
                  <a:pt x="3719518" y="1809512"/>
                </a:lnTo>
                <a:lnTo>
                  <a:pt x="3722375" y="1813950"/>
                </a:lnTo>
                <a:lnTo>
                  <a:pt x="3725231" y="1818704"/>
                </a:lnTo>
                <a:lnTo>
                  <a:pt x="3727453" y="1822824"/>
                </a:lnTo>
                <a:lnTo>
                  <a:pt x="3729357" y="1827261"/>
                </a:lnTo>
                <a:lnTo>
                  <a:pt x="3731579" y="1832015"/>
                </a:lnTo>
                <a:lnTo>
                  <a:pt x="3733166" y="1836136"/>
                </a:lnTo>
                <a:lnTo>
                  <a:pt x="3733801" y="1840890"/>
                </a:lnTo>
                <a:lnTo>
                  <a:pt x="3735071" y="1845644"/>
                </a:lnTo>
                <a:lnTo>
                  <a:pt x="3735388" y="1850081"/>
                </a:lnTo>
                <a:lnTo>
                  <a:pt x="3735388" y="1854836"/>
                </a:lnTo>
                <a:lnTo>
                  <a:pt x="3735388" y="1859590"/>
                </a:lnTo>
                <a:lnTo>
                  <a:pt x="3735071" y="1864344"/>
                </a:lnTo>
                <a:lnTo>
                  <a:pt x="3733801" y="1869098"/>
                </a:lnTo>
                <a:lnTo>
                  <a:pt x="3733166" y="1873219"/>
                </a:lnTo>
                <a:lnTo>
                  <a:pt x="3731579" y="1877973"/>
                </a:lnTo>
                <a:lnTo>
                  <a:pt x="3729357" y="1882727"/>
                </a:lnTo>
                <a:lnTo>
                  <a:pt x="3727453" y="1887164"/>
                </a:lnTo>
                <a:lnTo>
                  <a:pt x="3725231" y="1891285"/>
                </a:lnTo>
                <a:lnTo>
                  <a:pt x="3722375" y="1895722"/>
                </a:lnTo>
                <a:lnTo>
                  <a:pt x="3719518" y="1900476"/>
                </a:lnTo>
                <a:lnTo>
                  <a:pt x="3716027" y="1904913"/>
                </a:lnTo>
                <a:lnTo>
                  <a:pt x="3712535" y="1908717"/>
                </a:lnTo>
                <a:lnTo>
                  <a:pt x="3708726" y="1913154"/>
                </a:lnTo>
                <a:lnTo>
                  <a:pt x="3704600" y="1917274"/>
                </a:lnTo>
                <a:lnTo>
                  <a:pt x="3695713" y="1925515"/>
                </a:lnTo>
                <a:lnTo>
                  <a:pt x="3685239" y="1933438"/>
                </a:lnTo>
                <a:lnTo>
                  <a:pt x="3673812" y="1941362"/>
                </a:lnTo>
                <a:lnTo>
                  <a:pt x="3661751" y="1948969"/>
                </a:lnTo>
                <a:lnTo>
                  <a:pt x="3648738" y="1956259"/>
                </a:lnTo>
                <a:lnTo>
                  <a:pt x="3634454" y="1963548"/>
                </a:lnTo>
                <a:lnTo>
                  <a:pt x="3619219" y="1970521"/>
                </a:lnTo>
                <a:lnTo>
                  <a:pt x="3603349" y="1976860"/>
                </a:lnTo>
                <a:lnTo>
                  <a:pt x="3586527" y="1983199"/>
                </a:lnTo>
                <a:lnTo>
                  <a:pt x="3568752" y="1989538"/>
                </a:lnTo>
                <a:lnTo>
                  <a:pt x="3550026" y="1994926"/>
                </a:lnTo>
                <a:lnTo>
                  <a:pt x="3530664" y="2000631"/>
                </a:lnTo>
                <a:lnTo>
                  <a:pt x="3510668" y="2005702"/>
                </a:lnTo>
                <a:lnTo>
                  <a:pt x="3490037" y="2010457"/>
                </a:lnTo>
                <a:lnTo>
                  <a:pt x="3468771" y="2014577"/>
                </a:lnTo>
                <a:lnTo>
                  <a:pt x="3446870" y="2018697"/>
                </a:lnTo>
                <a:lnTo>
                  <a:pt x="3424335" y="2022184"/>
                </a:lnTo>
                <a:lnTo>
                  <a:pt x="3401165" y="2025670"/>
                </a:lnTo>
                <a:lnTo>
                  <a:pt x="3377360" y="2028523"/>
                </a:lnTo>
                <a:lnTo>
                  <a:pt x="3353237" y="2030741"/>
                </a:lnTo>
                <a:lnTo>
                  <a:pt x="3328480" y="2032643"/>
                </a:lnTo>
                <a:lnTo>
                  <a:pt x="3303722" y="2034228"/>
                </a:lnTo>
                <a:lnTo>
                  <a:pt x="3278013" y="2035495"/>
                </a:lnTo>
                <a:lnTo>
                  <a:pt x="3251986" y="2036446"/>
                </a:lnTo>
                <a:lnTo>
                  <a:pt x="3225959" y="2036763"/>
                </a:lnTo>
                <a:lnTo>
                  <a:pt x="3199615" y="2036446"/>
                </a:lnTo>
                <a:lnTo>
                  <a:pt x="3173905" y="2035495"/>
                </a:lnTo>
                <a:lnTo>
                  <a:pt x="3148196" y="2034228"/>
                </a:lnTo>
                <a:lnTo>
                  <a:pt x="3123121" y="2032643"/>
                </a:lnTo>
                <a:lnTo>
                  <a:pt x="3098681" y="2030741"/>
                </a:lnTo>
                <a:lnTo>
                  <a:pt x="3074241" y="2028523"/>
                </a:lnTo>
                <a:lnTo>
                  <a:pt x="3050436" y="2025670"/>
                </a:lnTo>
                <a:lnTo>
                  <a:pt x="3027584" y="2022184"/>
                </a:lnTo>
                <a:lnTo>
                  <a:pt x="3004731" y="2018697"/>
                </a:lnTo>
                <a:lnTo>
                  <a:pt x="2983147" y="2014577"/>
                </a:lnTo>
                <a:lnTo>
                  <a:pt x="2961564" y="2010457"/>
                </a:lnTo>
                <a:lnTo>
                  <a:pt x="2940933" y="2005702"/>
                </a:lnTo>
                <a:lnTo>
                  <a:pt x="2920937" y="2000631"/>
                </a:lnTo>
                <a:lnTo>
                  <a:pt x="2901575" y="1994926"/>
                </a:lnTo>
                <a:lnTo>
                  <a:pt x="2883483" y="1989538"/>
                </a:lnTo>
                <a:lnTo>
                  <a:pt x="2865709" y="1983199"/>
                </a:lnTo>
                <a:lnTo>
                  <a:pt x="2848569" y="1976860"/>
                </a:lnTo>
                <a:lnTo>
                  <a:pt x="2832382" y="1970521"/>
                </a:lnTo>
                <a:lnTo>
                  <a:pt x="2817464" y="1963548"/>
                </a:lnTo>
                <a:lnTo>
                  <a:pt x="2803181" y="1956259"/>
                </a:lnTo>
                <a:lnTo>
                  <a:pt x="2789850" y="1948969"/>
                </a:lnTo>
                <a:lnTo>
                  <a:pt x="2777789" y="1941362"/>
                </a:lnTo>
                <a:lnTo>
                  <a:pt x="2766362" y="1933438"/>
                </a:lnTo>
                <a:lnTo>
                  <a:pt x="2755888" y="1925515"/>
                </a:lnTo>
                <a:lnTo>
                  <a:pt x="2747001" y="1917274"/>
                </a:lnTo>
                <a:lnTo>
                  <a:pt x="2742875" y="1913154"/>
                </a:lnTo>
                <a:lnTo>
                  <a:pt x="2739066" y="1908717"/>
                </a:lnTo>
                <a:lnTo>
                  <a:pt x="2735574" y="1904913"/>
                </a:lnTo>
                <a:lnTo>
                  <a:pt x="2732400" y="1900476"/>
                </a:lnTo>
                <a:lnTo>
                  <a:pt x="2729226" y="1895722"/>
                </a:lnTo>
                <a:lnTo>
                  <a:pt x="2726370" y="1891285"/>
                </a:lnTo>
                <a:lnTo>
                  <a:pt x="2724148" y="1887164"/>
                </a:lnTo>
                <a:lnTo>
                  <a:pt x="2722244" y="1882727"/>
                </a:lnTo>
                <a:lnTo>
                  <a:pt x="2720022" y="1877973"/>
                </a:lnTo>
                <a:lnTo>
                  <a:pt x="2718435" y="1873219"/>
                </a:lnTo>
                <a:lnTo>
                  <a:pt x="2717800" y="1869098"/>
                </a:lnTo>
                <a:lnTo>
                  <a:pt x="2716530" y="1864344"/>
                </a:lnTo>
                <a:lnTo>
                  <a:pt x="2716213" y="1859590"/>
                </a:lnTo>
                <a:lnTo>
                  <a:pt x="2716213" y="1854836"/>
                </a:lnTo>
                <a:lnTo>
                  <a:pt x="2716213" y="1850081"/>
                </a:lnTo>
                <a:lnTo>
                  <a:pt x="2716530" y="1845644"/>
                </a:lnTo>
                <a:lnTo>
                  <a:pt x="2717800" y="1840890"/>
                </a:lnTo>
                <a:lnTo>
                  <a:pt x="2718435" y="1836136"/>
                </a:lnTo>
                <a:lnTo>
                  <a:pt x="2720022" y="1832015"/>
                </a:lnTo>
                <a:lnTo>
                  <a:pt x="2722244" y="1827261"/>
                </a:lnTo>
                <a:lnTo>
                  <a:pt x="2724148" y="1822824"/>
                </a:lnTo>
                <a:lnTo>
                  <a:pt x="2726370" y="1818704"/>
                </a:lnTo>
                <a:lnTo>
                  <a:pt x="2729226" y="1813950"/>
                </a:lnTo>
                <a:lnTo>
                  <a:pt x="2732400" y="1809512"/>
                </a:lnTo>
                <a:lnTo>
                  <a:pt x="2735574" y="1805075"/>
                </a:lnTo>
                <a:lnTo>
                  <a:pt x="2739066" y="1800955"/>
                </a:lnTo>
                <a:lnTo>
                  <a:pt x="2742875" y="1796834"/>
                </a:lnTo>
                <a:lnTo>
                  <a:pt x="2747001" y="1792397"/>
                </a:lnTo>
                <a:lnTo>
                  <a:pt x="2755888" y="1784157"/>
                </a:lnTo>
                <a:lnTo>
                  <a:pt x="2766362" y="1776550"/>
                </a:lnTo>
                <a:lnTo>
                  <a:pt x="2777789" y="1768626"/>
                </a:lnTo>
                <a:lnTo>
                  <a:pt x="2789850" y="1760702"/>
                </a:lnTo>
                <a:lnTo>
                  <a:pt x="2803181" y="1753413"/>
                </a:lnTo>
                <a:lnTo>
                  <a:pt x="2817464" y="1746440"/>
                </a:lnTo>
                <a:lnTo>
                  <a:pt x="2832382" y="1739467"/>
                </a:lnTo>
                <a:lnTo>
                  <a:pt x="2848569" y="1733128"/>
                </a:lnTo>
                <a:lnTo>
                  <a:pt x="2865709" y="1726789"/>
                </a:lnTo>
                <a:lnTo>
                  <a:pt x="2883483" y="1720450"/>
                </a:lnTo>
                <a:lnTo>
                  <a:pt x="2901575" y="1715062"/>
                </a:lnTo>
                <a:lnTo>
                  <a:pt x="2920937" y="1709357"/>
                </a:lnTo>
                <a:lnTo>
                  <a:pt x="2940933" y="1704286"/>
                </a:lnTo>
                <a:lnTo>
                  <a:pt x="2961564" y="1699532"/>
                </a:lnTo>
                <a:lnTo>
                  <a:pt x="2983147" y="1695411"/>
                </a:lnTo>
                <a:lnTo>
                  <a:pt x="3004731" y="1691291"/>
                </a:lnTo>
                <a:lnTo>
                  <a:pt x="3027584" y="1687805"/>
                </a:lnTo>
                <a:lnTo>
                  <a:pt x="3050436" y="1684318"/>
                </a:lnTo>
                <a:lnTo>
                  <a:pt x="3074241" y="1681466"/>
                </a:lnTo>
                <a:lnTo>
                  <a:pt x="3098681" y="1679247"/>
                </a:lnTo>
                <a:lnTo>
                  <a:pt x="3123121" y="1677028"/>
                </a:lnTo>
                <a:lnTo>
                  <a:pt x="3148196" y="1675444"/>
                </a:lnTo>
                <a:lnTo>
                  <a:pt x="3173905" y="1674493"/>
                </a:lnTo>
                <a:lnTo>
                  <a:pt x="3199615" y="1673542"/>
                </a:lnTo>
                <a:lnTo>
                  <a:pt x="3225959" y="1673225"/>
                </a:lnTo>
                <a:close/>
                <a:moveTo>
                  <a:pt x="3454389" y="0"/>
                </a:moveTo>
                <a:lnTo>
                  <a:pt x="3461374" y="0"/>
                </a:lnTo>
                <a:lnTo>
                  <a:pt x="3468995" y="635"/>
                </a:lnTo>
                <a:lnTo>
                  <a:pt x="3475981" y="1587"/>
                </a:lnTo>
                <a:lnTo>
                  <a:pt x="3482966" y="3174"/>
                </a:lnTo>
                <a:lnTo>
                  <a:pt x="3490270" y="5079"/>
                </a:lnTo>
                <a:lnTo>
                  <a:pt x="3497255" y="7300"/>
                </a:lnTo>
                <a:lnTo>
                  <a:pt x="3503923" y="9839"/>
                </a:lnTo>
                <a:lnTo>
                  <a:pt x="3510591" y="13013"/>
                </a:lnTo>
                <a:lnTo>
                  <a:pt x="3517259" y="16505"/>
                </a:lnTo>
                <a:lnTo>
                  <a:pt x="3523610" y="20314"/>
                </a:lnTo>
                <a:lnTo>
                  <a:pt x="3529643" y="24757"/>
                </a:lnTo>
                <a:lnTo>
                  <a:pt x="3535676" y="29518"/>
                </a:lnTo>
                <a:lnTo>
                  <a:pt x="3541074" y="34596"/>
                </a:lnTo>
                <a:lnTo>
                  <a:pt x="3546472" y="39992"/>
                </a:lnTo>
                <a:lnTo>
                  <a:pt x="3551235" y="45705"/>
                </a:lnTo>
                <a:lnTo>
                  <a:pt x="3555998" y="51418"/>
                </a:lnTo>
                <a:lnTo>
                  <a:pt x="3560443" y="57766"/>
                </a:lnTo>
                <a:lnTo>
                  <a:pt x="3564254" y="64113"/>
                </a:lnTo>
                <a:lnTo>
                  <a:pt x="3567746" y="70779"/>
                </a:lnTo>
                <a:lnTo>
                  <a:pt x="3570922" y="77444"/>
                </a:lnTo>
                <a:lnTo>
                  <a:pt x="3573462" y="84109"/>
                </a:lnTo>
                <a:lnTo>
                  <a:pt x="3575684" y="91410"/>
                </a:lnTo>
                <a:lnTo>
                  <a:pt x="3577590" y="98709"/>
                </a:lnTo>
                <a:lnTo>
                  <a:pt x="3579177" y="106009"/>
                </a:lnTo>
                <a:lnTo>
                  <a:pt x="3580448" y="113309"/>
                </a:lnTo>
                <a:lnTo>
                  <a:pt x="3580765" y="120927"/>
                </a:lnTo>
                <a:lnTo>
                  <a:pt x="3581400" y="128544"/>
                </a:lnTo>
                <a:lnTo>
                  <a:pt x="3580765" y="136162"/>
                </a:lnTo>
                <a:lnTo>
                  <a:pt x="3530913" y="1012801"/>
                </a:lnTo>
                <a:lnTo>
                  <a:pt x="3529960" y="1019149"/>
                </a:lnTo>
                <a:lnTo>
                  <a:pt x="3529326" y="1025814"/>
                </a:lnTo>
                <a:lnTo>
                  <a:pt x="3528055" y="1032162"/>
                </a:lnTo>
                <a:lnTo>
                  <a:pt x="3526785" y="1038510"/>
                </a:lnTo>
                <a:lnTo>
                  <a:pt x="3524880" y="1044541"/>
                </a:lnTo>
                <a:lnTo>
                  <a:pt x="3522975" y="1050254"/>
                </a:lnTo>
                <a:lnTo>
                  <a:pt x="3520434" y="1056284"/>
                </a:lnTo>
                <a:lnTo>
                  <a:pt x="3518212" y="1062315"/>
                </a:lnTo>
                <a:lnTo>
                  <a:pt x="3515354" y="1067710"/>
                </a:lnTo>
                <a:lnTo>
                  <a:pt x="3512179" y="1072789"/>
                </a:lnTo>
                <a:lnTo>
                  <a:pt x="3508686" y="1077867"/>
                </a:lnTo>
                <a:lnTo>
                  <a:pt x="3505193" y="1083263"/>
                </a:lnTo>
                <a:lnTo>
                  <a:pt x="3501700" y="1087706"/>
                </a:lnTo>
                <a:lnTo>
                  <a:pt x="3497572" y="1092467"/>
                </a:lnTo>
                <a:lnTo>
                  <a:pt x="3493445" y="1096910"/>
                </a:lnTo>
                <a:lnTo>
                  <a:pt x="3488999" y="1101354"/>
                </a:lnTo>
                <a:lnTo>
                  <a:pt x="3484554" y="1105163"/>
                </a:lnTo>
                <a:lnTo>
                  <a:pt x="3479791" y="1108654"/>
                </a:lnTo>
                <a:lnTo>
                  <a:pt x="3474710" y="1112463"/>
                </a:lnTo>
                <a:lnTo>
                  <a:pt x="3469630" y="1115319"/>
                </a:lnTo>
                <a:lnTo>
                  <a:pt x="3464550" y="1118493"/>
                </a:lnTo>
                <a:lnTo>
                  <a:pt x="3459152" y="1121350"/>
                </a:lnTo>
                <a:lnTo>
                  <a:pt x="3453436" y="1123889"/>
                </a:lnTo>
                <a:lnTo>
                  <a:pt x="3448038" y="1126111"/>
                </a:lnTo>
                <a:lnTo>
                  <a:pt x="3442005" y="1128015"/>
                </a:lnTo>
                <a:lnTo>
                  <a:pt x="3435972" y="1129602"/>
                </a:lnTo>
                <a:lnTo>
                  <a:pt x="3430256" y="1130871"/>
                </a:lnTo>
                <a:lnTo>
                  <a:pt x="3423906" y="1132141"/>
                </a:lnTo>
                <a:lnTo>
                  <a:pt x="3417873" y="1132776"/>
                </a:lnTo>
                <a:lnTo>
                  <a:pt x="3411522" y="1133093"/>
                </a:lnTo>
                <a:lnTo>
                  <a:pt x="3405490" y="1133093"/>
                </a:lnTo>
                <a:lnTo>
                  <a:pt x="3398504" y="1132776"/>
                </a:lnTo>
                <a:lnTo>
                  <a:pt x="3392471" y="1132458"/>
                </a:lnTo>
                <a:lnTo>
                  <a:pt x="3386120" y="1131189"/>
                </a:lnTo>
                <a:lnTo>
                  <a:pt x="3379770" y="1129919"/>
                </a:lnTo>
                <a:lnTo>
                  <a:pt x="3373736" y="1128332"/>
                </a:lnTo>
                <a:lnTo>
                  <a:pt x="3368021" y="1126745"/>
                </a:lnTo>
                <a:lnTo>
                  <a:pt x="3361988" y="1124524"/>
                </a:lnTo>
                <a:lnTo>
                  <a:pt x="3356590" y="1122302"/>
                </a:lnTo>
                <a:lnTo>
                  <a:pt x="3350874" y="1119763"/>
                </a:lnTo>
                <a:lnTo>
                  <a:pt x="3345476" y="1116589"/>
                </a:lnTo>
                <a:lnTo>
                  <a:pt x="3340396" y="1113415"/>
                </a:lnTo>
                <a:lnTo>
                  <a:pt x="3334998" y="1109924"/>
                </a:lnTo>
                <a:lnTo>
                  <a:pt x="3330553" y="1106432"/>
                </a:lnTo>
                <a:lnTo>
                  <a:pt x="3325790" y="1102306"/>
                </a:lnTo>
                <a:lnTo>
                  <a:pt x="3321344" y="1098497"/>
                </a:lnTo>
                <a:lnTo>
                  <a:pt x="3316899" y="1094054"/>
                </a:lnTo>
                <a:lnTo>
                  <a:pt x="3312771" y="1089293"/>
                </a:lnTo>
                <a:lnTo>
                  <a:pt x="3308961" y="1084849"/>
                </a:lnTo>
                <a:lnTo>
                  <a:pt x="3305150" y="1080089"/>
                </a:lnTo>
                <a:lnTo>
                  <a:pt x="3301975" y="1074693"/>
                </a:lnTo>
                <a:lnTo>
                  <a:pt x="3298482" y="1069615"/>
                </a:lnTo>
                <a:lnTo>
                  <a:pt x="3295625" y="1064219"/>
                </a:lnTo>
                <a:lnTo>
                  <a:pt x="3293084" y="1058823"/>
                </a:lnTo>
                <a:lnTo>
                  <a:pt x="3290544" y="1053110"/>
                </a:lnTo>
                <a:lnTo>
                  <a:pt x="3288639" y="1047397"/>
                </a:lnTo>
                <a:lnTo>
                  <a:pt x="3286734" y="1041367"/>
                </a:lnTo>
                <a:lnTo>
                  <a:pt x="3285146" y="1035019"/>
                </a:lnTo>
                <a:lnTo>
                  <a:pt x="3283558" y="1028988"/>
                </a:lnTo>
                <a:lnTo>
                  <a:pt x="3282606" y="1022640"/>
                </a:lnTo>
                <a:lnTo>
                  <a:pt x="3281971" y="1015975"/>
                </a:lnTo>
                <a:lnTo>
                  <a:pt x="3281654" y="1009627"/>
                </a:lnTo>
                <a:lnTo>
                  <a:pt x="3281018" y="1003597"/>
                </a:lnTo>
                <a:lnTo>
                  <a:pt x="3281654" y="996614"/>
                </a:lnTo>
                <a:lnTo>
                  <a:pt x="3306103" y="573529"/>
                </a:lnTo>
                <a:lnTo>
                  <a:pt x="3299118" y="568768"/>
                </a:lnTo>
                <a:lnTo>
                  <a:pt x="2057582" y="2162081"/>
                </a:lnTo>
                <a:lnTo>
                  <a:pt x="2052502" y="2168112"/>
                </a:lnTo>
                <a:lnTo>
                  <a:pt x="2047422" y="2173825"/>
                </a:lnTo>
                <a:lnTo>
                  <a:pt x="2042024" y="2178903"/>
                </a:lnTo>
                <a:lnTo>
                  <a:pt x="2036626" y="2183981"/>
                </a:lnTo>
                <a:lnTo>
                  <a:pt x="2030592" y="2188742"/>
                </a:lnTo>
                <a:lnTo>
                  <a:pt x="2024877" y="2193186"/>
                </a:lnTo>
                <a:lnTo>
                  <a:pt x="2018844" y="2197629"/>
                </a:lnTo>
                <a:lnTo>
                  <a:pt x="2012493" y="2201121"/>
                </a:lnTo>
                <a:lnTo>
                  <a:pt x="2006143" y="2204612"/>
                </a:lnTo>
                <a:lnTo>
                  <a:pt x="1999475" y="2207786"/>
                </a:lnTo>
                <a:lnTo>
                  <a:pt x="1992807" y="2210642"/>
                </a:lnTo>
                <a:lnTo>
                  <a:pt x="1986139" y="2213182"/>
                </a:lnTo>
                <a:lnTo>
                  <a:pt x="1979470" y="2215403"/>
                </a:lnTo>
                <a:lnTo>
                  <a:pt x="1972485" y="2217308"/>
                </a:lnTo>
                <a:lnTo>
                  <a:pt x="1965499" y="2218577"/>
                </a:lnTo>
                <a:lnTo>
                  <a:pt x="1958514" y="2219529"/>
                </a:lnTo>
                <a:lnTo>
                  <a:pt x="1951528" y="2220482"/>
                </a:lnTo>
                <a:lnTo>
                  <a:pt x="1944225" y="2221116"/>
                </a:lnTo>
                <a:lnTo>
                  <a:pt x="1937239" y="2221116"/>
                </a:lnTo>
                <a:lnTo>
                  <a:pt x="1929619" y="2221116"/>
                </a:lnTo>
                <a:lnTo>
                  <a:pt x="1922633" y="2220482"/>
                </a:lnTo>
                <a:lnTo>
                  <a:pt x="1915647" y="2219529"/>
                </a:lnTo>
                <a:lnTo>
                  <a:pt x="1908344" y="2218577"/>
                </a:lnTo>
                <a:lnTo>
                  <a:pt x="1901358" y="2216990"/>
                </a:lnTo>
                <a:lnTo>
                  <a:pt x="1894690" y="2214769"/>
                </a:lnTo>
                <a:lnTo>
                  <a:pt x="1887387" y="2212547"/>
                </a:lnTo>
                <a:lnTo>
                  <a:pt x="1880402" y="2210008"/>
                </a:lnTo>
                <a:lnTo>
                  <a:pt x="1873734" y="2207151"/>
                </a:lnTo>
                <a:lnTo>
                  <a:pt x="1867066" y="2203977"/>
                </a:lnTo>
                <a:lnTo>
                  <a:pt x="1860715" y="2199851"/>
                </a:lnTo>
                <a:lnTo>
                  <a:pt x="1854047" y="2196042"/>
                </a:lnTo>
                <a:lnTo>
                  <a:pt x="1847696" y="2191599"/>
                </a:lnTo>
                <a:lnTo>
                  <a:pt x="1229469" y="1731062"/>
                </a:lnTo>
                <a:lnTo>
                  <a:pt x="271487" y="2768937"/>
                </a:lnTo>
                <a:lnTo>
                  <a:pt x="266406" y="2774967"/>
                </a:lnTo>
                <a:lnTo>
                  <a:pt x="260691" y="2780680"/>
                </a:lnTo>
                <a:lnTo>
                  <a:pt x="254975" y="2785759"/>
                </a:lnTo>
                <a:lnTo>
                  <a:pt x="248942" y="2791154"/>
                </a:lnTo>
                <a:lnTo>
                  <a:pt x="242592" y="2795915"/>
                </a:lnTo>
                <a:lnTo>
                  <a:pt x="236241" y="2800041"/>
                </a:lnTo>
                <a:lnTo>
                  <a:pt x="230208" y="2804167"/>
                </a:lnTo>
                <a:lnTo>
                  <a:pt x="223223" y="2807659"/>
                </a:lnTo>
                <a:lnTo>
                  <a:pt x="216554" y="2810833"/>
                </a:lnTo>
                <a:lnTo>
                  <a:pt x="209886" y="2814007"/>
                </a:lnTo>
                <a:lnTo>
                  <a:pt x="202901" y="2816228"/>
                </a:lnTo>
                <a:lnTo>
                  <a:pt x="195915" y="2818767"/>
                </a:lnTo>
                <a:lnTo>
                  <a:pt x="188612" y="2820354"/>
                </a:lnTo>
                <a:lnTo>
                  <a:pt x="181309" y="2821941"/>
                </a:lnTo>
                <a:lnTo>
                  <a:pt x="174006" y="2822894"/>
                </a:lnTo>
                <a:lnTo>
                  <a:pt x="166703" y="2823846"/>
                </a:lnTo>
                <a:lnTo>
                  <a:pt x="159082" y="2824163"/>
                </a:lnTo>
                <a:lnTo>
                  <a:pt x="152096" y="2824163"/>
                </a:lnTo>
                <a:lnTo>
                  <a:pt x="144476" y="2823846"/>
                </a:lnTo>
                <a:lnTo>
                  <a:pt x="136855" y="2823528"/>
                </a:lnTo>
                <a:lnTo>
                  <a:pt x="129552" y="2822259"/>
                </a:lnTo>
                <a:lnTo>
                  <a:pt x="122249" y="2820672"/>
                </a:lnTo>
                <a:lnTo>
                  <a:pt x="114945" y="2819085"/>
                </a:lnTo>
                <a:lnTo>
                  <a:pt x="107642" y="2816546"/>
                </a:lnTo>
                <a:lnTo>
                  <a:pt x="100657" y="2814324"/>
                </a:lnTo>
                <a:lnTo>
                  <a:pt x="93671" y="2811467"/>
                </a:lnTo>
                <a:lnTo>
                  <a:pt x="87003" y="2807976"/>
                </a:lnTo>
                <a:lnTo>
                  <a:pt x="80335" y="2804485"/>
                </a:lnTo>
                <a:lnTo>
                  <a:pt x="73349" y="2800359"/>
                </a:lnTo>
                <a:lnTo>
                  <a:pt x="66681" y="2796233"/>
                </a:lnTo>
                <a:lnTo>
                  <a:pt x="60331" y="2791472"/>
                </a:lnTo>
                <a:lnTo>
                  <a:pt x="54298" y="2785759"/>
                </a:lnTo>
                <a:lnTo>
                  <a:pt x="48265" y="2780680"/>
                </a:lnTo>
                <a:lnTo>
                  <a:pt x="42867" y="2774967"/>
                </a:lnTo>
                <a:lnTo>
                  <a:pt x="37469" y="2768937"/>
                </a:lnTo>
                <a:lnTo>
                  <a:pt x="32388" y="2762906"/>
                </a:lnTo>
                <a:lnTo>
                  <a:pt x="28260" y="2756876"/>
                </a:lnTo>
                <a:lnTo>
                  <a:pt x="23815" y="2749893"/>
                </a:lnTo>
                <a:lnTo>
                  <a:pt x="19687" y="2743228"/>
                </a:lnTo>
                <a:lnTo>
                  <a:pt x="16194" y="2736563"/>
                </a:lnTo>
                <a:lnTo>
                  <a:pt x="13019" y="2729580"/>
                </a:lnTo>
                <a:lnTo>
                  <a:pt x="10479" y="2722280"/>
                </a:lnTo>
                <a:lnTo>
                  <a:pt x="7938" y="2715297"/>
                </a:lnTo>
                <a:lnTo>
                  <a:pt x="5716" y="2708315"/>
                </a:lnTo>
                <a:lnTo>
                  <a:pt x="3811" y="2700697"/>
                </a:lnTo>
                <a:lnTo>
                  <a:pt x="2540" y="2693080"/>
                </a:lnTo>
                <a:lnTo>
                  <a:pt x="1270" y="2685780"/>
                </a:lnTo>
                <a:lnTo>
                  <a:pt x="635" y="2678162"/>
                </a:lnTo>
                <a:lnTo>
                  <a:pt x="0" y="2670228"/>
                </a:lnTo>
                <a:lnTo>
                  <a:pt x="0" y="2662927"/>
                </a:lnTo>
                <a:lnTo>
                  <a:pt x="0" y="2655310"/>
                </a:lnTo>
                <a:lnTo>
                  <a:pt x="953" y="2648010"/>
                </a:lnTo>
                <a:lnTo>
                  <a:pt x="1588" y="2640075"/>
                </a:lnTo>
                <a:lnTo>
                  <a:pt x="3176" y="2632458"/>
                </a:lnTo>
                <a:lnTo>
                  <a:pt x="4763" y="2625158"/>
                </a:lnTo>
                <a:lnTo>
                  <a:pt x="6668" y="2617858"/>
                </a:lnTo>
                <a:lnTo>
                  <a:pt x="9526" y="2610558"/>
                </a:lnTo>
                <a:lnTo>
                  <a:pt x="12384" y="2603258"/>
                </a:lnTo>
                <a:lnTo>
                  <a:pt x="15559" y="2596275"/>
                </a:lnTo>
                <a:lnTo>
                  <a:pt x="19052" y="2588975"/>
                </a:lnTo>
                <a:lnTo>
                  <a:pt x="22545" y="2582310"/>
                </a:lnTo>
                <a:lnTo>
                  <a:pt x="26990" y="2575644"/>
                </a:lnTo>
                <a:lnTo>
                  <a:pt x="31753" y="2569297"/>
                </a:lnTo>
                <a:lnTo>
                  <a:pt x="36516" y="2562631"/>
                </a:lnTo>
                <a:lnTo>
                  <a:pt x="1086264" y="1414621"/>
                </a:lnTo>
                <a:lnTo>
                  <a:pt x="1091027" y="1408908"/>
                </a:lnTo>
                <a:lnTo>
                  <a:pt x="1096742" y="1403829"/>
                </a:lnTo>
                <a:lnTo>
                  <a:pt x="1101823" y="1398751"/>
                </a:lnTo>
                <a:lnTo>
                  <a:pt x="1107221" y="1393990"/>
                </a:lnTo>
                <a:lnTo>
                  <a:pt x="1113254" y="1389229"/>
                </a:lnTo>
                <a:lnTo>
                  <a:pt x="1119287" y="1385103"/>
                </a:lnTo>
                <a:lnTo>
                  <a:pt x="1125002" y="1381295"/>
                </a:lnTo>
                <a:lnTo>
                  <a:pt x="1131353" y="1377803"/>
                </a:lnTo>
                <a:lnTo>
                  <a:pt x="1137703" y="1374629"/>
                </a:lnTo>
                <a:lnTo>
                  <a:pt x="1144054" y="1371455"/>
                </a:lnTo>
                <a:lnTo>
                  <a:pt x="1150722" y="1368599"/>
                </a:lnTo>
                <a:lnTo>
                  <a:pt x="1157390" y="1366694"/>
                </a:lnTo>
                <a:lnTo>
                  <a:pt x="1164058" y="1364790"/>
                </a:lnTo>
                <a:lnTo>
                  <a:pt x="1170726" y="1362568"/>
                </a:lnTo>
                <a:lnTo>
                  <a:pt x="1177394" y="1361616"/>
                </a:lnTo>
                <a:lnTo>
                  <a:pt x="1184698" y="1360347"/>
                </a:lnTo>
                <a:lnTo>
                  <a:pt x="1191683" y="1360029"/>
                </a:lnTo>
                <a:lnTo>
                  <a:pt x="1198351" y="1359712"/>
                </a:lnTo>
                <a:lnTo>
                  <a:pt x="1205654" y="1359077"/>
                </a:lnTo>
                <a:lnTo>
                  <a:pt x="1212640" y="1359712"/>
                </a:lnTo>
                <a:lnTo>
                  <a:pt x="1219626" y="1360347"/>
                </a:lnTo>
                <a:lnTo>
                  <a:pt x="1226294" y="1361299"/>
                </a:lnTo>
                <a:lnTo>
                  <a:pt x="1233597" y="1362251"/>
                </a:lnTo>
                <a:lnTo>
                  <a:pt x="1240582" y="1363838"/>
                </a:lnTo>
                <a:lnTo>
                  <a:pt x="1247251" y="1365742"/>
                </a:lnTo>
                <a:lnTo>
                  <a:pt x="1253919" y="1368281"/>
                </a:lnTo>
                <a:lnTo>
                  <a:pt x="1260904" y="1371138"/>
                </a:lnTo>
                <a:lnTo>
                  <a:pt x="1267572" y="1373677"/>
                </a:lnTo>
                <a:lnTo>
                  <a:pt x="1274240" y="1376851"/>
                </a:lnTo>
                <a:lnTo>
                  <a:pt x="1280591" y="1380977"/>
                </a:lnTo>
                <a:lnTo>
                  <a:pt x="1286942" y="1384786"/>
                </a:lnTo>
                <a:lnTo>
                  <a:pt x="1292975" y="1389229"/>
                </a:lnTo>
                <a:lnTo>
                  <a:pt x="1907709" y="1846910"/>
                </a:lnTo>
                <a:lnTo>
                  <a:pt x="3043507" y="389124"/>
                </a:lnTo>
                <a:lnTo>
                  <a:pt x="3023186" y="374841"/>
                </a:lnTo>
                <a:lnTo>
                  <a:pt x="2660568" y="470377"/>
                </a:lnTo>
                <a:lnTo>
                  <a:pt x="2654853" y="471646"/>
                </a:lnTo>
                <a:lnTo>
                  <a:pt x="2648502" y="472598"/>
                </a:lnTo>
                <a:lnTo>
                  <a:pt x="2642152" y="473551"/>
                </a:lnTo>
                <a:lnTo>
                  <a:pt x="2635801" y="473868"/>
                </a:lnTo>
                <a:lnTo>
                  <a:pt x="2629450" y="474185"/>
                </a:lnTo>
                <a:lnTo>
                  <a:pt x="2623418" y="473868"/>
                </a:lnTo>
                <a:lnTo>
                  <a:pt x="2617384" y="473551"/>
                </a:lnTo>
                <a:lnTo>
                  <a:pt x="2611352" y="472598"/>
                </a:lnTo>
                <a:lnTo>
                  <a:pt x="2605318" y="471964"/>
                </a:lnTo>
                <a:lnTo>
                  <a:pt x="2599603" y="470377"/>
                </a:lnTo>
                <a:lnTo>
                  <a:pt x="2593570" y="468790"/>
                </a:lnTo>
                <a:lnTo>
                  <a:pt x="2587537" y="466885"/>
                </a:lnTo>
                <a:lnTo>
                  <a:pt x="2582139" y="464346"/>
                </a:lnTo>
                <a:lnTo>
                  <a:pt x="2576741" y="462124"/>
                </a:lnTo>
                <a:lnTo>
                  <a:pt x="2571660" y="459268"/>
                </a:lnTo>
                <a:lnTo>
                  <a:pt x="2565945" y="456094"/>
                </a:lnTo>
                <a:lnTo>
                  <a:pt x="2560864" y="452920"/>
                </a:lnTo>
                <a:lnTo>
                  <a:pt x="2556102" y="449429"/>
                </a:lnTo>
                <a:lnTo>
                  <a:pt x="2551339" y="445937"/>
                </a:lnTo>
                <a:lnTo>
                  <a:pt x="2546576" y="441811"/>
                </a:lnTo>
                <a:lnTo>
                  <a:pt x="2542448" y="437685"/>
                </a:lnTo>
                <a:lnTo>
                  <a:pt x="2538002" y="433242"/>
                </a:lnTo>
                <a:lnTo>
                  <a:pt x="2533875" y="428481"/>
                </a:lnTo>
                <a:lnTo>
                  <a:pt x="2530064" y="423402"/>
                </a:lnTo>
                <a:lnTo>
                  <a:pt x="2526572" y="418324"/>
                </a:lnTo>
                <a:lnTo>
                  <a:pt x="2523396" y="413246"/>
                </a:lnTo>
                <a:lnTo>
                  <a:pt x="2520221" y="407533"/>
                </a:lnTo>
                <a:lnTo>
                  <a:pt x="2517363" y="402137"/>
                </a:lnTo>
                <a:lnTo>
                  <a:pt x="2514823" y="396107"/>
                </a:lnTo>
                <a:lnTo>
                  <a:pt x="2512283" y="390394"/>
                </a:lnTo>
                <a:lnTo>
                  <a:pt x="2510378" y="384046"/>
                </a:lnTo>
                <a:lnTo>
                  <a:pt x="2508472" y="377698"/>
                </a:lnTo>
                <a:lnTo>
                  <a:pt x="2507202" y="371350"/>
                </a:lnTo>
                <a:lnTo>
                  <a:pt x="2505932" y="364685"/>
                </a:lnTo>
                <a:lnTo>
                  <a:pt x="2505297" y="358337"/>
                </a:lnTo>
                <a:lnTo>
                  <a:pt x="2504980" y="351989"/>
                </a:lnTo>
                <a:lnTo>
                  <a:pt x="2504344" y="345641"/>
                </a:lnTo>
                <a:lnTo>
                  <a:pt x="2504344" y="339293"/>
                </a:lnTo>
                <a:lnTo>
                  <a:pt x="2505297" y="332946"/>
                </a:lnTo>
                <a:lnTo>
                  <a:pt x="2505615" y="326915"/>
                </a:lnTo>
                <a:lnTo>
                  <a:pt x="2506885" y="320567"/>
                </a:lnTo>
                <a:lnTo>
                  <a:pt x="2508155" y="314537"/>
                </a:lnTo>
                <a:lnTo>
                  <a:pt x="2509425" y="308506"/>
                </a:lnTo>
                <a:lnTo>
                  <a:pt x="2511648" y="302793"/>
                </a:lnTo>
                <a:lnTo>
                  <a:pt x="2513870" y="296763"/>
                </a:lnTo>
                <a:lnTo>
                  <a:pt x="2516410" y="291367"/>
                </a:lnTo>
                <a:lnTo>
                  <a:pt x="2518633" y="285654"/>
                </a:lnTo>
                <a:lnTo>
                  <a:pt x="2521808" y="280576"/>
                </a:lnTo>
                <a:lnTo>
                  <a:pt x="2524984" y="275180"/>
                </a:lnTo>
                <a:lnTo>
                  <a:pt x="2528159" y="270102"/>
                </a:lnTo>
                <a:lnTo>
                  <a:pt x="2531970" y="265341"/>
                </a:lnTo>
                <a:lnTo>
                  <a:pt x="2535462" y="260580"/>
                </a:lnTo>
                <a:lnTo>
                  <a:pt x="2539908" y="256136"/>
                </a:lnTo>
                <a:lnTo>
                  <a:pt x="2544353" y="251693"/>
                </a:lnTo>
                <a:lnTo>
                  <a:pt x="2548481" y="247567"/>
                </a:lnTo>
                <a:lnTo>
                  <a:pt x="2553244" y="243441"/>
                </a:lnTo>
                <a:lnTo>
                  <a:pt x="2558642" y="239949"/>
                </a:lnTo>
                <a:lnTo>
                  <a:pt x="2563722" y="236458"/>
                </a:lnTo>
                <a:lnTo>
                  <a:pt x="2568803" y="233284"/>
                </a:lnTo>
                <a:lnTo>
                  <a:pt x="2574201" y="230428"/>
                </a:lnTo>
                <a:lnTo>
                  <a:pt x="2579916" y="227889"/>
                </a:lnTo>
                <a:lnTo>
                  <a:pt x="2585632" y="225349"/>
                </a:lnTo>
                <a:lnTo>
                  <a:pt x="2591982" y="223445"/>
                </a:lnTo>
                <a:lnTo>
                  <a:pt x="2598015" y="221541"/>
                </a:lnTo>
                <a:lnTo>
                  <a:pt x="3425176" y="4126"/>
                </a:lnTo>
                <a:lnTo>
                  <a:pt x="3432162" y="2222"/>
                </a:lnTo>
                <a:lnTo>
                  <a:pt x="3439782" y="952"/>
                </a:lnTo>
                <a:lnTo>
                  <a:pt x="3446768" y="318"/>
                </a:lnTo>
                <a:lnTo>
                  <a:pt x="345438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728336" y="1233238"/>
            <a:ext cx="1025847" cy="1025847"/>
          </a:xfrm>
          <a:prstGeom prst="ellipse">
            <a:avLst/>
          </a:prstGeom>
          <a:noFill/>
          <a:ln w="190500">
            <a:solidFill>
              <a:schemeClr val="bg1">
                <a:lumMod val="75000"/>
                <a:alpha val="50196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2" name="弧形 21"/>
          <p:cNvSpPr/>
          <p:nvPr/>
        </p:nvSpPr>
        <p:spPr>
          <a:xfrm>
            <a:off x="1728336" y="1233238"/>
            <a:ext cx="1025847" cy="1025847"/>
          </a:xfrm>
          <a:prstGeom prst="arc">
            <a:avLst>
              <a:gd name="adj1" fmla="val 12287900"/>
              <a:gd name="adj2" fmla="val 1569112"/>
            </a:avLst>
          </a:prstGeom>
          <a:ln w="190500">
            <a:solidFill>
              <a:srgbClr val="2F5E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23" name="文本框 9"/>
          <p:cNvSpPr txBox="1"/>
          <p:nvPr/>
        </p:nvSpPr>
        <p:spPr>
          <a:xfrm>
            <a:off x="1872403" y="1599896"/>
            <a:ext cx="755887" cy="328923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800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rPr>
              <a:t>50%</a:t>
            </a:r>
            <a:endParaRPr lang="zh-CN" altLang="en-US" sz="1800" dirty="0">
              <a:solidFill>
                <a:srgbClr val="2F5EB0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602444" y="2259086"/>
            <a:ext cx="125893" cy="12589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5" name="椭圆 24"/>
          <p:cNvSpPr/>
          <p:nvPr/>
        </p:nvSpPr>
        <p:spPr>
          <a:xfrm>
            <a:off x="1332484" y="2043118"/>
            <a:ext cx="215968" cy="215968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26" name="组合 25"/>
          <p:cNvGrpSpPr/>
          <p:nvPr/>
        </p:nvGrpSpPr>
        <p:grpSpPr>
          <a:xfrm>
            <a:off x="2898250" y="1113968"/>
            <a:ext cx="497214" cy="497214"/>
            <a:chOff x="8125599" y="1434035"/>
            <a:chExt cx="2036802" cy="2036802"/>
          </a:xfrm>
        </p:grpSpPr>
        <p:sp>
          <p:nvSpPr>
            <p:cNvPr id="27" name="椭圆 26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261"/>
            <p:cNvSpPr>
              <a:spLocks/>
            </p:cNvSpPr>
            <p:nvPr/>
          </p:nvSpPr>
          <p:spPr bwMode="auto">
            <a:xfrm>
              <a:off x="8628544" y="1966960"/>
              <a:ext cx="1000932" cy="1000932"/>
            </a:xfrm>
            <a:custGeom>
              <a:avLst/>
              <a:gdLst>
                <a:gd name="T0" fmla="*/ 84 w 86"/>
                <a:gd name="T1" fmla="*/ 13 h 86"/>
                <a:gd name="T2" fmla="*/ 74 w 86"/>
                <a:gd name="T3" fmla="*/ 1 h 86"/>
                <a:gd name="T4" fmla="*/ 72 w 86"/>
                <a:gd name="T5" fmla="*/ 1 h 86"/>
                <a:gd name="T6" fmla="*/ 71 w 86"/>
                <a:gd name="T7" fmla="*/ 1 h 86"/>
                <a:gd name="T8" fmla="*/ 69 w 86"/>
                <a:gd name="T9" fmla="*/ 4 h 86"/>
                <a:gd name="T10" fmla="*/ 69 w 86"/>
                <a:gd name="T11" fmla="*/ 10 h 86"/>
                <a:gd name="T12" fmla="*/ 59 w 86"/>
                <a:gd name="T13" fmla="*/ 10 h 86"/>
                <a:gd name="T14" fmla="*/ 59 w 86"/>
                <a:gd name="T15" fmla="*/ 1 h 86"/>
                <a:gd name="T16" fmla="*/ 58 w 86"/>
                <a:gd name="T17" fmla="*/ 0 h 86"/>
                <a:gd name="T18" fmla="*/ 46 w 86"/>
                <a:gd name="T19" fmla="*/ 0 h 86"/>
                <a:gd name="T20" fmla="*/ 45 w 86"/>
                <a:gd name="T21" fmla="*/ 1 h 86"/>
                <a:gd name="T22" fmla="*/ 45 w 86"/>
                <a:gd name="T23" fmla="*/ 10 h 86"/>
                <a:gd name="T24" fmla="*/ 44 w 86"/>
                <a:gd name="T25" fmla="*/ 13 h 86"/>
                <a:gd name="T26" fmla="*/ 44 w 86"/>
                <a:gd name="T27" fmla="*/ 21 h 86"/>
                <a:gd name="T28" fmla="*/ 45 w 86"/>
                <a:gd name="T29" fmla="*/ 24 h 86"/>
                <a:gd name="T30" fmla="*/ 45 w 86"/>
                <a:gd name="T31" fmla="*/ 27 h 86"/>
                <a:gd name="T32" fmla="*/ 37 w 86"/>
                <a:gd name="T33" fmla="*/ 27 h 86"/>
                <a:gd name="T34" fmla="*/ 37 w 86"/>
                <a:gd name="T35" fmla="*/ 21 h 86"/>
                <a:gd name="T36" fmla="*/ 34 w 86"/>
                <a:gd name="T37" fmla="*/ 18 h 86"/>
                <a:gd name="T38" fmla="*/ 32 w 86"/>
                <a:gd name="T39" fmla="*/ 18 h 86"/>
                <a:gd name="T40" fmla="*/ 29 w 86"/>
                <a:gd name="T41" fmla="*/ 18 h 86"/>
                <a:gd name="T42" fmla="*/ 3 w 86"/>
                <a:gd name="T43" fmla="*/ 30 h 86"/>
                <a:gd name="T44" fmla="*/ 0 w 86"/>
                <a:gd name="T45" fmla="*/ 34 h 86"/>
                <a:gd name="T46" fmla="*/ 3 w 86"/>
                <a:gd name="T47" fmla="*/ 38 h 86"/>
                <a:gd name="T48" fmla="*/ 29 w 86"/>
                <a:gd name="T49" fmla="*/ 50 h 86"/>
                <a:gd name="T50" fmla="*/ 31 w 86"/>
                <a:gd name="T51" fmla="*/ 51 h 86"/>
                <a:gd name="T52" fmla="*/ 34 w 86"/>
                <a:gd name="T53" fmla="*/ 50 h 86"/>
                <a:gd name="T54" fmla="*/ 37 w 86"/>
                <a:gd name="T55" fmla="*/ 47 h 86"/>
                <a:gd name="T56" fmla="*/ 37 w 86"/>
                <a:gd name="T57" fmla="*/ 42 h 86"/>
                <a:gd name="T58" fmla="*/ 45 w 86"/>
                <a:gd name="T59" fmla="*/ 42 h 86"/>
                <a:gd name="T60" fmla="*/ 45 w 86"/>
                <a:gd name="T61" fmla="*/ 85 h 86"/>
                <a:gd name="T62" fmla="*/ 46 w 86"/>
                <a:gd name="T63" fmla="*/ 86 h 86"/>
                <a:gd name="T64" fmla="*/ 58 w 86"/>
                <a:gd name="T65" fmla="*/ 86 h 86"/>
                <a:gd name="T66" fmla="*/ 59 w 86"/>
                <a:gd name="T67" fmla="*/ 85 h 86"/>
                <a:gd name="T68" fmla="*/ 59 w 86"/>
                <a:gd name="T69" fmla="*/ 41 h 86"/>
                <a:gd name="T70" fmla="*/ 62 w 86"/>
                <a:gd name="T71" fmla="*/ 38 h 86"/>
                <a:gd name="T72" fmla="*/ 62 w 86"/>
                <a:gd name="T73" fmla="*/ 30 h 86"/>
                <a:gd name="T74" fmla="*/ 59 w 86"/>
                <a:gd name="T75" fmla="*/ 27 h 86"/>
                <a:gd name="T76" fmla="*/ 59 w 86"/>
                <a:gd name="T77" fmla="*/ 25 h 86"/>
                <a:gd name="T78" fmla="*/ 69 w 86"/>
                <a:gd name="T79" fmla="*/ 25 h 86"/>
                <a:gd name="T80" fmla="*/ 69 w 86"/>
                <a:gd name="T81" fmla="*/ 30 h 86"/>
                <a:gd name="T82" fmla="*/ 71 w 86"/>
                <a:gd name="T83" fmla="*/ 33 h 86"/>
                <a:gd name="T84" fmla="*/ 73 w 86"/>
                <a:gd name="T85" fmla="*/ 34 h 86"/>
                <a:gd name="T86" fmla="*/ 74 w 86"/>
                <a:gd name="T87" fmla="*/ 33 h 86"/>
                <a:gd name="T88" fmla="*/ 84 w 86"/>
                <a:gd name="T89" fmla="*/ 21 h 86"/>
                <a:gd name="T90" fmla="*/ 86 w 86"/>
                <a:gd name="T91" fmla="*/ 17 h 86"/>
                <a:gd name="T92" fmla="*/ 84 w 86"/>
                <a:gd name="T93" fmla="*/ 13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86" h="86">
                  <a:moveTo>
                    <a:pt x="84" y="13"/>
                  </a:moveTo>
                  <a:cubicBezTo>
                    <a:pt x="74" y="1"/>
                    <a:pt x="74" y="1"/>
                    <a:pt x="74" y="1"/>
                  </a:cubicBezTo>
                  <a:cubicBezTo>
                    <a:pt x="73" y="1"/>
                    <a:pt x="73" y="1"/>
                    <a:pt x="72" y="1"/>
                  </a:cubicBezTo>
                  <a:cubicBezTo>
                    <a:pt x="72" y="1"/>
                    <a:pt x="71" y="1"/>
                    <a:pt x="71" y="1"/>
                  </a:cubicBezTo>
                  <a:cubicBezTo>
                    <a:pt x="70" y="2"/>
                    <a:pt x="69" y="3"/>
                    <a:pt x="69" y="4"/>
                  </a:cubicBezTo>
                  <a:cubicBezTo>
                    <a:pt x="69" y="10"/>
                    <a:pt x="69" y="10"/>
                    <a:pt x="69" y="10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1"/>
                    <a:pt x="59" y="0"/>
                    <a:pt x="58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5" y="0"/>
                    <a:pt x="45" y="1"/>
                    <a:pt x="45" y="1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44" y="11"/>
                    <a:pt x="44" y="12"/>
                    <a:pt x="44" y="13"/>
                  </a:cubicBezTo>
                  <a:cubicBezTo>
                    <a:pt x="44" y="21"/>
                    <a:pt x="44" y="21"/>
                    <a:pt x="44" y="21"/>
                  </a:cubicBezTo>
                  <a:cubicBezTo>
                    <a:pt x="44" y="22"/>
                    <a:pt x="44" y="23"/>
                    <a:pt x="45" y="24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0"/>
                    <a:pt x="36" y="19"/>
                    <a:pt x="34" y="18"/>
                  </a:cubicBezTo>
                  <a:cubicBezTo>
                    <a:pt x="34" y="18"/>
                    <a:pt x="33" y="18"/>
                    <a:pt x="32" y="18"/>
                  </a:cubicBezTo>
                  <a:cubicBezTo>
                    <a:pt x="31" y="18"/>
                    <a:pt x="30" y="18"/>
                    <a:pt x="29" y="18"/>
                  </a:cubicBezTo>
                  <a:cubicBezTo>
                    <a:pt x="3" y="30"/>
                    <a:pt x="3" y="30"/>
                    <a:pt x="3" y="30"/>
                  </a:cubicBezTo>
                  <a:cubicBezTo>
                    <a:pt x="1" y="31"/>
                    <a:pt x="0" y="33"/>
                    <a:pt x="0" y="34"/>
                  </a:cubicBezTo>
                  <a:cubicBezTo>
                    <a:pt x="0" y="36"/>
                    <a:pt x="1" y="38"/>
                    <a:pt x="3" y="38"/>
                  </a:cubicBezTo>
                  <a:cubicBezTo>
                    <a:pt x="29" y="50"/>
                    <a:pt x="29" y="50"/>
                    <a:pt x="29" y="50"/>
                  </a:cubicBezTo>
                  <a:cubicBezTo>
                    <a:pt x="29" y="51"/>
                    <a:pt x="30" y="51"/>
                    <a:pt x="31" y="51"/>
                  </a:cubicBezTo>
                  <a:cubicBezTo>
                    <a:pt x="32" y="51"/>
                    <a:pt x="33" y="51"/>
                    <a:pt x="34" y="50"/>
                  </a:cubicBezTo>
                  <a:cubicBezTo>
                    <a:pt x="36" y="50"/>
                    <a:pt x="37" y="48"/>
                    <a:pt x="37" y="47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45" y="42"/>
                    <a:pt x="45" y="42"/>
                    <a:pt x="45" y="42"/>
                  </a:cubicBezTo>
                  <a:cubicBezTo>
                    <a:pt x="45" y="85"/>
                    <a:pt x="45" y="85"/>
                    <a:pt x="45" y="85"/>
                  </a:cubicBezTo>
                  <a:cubicBezTo>
                    <a:pt x="45" y="86"/>
                    <a:pt x="45" y="86"/>
                    <a:pt x="46" y="86"/>
                  </a:cubicBezTo>
                  <a:cubicBezTo>
                    <a:pt x="58" y="86"/>
                    <a:pt x="58" y="86"/>
                    <a:pt x="58" y="86"/>
                  </a:cubicBezTo>
                  <a:cubicBezTo>
                    <a:pt x="59" y="86"/>
                    <a:pt x="59" y="86"/>
                    <a:pt x="59" y="85"/>
                  </a:cubicBezTo>
                  <a:cubicBezTo>
                    <a:pt x="59" y="41"/>
                    <a:pt x="59" y="41"/>
                    <a:pt x="59" y="41"/>
                  </a:cubicBezTo>
                  <a:cubicBezTo>
                    <a:pt x="61" y="41"/>
                    <a:pt x="62" y="40"/>
                    <a:pt x="62" y="38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1" y="28"/>
                    <a:pt x="59" y="27"/>
                  </a:cubicBezTo>
                  <a:cubicBezTo>
                    <a:pt x="59" y="25"/>
                    <a:pt x="59" y="25"/>
                    <a:pt x="5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69" y="31"/>
                    <a:pt x="70" y="33"/>
                    <a:pt x="71" y="33"/>
                  </a:cubicBezTo>
                  <a:cubicBezTo>
                    <a:pt x="71" y="34"/>
                    <a:pt x="72" y="34"/>
                    <a:pt x="73" y="34"/>
                  </a:cubicBezTo>
                  <a:cubicBezTo>
                    <a:pt x="73" y="34"/>
                    <a:pt x="74" y="34"/>
                    <a:pt x="74" y="33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5" y="21"/>
                    <a:pt x="86" y="19"/>
                    <a:pt x="86" y="17"/>
                  </a:cubicBezTo>
                  <a:cubicBezTo>
                    <a:pt x="86" y="16"/>
                    <a:pt x="85" y="14"/>
                    <a:pt x="84" y="1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29" name="矩形 28"/>
          <p:cNvSpPr/>
          <p:nvPr/>
        </p:nvSpPr>
        <p:spPr>
          <a:xfrm>
            <a:off x="2844258" y="1675215"/>
            <a:ext cx="917508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0" name="矩形 47"/>
          <p:cNvSpPr>
            <a:spLocks noChangeArrowheads="1"/>
          </p:cNvSpPr>
          <p:nvPr/>
        </p:nvSpPr>
        <p:spPr bwMode="auto">
          <a:xfrm>
            <a:off x="2844258" y="1937795"/>
            <a:ext cx="1619758" cy="69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237812" y="1244525"/>
            <a:ext cx="1025847" cy="1025847"/>
          </a:xfrm>
          <a:prstGeom prst="ellipse">
            <a:avLst/>
          </a:prstGeom>
          <a:noFill/>
          <a:ln w="190500">
            <a:solidFill>
              <a:schemeClr val="bg1">
                <a:lumMod val="75000"/>
                <a:alpha val="50196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2" name="弧形 31"/>
          <p:cNvSpPr/>
          <p:nvPr/>
        </p:nvSpPr>
        <p:spPr>
          <a:xfrm>
            <a:off x="5237812" y="1244525"/>
            <a:ext cx="1025847" cy="1025847"/>
          </a:xfrm>
          <a:prstGeom prst="arc">
            <a:avLst>
              <a:gd name="adj1" fmla="val 14818203"/>
              <a:gd name="adj2" fmla="val 1569112"/>
            </a:avLst>
          </a:prstGeom>
          <a:ln w="190500">
            <a:solidFill>
              <a:srgbClr val="2F5E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33" name="文本框 9"/>
          <p:cNvSpPr txBox="1"/>
          <p:nvPr/>
        </p:nvSpPr>
        <p:spPr>
          <a:xfrm>
            <a:off x="5381879" y="1611182"/>
            <a:ext cx="755887" cy="328923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800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rPr>
              <a:t>40%</a:t>
            </a:r>
            <a:endParaRPr lang="zh-CN" altLang="en-US" sz="1800" dirty="0">
              <a:solidFill>
                <a:srgbClr val="2F5EB0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5111920" y="2270372"/>
            <a:ext cx="125893" cy="12589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椭圆 34"/>
          <p:cNvSpPr/>
          <p:nvPr/>
        </p:nvSpPr>
        <p:spPr>
          <a:xfrm>
            <a:off x="4841960" y="2054405"/>
            <a:ext cx="215968" cy="215968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6" name="Freeform 261"/>
          <p:cNvSpPr>
            <a:spLocks/>
          </p:cNvSpPr>
          <p:nvPr/>
        </p:nvSpPr>
        <p:spPr bwMode="auto">
          <a:xfrm>
            <a:off x="6530502" y="1255349"/>
            <a:ext cx="244343" cy="244343"/>
          </a:xfrm>
          <a:custGeom>
            <a:avLst/>
            <a:gdLst>
              <a:gd name="T0" fmla="*/ 84 w 86"/>
              <a:gd name="T1" fmla="*/ 13 h 86"/>
              <a:gd name="T2" fmla="*/ 74 w 86"/>
              <a:gd name="T3" fmla="*/ 1 h 86"/>
              <a:gd name="T4" fmla="*/ 72 w 86"/>
              <a:gd name="T5" fmla="*/ 1 h 86"/>
              <a:gd name="T6" fmla="*/ 71 w 86"/>
              <a:gd name="T7" fmla="*/ 1 h 86"/>
              <a:gd name="T8" fmla="*/ 69 w 86"/>
              <a:gd name="T9" fmla="*/ 4 h 86"/>
              <a:gd name="T10" fmla="*/ 69 w 86"/>
              <a:gd name="T11" fmla="*/ 10 h 86"/>
              <a:gd name="T12" fmla="*/ 59 w 86"/>
              <a:gd name="T13" fmla="*/ 10 h 86"/>
              <a:gd name="T14" fmla="*/ 59 w 86"/>
              <a:gd name="T15" fmla="*/ 1 h 86"/>
              <a:gd name="T16" fmla="*/ 58 w 86"/>
              <a:gd name="T17" fmla="*/ 0 h 86"/>
              <a:gd name="T18" fmla="*/ 46 w 86"/>
              <a:gd name="T19" fmla="*/ 0 h 86"/>
              <a:gd name="T20" fmla="*/ 45 w 86"/>
              <a:gd name="T21" fmla="*/ 1 h 86"/>
              <a:gd name="T22" fmla="*/ 45 w 86"/>
              <a:gd name="T23" fmla="*/ 10 h 86"/>
              <a:gd name="T24" fmla="*/ 44 w 86"/>
              <a:gd name="T25" fmla="*/ 13 h 86"/>
              <a:gd name="T26" fmla="*/ 44 w 86"/>
              <a:gd name="T27" fmla="*/ 21 h 86"/>
              <a:gd name="T28" fmla="*/ 45 w 86"/>
              <a:gd name="T29" fmla="*/ 24 h 86"/>
              <a:gd name="T30" fmla="*/ 45 w 86"/>
              <a:gd name="T31" fmla="*/ 27 h 86"/>
              <a:gd name="T32" fmla="*/ 37 w 86"/>
              <a:gd name="T33" fmla="*/ 27 h 86"/>
              <a:gd name="T34" fmla="*/ 37 w 86"/>
              <a:gd name="T35" fmla="*/ 21 h 86"/>
              <a:gd name="T36" fmla="*/ 34 w 86"/>
              <a:gd name="T37" fmla="*/ 18 h 86"/>
              <a:gd name="T38" fmla="*/ 32 w 86"/>
              <a:gd name="T39" fmla="*/ 18 h 86"/>
              <a:gd name="T40" fmla="*/ 29 w 86"/>
              <a:gd name="T41" fmla="*/ 18 h 86"/>
              <a:gd name="T42" fmla="*/ 3 w 86"/>
              <a:gd name="T43" fmla="*/ 30 h 86"/>
              <a:gd name="T44" fmla="*/ 0 w 86"/>
              <a:gd name="T45" fmla="*/ 34 h 86"/>
              <a:gd name="T46" fmla="*/ 3 w 86"/>
              <a:gd name="T47" fmla="*/ 38 h 86"/>
              <a:gd name="T48" fmla="*/ 29 w 86"/>
              <a:gd name="T49" fmla="*/ 50 h 86"/>
              <a:gd name="T50" fmla="*/ 31 w 86"/>
              <a:gd name="T51" fmla="*/ 51 h 86"/>
              <a:gd name="T52" fmla="*/ 34 w 86"/>
              <a:gd name="T53" fmla="*/ 50 h 86"/>
              <a:gd name="T54" fmla="*/ 37 w 86"/>
              <a:gd name="T55" fmla="*/ 47 h 86"/>
              <a:gd name="T56" fmla="*/ 37 w 86"/>
              <a:gd name="T57" fmla="*/ 42 h 86"/>
              <a:gd name="T58" fmla="*/ 45 w 86"/>
              <a:gd name="T59" fmla="*/ 42 h 86"/>
              <a:gd name="T60" fmla="*/ 45 w 86"/>
              <a:gd name="T61" fmla="*/ 85 h 86"/>
              <a:gd name="T62" fmla="*/ 46 w 86"/>
              <a:gd name="T63" fmla="*/ 86 h 86"/>
              <a:gd name="T64" fmla="*/ 58 w 86"/>
              <a:gd name="T65" fmla="*/ 86 h 86"/>
              <a:gd name="T66" fmla="*/ 59 w 86"/>
              <a:gd name="T67" fmla="*/ 85 h 86"/>
              <a:gd name="T68" fmla="*/ 59 w 86"/>
              <a:gd name="T69" fmla="*/ 41 h 86"/>
              <a:gd name="T70" fmla="*/ 62 w 86"/>
              <a:gd name="T71" fmla="*/ 38 h 86"/>
              <a:gd name="T72" fmla="*/ 62 w 86"/>
              <a:gd name="T73" fmla="*/ 30 h 86"/>
              <a:gd name="T74" fmla="*/ 59 w 86"/>
              <a:gd name="T75" fmla="*/ 27 h 86"/>
              <a:gd name="T76" fmla="*/ 59 w 86"/>
              <a:gd name="T77" fmla="*/ 25 h 86"/>
              <a:gd name="T78" fmla="*/ 69 w 86"/>
              <a:gd name="T79" fmla="*/ 25 h 86"/>
              <a:gd name="T80" fmla="*/ 69 w 86"/>
              <a:gd name="T81" fmla="*/ 30 h 86"/>
              <a:gd name="T82" fmla="*/ 71 w 86"/>
              <a:gd name="T83" fmla="*/ 33 h 86"/>
              <a:gd name="T84" fmla="*/ 73 w 86"/>
              <a:gd name="T85" fmla="*/ 34 h 86"/>
              <a:gd name="T86" fmla="*/ 74 w 86"/>
              <a:gd name="T87" fmla="*/ 33 h 86"/>
              <a:gd name="T88" fmla="*/ 84 w 86"/>
              <a:gd name="T89" fmla="*/ 21 h 86"/>
              <a:gd name="T90" fmla="*/ 86 w 86"/>
              <a:gd name="T91" fmla="*/ 17 h 86"/>
              <a:gd name="T92" fmla="*/ 84 w 86"/>
              <a:gd name="T93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84" y="13"/>
                </a:moveTo>
                <a:cubicBezTo>
                  <a:pt x="74" y="1"/>
                  <a:pt x="74" y="1"/>
                  <a:pt x="74" y="1"/>
                </a:cubicBezTo>
                <a:cubicBezTo>
                  <a:pt x="73" y="1"/>
                  <a:pt x="73" y="1"/>
                  <a:pt x="72" y="1"/>
                </a:cubicBezTo>
                <a:cubicBezTo>
                  <a:pt x="72" y="1"/>
                  <a:pt x="71" y="1"/>
                  <a:pt x="71" y="1"/>
                </a:cubicBezTo>
                <a:cubicBezTo>
                  <a:pt x="70" y="2"/>
                  <a:pt x="69" y="3"/>
                  <a:pt x="69" y="4"/>
                </a:cubicBezTo>
                <a:cubicBezTo>
                  <a:pt x="69" y="10"/>
                  <a:pt x="69" y="10"/>
                  <a:pt x="69" y="10"/>
                </a:cubicBezTo>
                <a:cubicBezTo>
                  <a:pt x="59" y="10"/>
                  <a:pt x="59" y="10"/>
                  <a:pt x="59" y="10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0"/>
                  <a:pt x="58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5" y="0"/>
                  <a:pt x="45" y="1"/>
                  <a:pt x="45" y="1"/>
                </a:cubicBezTo>
                <a:cubicBezTo>
                  <a:pt x="45" y="10"/>
                  <a:pt x="45" y="10"/>
                  <a:pt x="45" y="10"/>
                </a:cubicBezTo>
                <a:cubicBezTo>
                  <a:pt x="44" y="11"/>
                  <a:pt x="44" y="12"/>
                  <a:pt x="44" y="13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3"/>
                  <a:pt x="45" y="24"/>
                </a:cubicBezTo>
                <a:cubicBezTo>
                  <a:pt x="45" y="27"/>
                  <a:pt x="45" y="27"/>
                  <a:pt x="45" y="27"/>
                </a:cubicBezTo>
                <a:cubicBezTo>
                  <a:pt x="37" y="27"/>
                  <a:pt x="37" y="27"/>
                  <a:pt x="37" y="27"/>
                </a:cubicBezTo>
                <a:cubicBezTo>
                  <a:pt x="37" y="21"/>
                  <a:pt x="37" y="21"/>
                  <a:pt x="37" y="21"/>
                </a:cubicBezTo>
                <a:cubicBezTo>
                  <a:pt x="37" y="20"/>
                  <a:pt x="36" y="19"/>
                  <a:pt x="34" y="18"/>
                </a:cubicBezTo>
                <a:cubicBezTo>
                  <a:pt x="34" y="18"/>
                  <a:pt x="33" y="18"/>
                  <a:pt x="32" y="18"/>
                </a:cubicBezTo>
                <a:cubicBezTo>
                  <a:pt x="31" y="18"/>
                  <a:pt x="30" y="18"/>
                  <a:pt x="29" y="18"/>
                </a:cubicBezTo>
                <a:cubicBezTo>
                  <a:pt x="3" y="30"/>
                  <a:pt x="3" y="30"/>
                  <a:pt x="3" y="30"/>
                </a:cubicBezTo>
                <a:cubicBezTo>
                  <a:pt x="1" y="31"/>
                  <a:pt x="0" y="33"/>
                  <a:pt x="0" y="34"/>
                </a:cubicBezTo>
                <a:cubicBezTo>
                  <a:pt x="0" y="36"/>
                  <a:pt x="1" y="38"/>
                  <a:pt x="3" y="38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51"/>
                  <a:pt x="30" y="51"/>
                  <a:pt x="31" y="51"/>
                </a:cubicBezTo>
                <a:cubicBezTo>
                  <a:pt x="32" y="51"/>
                  <a:pt x="33" y="51"/>
                  <a:pt x="34" y="50"/>
                </a:cubicBezTo>
                <a:cubicBezTo>
                  <a:pt x="36" y="50"/>
                  <a:pt x="37" y="48"/>
                  <a:pt x="37" y="47"/>
                </a:cubicBezTo>
                <a:cubicBezTo>
                  <a:pt x="37" y="42"/>
                  <a:pt x="37" y="42"/>
                  <a:pt x="3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6" y="86"/>
                </a:cubicBezTo>
                <a:cubicBezTo>
                  <a:pt x="58" y="86"/>
                  <a:pt x="58" y="86"/>
                  <a:pt x="58" y="86"/>
                </a:cubicBezTo>
                <a:cubicBezTo>
                  <a:pt x="59" y="86"/>
                  <a:pt x="59" y="86"/>
                  <a:pt x="59" y="85"/>
                </a:cubicBezTo>
                <a:cubicBezTo>
                  <a:pt x="59" y="41"/>
                  <a:pt x="59" y="41"/>
                  <a:pt x="59" y="41"/>
                </a:cubicBezTo>
                <a:cubicBezTo>
                  <a:pt x="61" y="41"/>
                  <a:pt x="62" y="40"/>
                  <a:pt x="62" y="38"/>
                </a:cubicBezTo>
                <a:cubicBezTo>
                  <a:pt x="62" y="30"/>
                  <a:pt x="62" y="30"/>
                  <a:pt x="62" y="30"/>
                </a:cubicBezTo>
                <a:cubicBezTo>
                  <a:pt x="62" y="29"/>
                  <a:pt x="61" y="28"/>
                  <a:pt x="59" y="27"/>
                </a:cubicBezTo>
                <a:cubicBezTo>
                  <a:pt x="59" y="25"/>
                  <a:pt x="59" y="25"/>
                  <a:pt x="59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1"/>
                  <a:pt x="70" y="33"/>
                  <a:pt x="71" y="33"/>
                </a:cubicBezTo>
                <a:cubicBezTo>
                  <a:pt x="71" y="34"/>
                  <a:pt x="72" y="34"/>
                  <a:pt x="73" y="34"/>
                </a:cubicBezTo>
                <a:cubicBezTo>
                  <a:pt x="73" y="34"/>
                  <a:pt x="74" y="34"/>
                  <a:pt x="74" y="33"/>
                </a:cubicBezTo>
                <a:cubicBezTo>
                  <a:pt x="84" y="21"/>
                  <a:pt x="84" y="21"/>
                  <a:pt x="84" y="21"/>
                </a:cubicBezTo>
                <a:cubicBezTo>
                  <a:pt x="85" y="21"/>
                  <a:pt x="86" y="19"/>
                  <a:pt x="86" y="17"/>
                </a:cubicBezTo>
                <a:cubicBezTo>
                  <a:pt x="86" y="16"/>
                  <a:pt x="85" y="14"/>
                  <a:pt x="84" y="1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xtLst/>
        </p:spPr>
        <p:txBody>
          <a:bodyPr vert="horz" wrap="square" lIns="68562" tIns="34281" rIns="68562" bIns="34281" numCol="1" anchor="t" anchorCtr="0" compatLnSpc="1">
            <a:prstTxWarp prst="textNoShape">
              <a:avLst/>
            </a:prstTxWarp>
          </a:bodyPr>
          <a:lstStyle/>
          <a:p>
            <a:endParaRPr lang="zh-CN" altLang="en-US" sz="1012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353734" y="1686502"/>
            <a:ext cx="917508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8" name="矩形 47"/>
          <p:cNvSpPr>
            <a:spLocks noChangeArrowheads="1"/>
          </p:cNvSpPr>
          <p:nvPr/>
        </p:nvSpPr>
        <p:spPr bwMode="auto">
          <a:xfrm>
            <a:off x="6353734" y="1949081"/>
            <a:ext cx="1619758" cy="69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1728336" y="2895702"/>
            <a:ext cx="1025847" cy="1025847"/>
          </a:xfrm>
          <a:prstGeom prst="ellipse">
            <a:avLst/>
          </a:prstGeom>
          <a:noFill/>
          <a:ln w="190500">
            <a:solidFill>
              <a:schemeClr val="bg1">
                <a:lumMod val="75000"/>
                <a:alpha val="50196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0" name="弧形 39"/>
          <p:cNvSpPr/>
          <p:nvPr/>
        </p:nvSpPr>
        <p:spPr>
          <a:xfrm>
            <a:off x="1728336" y="2895702"/>
            <a:ext cx="1025847" cy="1025847"/>
          </a:xfrm>
          <a:prstGeom prst="arc">
            <a:avLst>
              <a:gd name="adj1" fmla="val 9611967"/>
              <a:gd name="adj2" fmla="val 1569112"/>
            </a:avLst>
          </a:prstGeom>
          <a:ln w="190500">
            <a:solidFill>
              <a:srgbClr val="2F5E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1" name="文本框 9"/>
          <p:cNvSpPr txBox="1"/>
          <p:nvPr/>
        </p:nvSpPr>
        <p:spPr>
          <a:xfrm>
            <a:off x="1872403" y="3262359"/>
            <a:ext cx="755887" cy="328923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800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rPr>
              <a:t>60%</a:t>
            </a:r>
            <a:endParaRPr lang="zh-CN" altLang="en-US" sz="1800" dirty="0">
              <a:solidFill>
                <a:srgbClr val="2F5EB0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602444" y="3921549"/>
            <a:ext cx="125893" cy="12589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3" name="椭圆 42"/>
          <p:cNvSpPr/>
          <p:nvPr/>
        </p:nvSpPr>
        <p:spPr>
          <a:xfrm>
            <a:off x="1332484" y="3705581"/>
            <a:ext cx="215968" cy="215968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4" name="矩形 43"/>
          <p:cNvSpPr/>
          <p:nvPr/>
        </p:nvSpPr>
        <p:spPr>
          <a:xfrm>
            <a:off x="2844258" y="3337678"/>
            <a:ext cx="917508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5" name="矩形 44"/>
          <p:cNvSpPr>
            <a:spLocks noChangeArrowheads="1"/>
          </p:cNvSpPr>
          <p:nvPr/>
        </p:nvSpPr>
        <p:spPr bwMode="auto">
          <a:xfrm>
            <a:off x="2844258" y="3600258"/>
            <a:ext cx="1619758" cy="69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5237812" y="2906988"/>
            <a:ext cx="1025847" cy="1025847"/>
          </a:xfrm>
          <a:prstGeom prst="ellipse">
            <a:avLst/>
          </a:prstGeom>
          <a:noFill/>
          <a:ln w="190500">
            <a:solidFill>
              <a:schemeClr val="bg1">
                <a:lumMod val="75000"/>
                <a:alpha val="50196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7" name="弧形 46"/>
          <p:cNvSpPr/>
          <p:nvPr/>
        </p:nvSpPr>
        <p:spPr>
          <a:xfrm>
            <a:off x="5237812" y="2906988"/>
            <a:ext cx="1025847" cy="1025847"/>
          </a:xfrm>
          <a:prstGeom prst="arc">
            <a:avLst>
              <a:gd name="adj1" fmla="val 4966099"/>
              <a:gd name="adj2" fmla="val 1569112"/>
            </a:avLst>
          </a:prstGeom>
          <a:ln w="190500">
            <a:solidFill>
              <a:srgbClr val="2F5EB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rgbClr val="3CCCC7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文本框 9"/>
          <p:cNvSpPr txBox="1"/>
          <p:nvPr/>
        </p:nvSpPr>
        <p:spPr>
          <a:xfrm>
            <a:off x="5381879" y="3273646"/>
            <a:ext cx="755887" cy="328923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en-US" altLang="zh-CN" sz="1800" dirty="0">
                <a:solidFill>
                  <a:srgbClr val="2F5EB0"/>
                </a:solidFill>
                <a:latin typeface="Impact MT Std" pitchFamily="34" charset="0"/>
                <a:ea typeface="方正兰亭黑简体" panose="02000000000000000000" pitchFamily="2" charset="-122"/>
              </a:rPr>
              <a:t>90%</a:t>
            </a:r>
            <a:endParaRPr lang="zh-CN" altLang="en-US" sz="1800" dirty="0">
              <a:solidFill>
                <a:srgbClr val="2F5EB0"/>
              </a:solidFill>
              <a:latin typeface="Impact MT Std" pitchFamily="34" charset="0"/>
              <a:ea typeface="方正兰亭黑简体" panose="02000000000000000000" pitchFamily="2" charset="-122"/>
            </a:endParaRPr>
          </a:p>
        </p:txBody>
      </p:sp>
      <p:sp>
        <p:nvSpPr>
          <p:cNvPr id="49" name="椭圆 48"/>
          <p:cNvSpPr/>
          <p:nvPr/>
        </p:nvSpPr>
        <p:spPr>
          <a:xfrm>
            <a:off x="5111920" y="3932836"/>
            <a:ext cx="125893" cy="12589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0" name="椭圆 49"/>
          <p:cNvSpPr/>
          <p:nvPr/>
        </p:nvSpPr>
        <p:spPr>
          <a:xfrm>
            <a:off x="4841960" y="3716868"/>
            <a:ext cx="215968" cy="215968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1" name="矩形 50"/>
          <p:cNvSpPr/>
          <p:nvPr/>
        </p:nvSpPr>
        <p:spPr>
          <a:xfrm>
            <a:off x="6353734" y="3348965"/>
            <a:ext cx="917508" cy="224974"/>
          </a:xfrm>
          <a:prstGeom prst="rect">
            <a:avLst/>
          </a:prstGeom>
        </p:spPr>
        <p:txBody>
          <a:bodyPr wrap="non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点击输入标题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52" name="矩形 47"/>
          <p:cNvSpPr>
            <a:spLocks noChangeArrowheads="1"/>
          </p:cNvSpPr>
          <p:nvPr/>
        </p:nvSpPr>
        <p:spPr bwMode="auto">
          <a:xfrm>
            <a:off x="6353734" y="3611545"/>
            <a:ext cx="1619758" cy="6993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3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在此录入上述图表的描述说明，在此录入上述图表的描述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sym typeface="微软雅黑" pitchFamily="34" charset="-122"/>
              </a:rPr>
              <a:t>说明。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6407726" y="1128913"/>
            <a:ext cx="497214" cy="497214"/>
            <a:chOff x="8125599" y="1434035"/>
            <a:chExt cx="2036802" cy="2036802"/>
          </a:xfrm>
        </p:grpSpPr>
        <p:sp>
          <p:nvSpPr>
            <p:cNvPr id="54" name="椭圆 53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5" name="Freeform 206"/>
            <p:cNvSpPr>
              <a:spLocks noChangeAspect="1" noEditPoints="1"/>
            </p:cNvSpPr>
            <p:nvPr/>
          </p:nvSpPr>
          <p:spPr bwMode="auto">
            <a:xfrm>
              <a:off x="8691164" y="1871942"/>
              <a:ext cx="935653" cy="1131009"/>
            </a:xfrm>
            <a:custGeom>
              <a:avLst/>
              <a:gdLst>
                <a:gd name="T0" fmla="*/ 0 w 77"/>
                <a:gd name="T1" fmla="*/ 85 h 93"/>
                <a:gd name="T2" fmla="*/ 30 w 77"/>
                <a:gd name="T3" fmla="*/ 20 h 93"/>
                <a:gd name="T4" fmla="*/ 38 w 77"/>
                <a:gd name="T5" fmla="*/ 26 h 93"/>
                <a:gd name="T6" fmla="*/ 39 w 77"/>
                <a:gd name="T7" fmla="*/ 27 h 93"/>
                <a:gd name="T8" fmla="*/ 39 w 77"/>
                <a:gd name="T9" fmla="*/ 27 h 93"/>
                <a:gd name="T10" fmla="*/ 40 w 77"/>
                <a:gd name="T11" fmla="*/ 27 h 93"/>
                <a:gd name="T12" fmla="*/ 40 w 77"/>
                <a:gd name="T13" fmla="*/ 28 h 93"/>
                <a:gd name="T14" fmla="*/ 40 w 77"/>
                <a:gd name="T15" fmla="*/ 28 h 93"/>
                <a:gd name="T16" fmla="*/ 41 w 77"/>
                <a:gd name="T17" fmla="*/ 28 h 93"/>
                <a:gd name="T18" fmla="*/ 41 w 77"/>
                <a:gd name="T19" fmla="*/ 29 h 93"/>
                <a:gd name="T20" fmla="*/ 42 w 77"/>
                <a:gd name="T21" fmla="*/ 29 h 93"/>
                <a:gd name="T22" fmla="*/ 42 w 77"/>
                <a:gd name="T23" fmla="*/ 29 h 93"/>
                <a:gd name="T24" fmla="*/ 43 w 77"/>
                <a:gd name="T25" fmla="*/ 29 h 93"/>
                <a:gd name="T26" fmla="*/ 43 w 77"/>
                <a:gd name="T27" fmla="*/ 30 h 93"/>
                <a:gd name="T28" fmla="*/ 43 w 77"/>
                <a:gd name="T29" fmla="*/ 30 h 93"/>
                <a:gd name="T30" fmla="*/ 48 w 77"/>
                <a:gd name="T31" fmla="*/ 33 h 93"/>
                <a:gd name="T32" fmla="*/ 48 w 77"/>
                <a:gd name="T33" fmla="*/ 33 h 93"/>
                <a:gd name="T34" fmla="*/ 49 w 77"/>
                <a:gd name="T35" fmla="*/ 34 h 93"/>
                <a:gd name="T36" fmla="*/ 49 w 77"/>
                <a:gd name="T37" fmla="*/ 34 h 93"/>
                <a:gd name="T38" fmla="*/ 50 w 77"/>
                <a:gd name="T39" fmla="*/ 34 h 93"/>
                <a:gd name="T40" fmla="*/ 50 w 77"/>
                <a:gd name="T41" fmla="*/ 35 h 93"/>
                <a:gd name="T42" fmla="*/ 50 w 77"/>
                <a:gd name="T43" fmla="*/ 35 h 93"/>
                <a:gd name="T44" fmla="*/ 51 w 77"/>
                <a:gd name="T45" fmla="*/ 35 h 93"/>
                <a:gd name="T46" fmla="*/ 51 w 77"/>
                <a:gd name="T47" fmla="*/ 36 h 93"/>
                <a:gd name="T48" fmla="*/ 52 w 77"/>
                <a:gd name="T49" fmla="*/ 36 h 93"/>
                <a:gd name="T50" fmla="*/ 52 w 77"/>
                <a:gd name="T51" fmla="*/ 36 h 93"/>
                <a:gd name="T52" fmla="*/ 53 w 77"/>
                <a:gd name="T53" fmla="*/ 37 h 93"/>
                <a:gd name="T54" fmla="*/ 53 w 77"/>
                <a:gd name="T55" fmla="*/ 37 h 93"/>
                <a:gd name="T56" fmla="*/ 48 w 77"/>
                <a:gd name="T57" fmla="*/ 79 h 93"/>
                <a:gd name="T58" fmla="*/ 7 w 77"/>
                <a:gd name="T59" fmla="*/ 91 h 93"/>
                <a:gd name="T60" fmla="*/ 35 w 77"/>
                <a:gd name="T61" fmla="*/ 64 h 93"/>
                <a:gd name="T62" fmla="*/ 19 w 77"/>
                <a:gd name="T63" fmla="*/ 53 h 93"/>
                <a:gd name="T64" fmla="*/ 3 w 77"/>
                <a:gd name="T65" fmla="*/ 88 h 93"/>
                <a:gd name="T66" fmla="*/ 73 w 77"/>
                <a:gd name="T67" fmla="*/ 93 h 93"/>
                <a:gd name="T68" fmla="*/ 54 w 77"/>
                <a:gd name="T69" fmla="*/ 83 h 93"/>
                <a:gd name="T70" fmla="*/ 69 w 77"/>
                <a:gd name="T71" fmla="*/ 42 h 93"/>
                <a:gd name="T72" fmla="*/ 34 w 77"/>
                <a:gd name="T73" fmla="*/ 0 h 93"/>
                <a:gd name="T74" fmla="*/ 69 w 77"/>
                <a:gd name="T75" fmla="*/ 4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7" h="93">
                  <a:moveTo>
                    <a:pt x="3" y="88"/>
                  </a:moveTo>
                  <a:cubicBezTo>
                    <a:pt x="2" y="87"/>
                    <a:pt x="1" y="86"/>
                    <a:pt x="0" y="85"/>
                  </a:cubicBezTo>
                  <a:cubicBezTo>
                    <a:pt x="0" y="72"/>
                    <a:pt x="0" y="58"/>
                    <a:pt x="0" y="45"/>
                  </a:cubicBezTo>
                  <a:cubicBezTo>
                    <a:pt x="12" y="40"/>
                    <a:pt x="21" y="32"/>
                    <a:pt x="30" y="20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7"/>
                    <a:pt x="40" y="27"/>
                    <a:pt x="40" y="27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3" y="30"/>
                    <a:pt x="43" y="30"/>
                    <a:pt x="43" y="30"/>
                  </a:cubicBezTo>
                  <a:cubicBezTo>
                    <a:pt x="44" y="30"/>
                    <a:pt x="44" y="30"/>
                    <a:pt x="44" y="30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5"/>
                    <a:pt x="51" y="35"/>
                    <a:pt x="51" y="35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62" y="43"/>
                    <a:pt x="62" y="43"/>
                    <a:pt x="62" y="43"/>
                  </a:cubicBezTo>
                  <a:cubicBezTo>
                    <a:pt x="53" y="55"/>
                    <a:pt x="49" y="67"/>
                    <a:pt x="48" y="79"/>
                  </a:cubicBezTo>
                  <a:cubicBezTo>
                    <a:pt x="36" y="84"/>
                    <a:pt x="23" y="88"/>
                    <a:pt x="11" y="93"/>
                  </a:cubicBezTo>
                  <a:cubicBezTo>
                    <a:pt x="9" y="92"/>
                    <a:pt x="8" y="91"/>
                    <a:pt x="7" y="91"/>
                  </a:cubicBezTo>
                  <a:cubicBezTo>
                    <a:pt x="23" y="68"/>
                    <a:pt x="23" y="68"/>
                    <a:pt x="23" y="68"/>
                  </a:cubicBezTo>
                  <a:cubicBezTo>
                    <a:pt x="27" y="69"/>
                    <a:pt x="32" y="68"/>
                    <a:pt x="35" y="64"/>
                  </a:cubicBezTo>
                  <a:cubicBezTo>
                    <a:pt x="38" y="60"/>
                    <a:pt x="37" y="54"/>
                    <a:pt x="32" y="51"/>
                  </a:cubicBezTo>
                  <a:cubicBezTo>
                    <a:pt x="28" y="47"/>
                    <a:pt x="22" y="49"/>
                    <a:pt x="19" y="53"/>
                  </a:cubicBezTo>
                  <a:cubicBezTo>
                    <a:pt x="16" y="57"/>
                    <a:pt x="16" y="62"/>
                    <a:pt x="19" y="65"/>
                  </a:cubicBezTo>
                  <a:cubicBezTo>
                    <a:pt x="3" y="88"/>
                    <a:pt x="3" y="88"/>
                    <a:pt x="3" y="88"/>
                  </a:cubicBezTo>
                  <a:close/>
                  <a:moveTo>
                    <a:pt x="27" y="93"/>
                  </a:moveTo>
                  <a:cubicBezTo>
                    <a:pt x="73" y="93"/>
                    <a:pt x="73" y="93"/>
                    <a:pt x="73" y="93"/>
                  </a:cubicBezTo>
                  <a:cubicBezTo>
                    <a:pt x="73" y="83"/>
                    <a:pt x="73" y="83"/>
                    <a:pt x="73" y="83"/>
                  </a:cubicBezTo>
                  <a:cubicBezTo>
                    <a:pt x="54" y="83"/>
                    <a:pt x="54" y="83"/>
                    <a:pt x="54" y="83"/>
                  </a:cubicBezTo>
                  <a:cubicBezTo>
                    <a:pt x="27" y="93"/>
                    <a:pt x="27" y="93"/>
                    <a:pt x="27" y="93"/>
                  </a:cubicBezTo>
                  <a:close/>
                  <a:moveTo>
                    <a:pt x="69" y="42"/>
                  </a:moveTo>
                  <a:cubicBezTo>
                    <a:pt x="77" y="31"/>
                    <a:pt x="77" y="31"/>
                    <a:pt x="77" y="31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26" y="12"/>
                    <a:pt x="26" y="12"/>
                    <a:pt x="26" y="12"/>
                  </a:cubicBezTo>
                  <a:lnTo>
                    <a:pt x="69" y="4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2898250" y="2787718"/>
            <a:ext cx="497214" cy="497214"/>
            <a:chOff x="8125599" y="1434035"/>
            <a:chExt cx="2036802" cy="2036802"/>
          </a:xfrm>
        </p:grpSpPr>
        <p:sp>
          <p:nvSpPr>
            <p:cNvPr id="57" name="椭圆 56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Freeform 9"/>
            <p:cNvSpPr>
              <a:spLocks noEditPoints="1"/>
            </p:cNvSpPr>
            <p:nvPr/>
          </p:nvSpPr>
          <p:spPr bwMode="auto">
            <a:xfrm rot="19469485">
              <a:off x="8577909" y="1818269"/>
              <a:ext cx="1162163" cy="1238355"/>
            </a:xfrm>
            <a:custGeom>
              <a:avLst/>
              <a:gdLst>
                <a:gd name="T0" fmla="*/ 147 w 243"/>
                <a:gd name="T1" fmla="*/ 240 h 269"/>
                <a:gd name="T2" fmla="*/ 90 w 243"/>
                <a:gd name="T3" fmla="*/ 234 h 269"/>
                <a:gd name="T4" fmla="*/ 147 w 243"/>
                <a:gd name="T5" fmla="*/ 227 h 269"/>
                <a:gd name="T6" fmla="*/ 147 w 243"/>
                <a:gd name="T7" fmla="*/ 243 h 269"/>
                <a:gd name="T8" fmla="*/ 90 w 243"/>
                <a:gd name="T9" fmla="*/ 252 h 269"/>
                <a:gd name="T10" fmla="*/ 96 w 243"/>
                <a:gd name="T11" fmla="*/ 256 h 269"/>
                <a:gd name="T12" fmla="*/ 105 w 243"/>
                <a:gd name="T13" fmla="*/ 262 h 269"/>
                <a:gd name="T14" fmla="*/ 126 w 243"/>
                <a:gd name="T15" fmla="*/ 269 h 269"/>
                <a:gd name="T16" fmla="*/ 138 w 243"/>
                <a:gd name="T17" fmla="*/ 261 h 269"/>
                <a:gd name="T18" fmla="*/ 147 w 243"/>
                <a:gd name="T19" fmla="*/ 256 h 269"/>
                <a:gd name="T20" fmla="*/ 147 w 243"/>
                <a:gd name="T21" fmla="*/ 243 h 269"/>
                <a:gd name="T22" fmla="*/ 128 w 243"/>
                <a:gd name="T23" fmla="*/ 32 h 269"/>
                <a:gd name="T24" fmla="*/ 122 w 243"/>
                <a:gd name="T25" fmla="*/ 0 h 269"/>
                <a:gd name="T26" fmla="*/ 115 w 243"/>
                <a:gd name="T27" fmla="*/ 32 h 269"/>
                <a:gd name="T28" fmla="*/ 54 w 243"/>
                <a:gd name="T29" fmla="*/ 63 h 269"/>
                <a:gd name="T30" fmla="*/ 63 w 243"/>
                <a:gd name="T31" fmla="*/ 63 h 269"/>
                <a:gd name="T32" fmla="*/ 45 w 243"/>
                <a:gd name="T33" fmla="*/ 36 h 269"/>
                <a:gd name="T34" fmla="*/ 36 w 243"/>
                <a:gd name="T35" fmla="*/ 45 h 269"/>
                <a:gd name="T36" fmla="*/ 38 w 243"/>
                <a:gd name="T37" fmla="*/ 122 h 269"/>
                <a:gd name="T38" fmla="*/ 6 w 243"/>
                <a:gd name="T39" fmla="*/ 115 h 269"/>
                <a:gd name="T40" fmla="*/ 6 w 243"/>
                <a:gd name="T41" fmla="*/ 128 h 269"/>
                <a:gd name="T42" fmla="*/ 38 w 243"/>
                <a:gd name="T43" fmla="*/ 122 h 269"/>
                <a:gd name="T44" fmla="*/ 36 w 243"/>
                <a:gd name="T45" fmla="*/ 199 h 269"/>
                <a:gd name="T46" fmla="*/ 40 w 243"/>
                <a:gd name="T47" fmla="*/ 209 h 269"/>
                <a:gd name="T48" fmla="*/ 63 w 243"/>
                <a:gd name="T49" fmla="*/ 189 h 269"/>
                <a:gd name="T50" fmla="*/ 54 w 243"/>
                <a:gd name="T51" fmla="*/ 180 h 269"/>
                <a:gd name="T52" fmla="*/ 180 w 243"/>
                <a:gd name="T53" fmla="*/ 180 h 269"/>
                <a:gd name="T54" fmla="*/ 199 w 243"/>
                <a:gd name="T55" fmla="*/ 208 h 269"/>
                <a:gd name="T56" fmla="*/ 208 w 243"/>
                <a:gd name="T57" fmla="*/ 208 h 269"/>
                <a:gd name="T58" fmla="*/ 189 w 243"/>
                <a:gd name="T59" fmla="*/ 180 h 269"/>
                <a:gd name="T60" fmla="*/ 211 w 243"/>
                <a:gd name="T61" fmla="*/ 115 h 269"/>
                <a:gd name="T62" fmla="*/ 211 w 243"/>
                <a:gd name="T63" fmla="*/ 128 h 269"/>
                <a:gd name="T64" fmla="*/ 243 w 243"/>
                <a:gd name="T65" fmla="*/ 122 h 269"/>
                <a:gd name="T66" fmla="*/ 185 w 243"/>
                <a:gd name="T67" fmla="*/ 65 h 269"/>
                <a:gd name="T68" fmla="*/ 208 w 243"/>
                <a:gd name="T69" fmla="*/ 45 h 269"/>
                <a:gd name="T70" fmla="*/ 199 w 243"/>
                <a:gd name="T71" fmla="*/ 36 h 269"/>
                <a:gd name="T72" fmla="*/ 180 w 243"/>
                <a:gd name="T73" fmla="*/ 63 h 269"/>
                <a:gd name="T74" fmla="*/ 154 w 243"/>
                <a:gd name="T75" fmla="*/ 218 h 269"/>
                <a:gd name="T76" fmla="*/ 96 w 243"/>
                <a:gd name="T77" fmla="*/ 224 h 269"/>
                <a:gd name="T78" fmla="*/ 96 w 243"/>
                <a:gd name="T79" fmla="*/ 211 h 269"/>
                <a:gd name="T80" fmla="*/ 122 w 243"/>
                <a:gd name="T81" fmla="*/ 58 h 269"/>
                <a:gd name="T82" fmla="*/ 148 w 243"/>
                <a:gd name="T83" fmla="*/ 211 h 269"/>
                <a:gd name="T84" fmla="*/ 107 w 243"/>
                <a:gd name="T85" fmla="*/ 76 h 269"/>
                <a:gd name="T86" fmla="*/ 67 w 243"/>
                <a:gd name="T87" fmla="*/ 111 h 269"/>
                <a:gd name="T88" fmla="*/ 72 w 243"/>
                <a:gd name="T89" fmla="*/ 117 h 269"/>
                <a:gd name="T90" fmla="*/ 104 w 243"/>
                <a:gd name="T91" fmla="*/ 82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3" h="269">
                  <a:moveTo>
                    <a:pt x="154" y="234"/>
                  </a:moveTo>
                  <a:cubicBezTo>
                    <a:pt x="154" y="237"/>
                    <a:pt x="151" y="240"/>
                    <a:pt x="147" y="240"/>
                  </a:cubicBezTo>
                  <a:cubicBezTo>
                    <a:pt x="96" y="240"/>
                    <a:pt x="96" y="240"/>
                    <a:pt x="96" y="240"/>
                  </a:cubicBezTo>
                  <a:cubicBezTo>
                    <a:pt x="92" y="240"/>
                    <a:pt x="90" y="237"/>
                    <a:pt x="90" y="234"/>
                  </a:cubicBezTo>
                  <a:cubicBezTo>
                    <a:pt x="90" y="230"/>
                    <a:pt x="92" y="227"/>
                    <a:pt x="96" y="227"/>
                  </a:cubicBezTo>
                  <a:cubicBezTo>
                    <a:pt x="147" y="227"/>
                    <a:pt x="147" y="227"/>
                    <a:pt x="147" y="227"/>
                  </a:cubicBezTo>
                  <a:cubicBezTo>
                    <a:pt x="151" y="227"/>
                    <a:pt x="154" y="230"/>
                    <a:pt x="154" y="234"/>
                  </a:cubicBezTo>
                  <a:close/>
                  <a:moveTo>
                    <a:pt x="147" y="243"/>
                  </a:moveTo>
                  <a:cubicBezTo>
                    <a:pt x="96" y="243"/>
                    <a:pt x="96" y="243"/>
                    <a:pt x="96" y="243"/>
                  </a:cubicBezTo>
                  <a:cubicBezTo>
                    <a:pt x="92" y="243"/>
                    <a:pt x="89" y="247"/>
                    <a:pt x="90" y="252"/>
                  </a:cubicBezTo>
                  <a:cubicBezTo>
                    <a:pt x="91" y="254"/>
                    <a:pt x="93" y="256"/>
                    <a:pt x="96" y="256"/>
                  </a:cubicBezTo>
                  <a:cubicBezTo>
                    <a:pt x="96" y="256"/>
                    <a:pt x="96" y="256"/>
                    <a:pt x="96" y="256"/>
                  </a:cubicBezTo>
                  <a:cubicBezTo>
                    <a:pt x="100" y="256"/>
                    <a:pt x="103" y="258"/>
                    <a:pt x="105" y="261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7" y="266"/>
                    <a:pt x="112" y="269"/>
                    <a:pt x="117" y="269"/>
                  </a:cubicBezTo>
                  <a:cubicBezTo>
                    <a:pt x="126" y="269"/>
                    <a:pt x="126" y="269"/>
                    <a:pt x="126" y="269"/>
                  </a:cubicBezTo>
                  <a:cubicBezTo>
                    <a:pt x="131" y="269"/>
                    <a:pt x="136" y="266"/>
                    <a:pt x="138" y="262"/>
                  </a:cubicBezTo>
                  <a:cubicBezTo>
                    <a:pt x="138" y="261"/>
                    <a:pt x="138" y="261"/>
                    <a:pt x="138" y="261"/>
                  </a:cubicBezTo>
                  <a:cubicBezTo>
                    <a:pt x="140" y="258"/>
                    <a:pt x="143" y="256"/>
                    <a:pt x="147" y="256"/>
                  </a:cubicBezTo>
                  <a:cubicBezTo>
                    <a:pt x="147" y="256"/>
                    <a:pt x="147" y="256"/>
                    <a:pt x="147" y="256"/>
                  </a:cubicBezTo>
                  <a:cubicBezTo>
                    <a:pt x="150" y="256"/>
                    <a:pt x="152" y="254"/>
                    <a:pt x="153" y="252"/>
                  </a:cubicBezTo>
                  <a:cubicBezTo>
                    <a:pt x="155" y="247"/>
                    <a:pt x="151" y="243"/>
                    <a:pt x="147" y="243"/>
                  </a:cubicBezTo>
                  <a:close/>
                  <a:moveTo>
                    <a:pt x="122" y="38"/>
                  </a:moveTo>
                  <a:cubicBezTo>
                    <a:pt x="125" y="38"/>
                    <a:pt x="128" y="36"/>
                    <a:pt x="128" y="32"/>
                  </a:cubicBezTo>
                  <a:cubicBezTo>
                    <a:pt x="128" y="6"/>
                    <a:pt x="128" y="6"/>
                    <a:pt x="128" y="6"/>
                  </a:cubicBezTo>
                  <a:cubicBezTo>
                    <a:pt x="128" y="3"/>
                    <a:pt x="125" y="0"/>
                    <a:pt x="122" y="0"/>
                  </a:cubicBezTo>
                  <a:cubicBezTo>
                    <a:pt x="118" y="0"/>
                    <a:pt x="115" y="3"/>
                    <a:pt x="115" y="6"/>
                  </a:cubicBezTo>
                  <a:cubicBezTo>
                    <a:pt x="115" y="32"/>
                    <a:pt x="115" y="32"/>
                    <a:pt x="115" y="32"/>
                  </a:cubicBezTo>
                  <a:cubicBezTo>
                    <a:pt x="115" y="36"/>
                    <a:pt x="118" y="38"/>
                    <a:pt x="122" y="38"/>
                  </a:cubicBezTo>
                  <a:close/>
                  <a:moveTo>
                    <a:pt x="54" y="63"/>
                  </a:moveTo>
                  <a:cubicBezTo>
                    <a:pt x="55" y="64"/>
                    <a:pt x="57" y="65"/>
                    <a:pt x="58" y="65"/>
                  </a:cubicBezTo>
                  <a:cubicBezTo>
                    <a:pt x="60" y="65"/>
                    <a:pt x="62" y="64"/>
                    <a:pt x="63" y="63"/>
                  </a:cubicBezTo>
                  <a:cubicBezTo>
                    <a:pt x="65" y="60"/>
                    <a:pt x="65" y="56"/>
                    <a:pt x="63" y="54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2" y="33"/>
                    <a:pt x="38" y="33"/>
                    <a:pt x="36" y="36"/>
                  </a:cubicBezTo>
                  <a:cubicBezTo>
                    <a:pt x="33" y="38"/>
                    <a:pt x="33" y="42"/>
                    <a:pt x="36" y="45"/>
                  </a:cubicBezTo>
                  <a:lnTo>
                    <a:pt x="54" y="63"/>
                  </a:lnTo>
                  <a:close/>
                  <a:moveTo>
                    <a:pt x="38" y="122"/>
                  </a:moveTo>
                  <a:cubicBezTo>
                    <a:pt x="38" y="118"/>
                    <a:pt x="36" y="115"/>
                    <a:pt x="32" y="115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3" y="115"/>
                    <a:pt x="0" y="118"/>
                    <a:pt x="0" y="122"/>
                  </a:cubicBezTo>
                  <a:cubicBezTo>
                    <a:pt x="0" y="125"/>
                    <a:pt x="3" y="128"/>
                    <a:pt x="6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6" y="128"/>
                    <a:pt x="38" y="125"/>
                    <a:pt x="38" y="122"/>
                  </a:cubicBezTo>
                  <a:close/>
                  <a:moveTo>
                    <a:pt x="54" y="180"/>
                  </a:moveTo>
                  <a:cubicBezTo>
                    <a:pt x="36" y="199"/>
                    <a:pt x="36" y="199"/>
                    <a:pt x="36" y="199"/>
                  </a:cubicBezTo>
                  <a:cubicBezTo>
                    <a:pt x="33" y="201"/>
                    <a:pt x="33" y="205"/>
                    <a:pt x="36" y="208"/>
                  </a:cubicBezTo>
                  <a:cubicBezTo>
                    <a:pt x="37" y="209"/>
                    <a:pt x="39" y="209"/>
                    <a:pt x="40" y="209"/>
                  </a:cubicBezTo>
                  <a:cubicBezTo>
                    <a:pt x="42" y="209"/>
                    <a:pt x="43" y="209"/>
                    <a:pt x="45" y="208"/>
                  </a:cubicBezTo>
                  <a:cubicBezTo>
                    <a:pt x="63" y="189"/>
                    <a:pt x="63" y="189"/>
                    <a:pt x="63" y="189"/>
                  </a:cubicBezTo>
                  <a:cubicBezTo>
                    <a:pt x="65" y="187"/>
                    <a:pt x="65" y="183"/>
                    <a:pt x="63" y="180"/>
                  </a:cubicBezTo>
                  <a:cubicBezTo>
                    <a:pt x="60" y="178"/>
                    <a:pt x="56" y="178"/>
                    <a:pt x="54" y="180"/>
                  </a:cubicBezTo>
                  <a:close/>
                  <a:moveTo>
                    <a:pt x="189" y="180"/>
                  </a:moveTo>
                  <a:cubicBezTo>
                    <a:pt x="187" y="178"/>
                    <a:pt x="183" y="178"/>
                    <a:pt x="180" y="180"/>
                  </a:cubicBezTo>
                  <a:cubicBezTo>
                    <a:pt x="178" y="183"/>
                    <a:pt x="178" y="187"/>
                    <a:pt x="180" y="189"/>
                  </a:cubicBezTo>
                  <a:cubicBezTo>
                    <a:pt x="199" y="208"/>
                    <a:pt x="199" y="208"/>
                    <a:pt x="199" y="208"/>
                  </a:cubicBezTo>
                  <a:cubicBezTo>
                    <a:pt x="200" y="209"/>
                    <a:pt x="201" y="209"/>
                    <a:pt x="203" y="209"/>
                  </a:cubicBezTo>
                  <a:cubicBezTo>
                    <a:pt x="205" y="209"/>
                    <a:pt x="206" y="209"/>
                    <a:pt x="208" y="208"/>
                  </a:cubicBezTo>
                  <a:cubicBezTo>
                    <a:pt x="210" y="205"/>
                    <a:pt x="210" y="201"/>
                    <a:pt x="208" y="199"/>
                  </a:cubicBezTo>
                  <a:lnTo>
                    <a:pt x="189" y="180"/>
                  </a:lnTo>
                  <a:close/>
                  <a:moveTo>
                    <a:pt x="237" y="115"/>
                  </a:moveTo>
                  <a:cubicBezTo>
                    <a:pt x="211" y="115"/>
                    <a:pt x="211" y="115"/>
                    <a:pt x="211" y="115"/>
                  </a:cubicBezTo>
                  <a:cubicBezTo>
                    <a:pt x="208" y="115"/>
                    <a:pt x="205" y="118"/>
                    <a:pt x="205" y="122"/>
                  </a:cubicBezTo>
                  <a:cubicBezTo>
                    <a:pt x="205" y="125"/>
                    <a:pt x="208" y="128"/>
                    <a:pt x="211" y="128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40" y="128"/>
                    <a:pt x="243" y="125"/>
                    <a:pt x="243" y="122"/>
                  </a:cubicBezTo>
                  <a:cubicBezTo>
                    <a:pt x="243" y="118"/>
                    <a:pt x="240" y="115"/>
                    <a:pt x="237" y="115"/>
                  </a:cubicBezTo>
                  <a:close/>
                  <a:moveTo>
                    <a:pt x="185" y="65"/>
                  </a:moveTo>
                  <a:cubicBezTo>
                    <a:pt x="187" y="65"/>
                    <a:pt x="188" y="64"/>
                    <a:pt x="189" y="63"/>
                  </a:cubicBezTo>
                  <a:cubicBezTo>
                    <a:pt x="208" y="45"/>
                    <a:pt x="208" y="45"/>
                    <a:pt x="208" y="45"/>
                  </a:cubicBezTo>
                  <a:cubicBezTo>
                    <a:pt x="210" y="42"/>
                    <a:pt x="210" y="38"/>
                    <a:pt x="208" y="36"/>
                  </a:cubicBezTo>
                  <a:cubicBezTo>
                    <a:pt x="205" y="33"/>
                    <a:pt x="201" y="33"/>
                    <a:pt x="199" y="36"/>
                  </a:cubicBezTo>
                  <a:cubicBezTo>
                    <a:pt x="180" y="54"/>
                    <a:pt x="180" y="54"/>
                    <a:pt x="180" y="54"/>
                  </a:cubicBezTo>
                  <a:cubicBezTo>
                    <a:pt x="178" y="56"/>
                    <a:pt x="178" y="60"/>
                    <a:pt x="180" y="63"/>
                  </a:cubicBezTo>
                  <a:cubicBezTo>
                    <a:pt x="182" y="64"/>
                    <a:pt x="183" y="65"/>
                    <a:pt x="185" y="65"/>
                  </a:cubicBezTo>
                  <a:close/>
                  <a:moveTo>
                    <a:pt x="154" y="218"/>
                  </a:moveTo>
                  <a:cubicBezTo>
                    <a:pt x="154" y="221"/>
                    <a:pt x="151" y="224"/>
                    <a:pt x="147" y="224"/>
                  </a:cubicBezTo>
                  <a:cubicBezTo>
                    <a:pt x="96" y="224"/>
                    <a:pt x="96" y="224"/>
                    <a:pt x="96" y="224"/>
                  </a:cubicBezTo>
                  <a:cubicBezTo>
                    <a:pt x="92" y="224"/>
                    <a:pt x="90" y="221"/>
                    <a:pt x="90" y="218"/>
                  </a:cubicBezTo>
                  <a:cubicBezTo>
                    <a:pt x="90" y="214"/>
                    <a:pt x="92" y="211"/>
                    <a:pt x="96" y="211"/>
                  </a:cubicBezTo>
                  <a:cubicBezTo>
                    <a:pt x="92" y="175"/>
                    <a:pt x="54" y="167"/>
                    <a:pt x="54" y="125"/>
                  </a:cubicBezTo>
                  <a:cubicBezTo>
                    <a:pt x="54" y="88"/>
                    <a:pt x="84" y="58"/>
                    <a:pt x="122" y="58"/>
                  </a:cubicBezTo>
                  <a:cubicBezTo>
                    <a:pt x="159" y="58"/>
                    <a:pt x="189" y="88"/>
                    <a:pt x="189" y="125"/>
                  </a:cubicBezTo>
                  <a:cubicBezTo>
                    <a:pt x="189" y="167"/>
                    <a:pt x="152" y="175"/>
                    <a:pt x="148" y="211"/>
                  </a:cubicBezTo>
                  <a:cubicBezTo>
                    <a:pt x="151" y="211"/>
                    <a:pt x="154" y="214"/>
                    <a:pt x="154" y="218"/>
                  </a:cubicBezTo>
                  <a:close/>
                  <a:moveTo>
                    <a:pt x="107" y="76"/>
                  </a:moveTo>
                  <a:cubicBezTo>
                    <a:pt x="106" y="73"/>
                    <a:pt x="103" y="72"/>
                    <a:pt x="101" y="73"/>
                  </a:cubicBezTo>
                  <a:cubicBezTo>
                    <a:pt x="84" y="80"/>
                    <a:pt x="72" y="94"/>
                    <a:pt x="67" y="111"/>
                  </a:cubicBezTo>
                  <a:cubicBezTo>
                    <a:pt x="67" y="113"/>
                    <a:pt x="68" y="116"/>
                    <a:pt x="71" y="117"/>
                  </a:cubicBezTo>
                  <a:cubicBezTo>
                    <a:pt x="71" y="117"/>
                    <a:pt x="72" y="117"/>
                    <a:pt x="72" y="117"/>
                  </a:cubicBezTo>
                  <a:cubicBezTo>
                    <a:pt x="74" y="117"/>
                    <a:pt x="76" y="115"/>
                    <a:pt x="77" y="113"/>
                  </a:cubicBezTo>
                  <a:cubicBezTo>
                    <a:pt x="80" y="99"/>
                    <a:pt x="91" y="87"/>
                    <a:pt x="104" y="82"/>
                  </a:cubicBezTo>
                  <a:cubicBezTo>
                    <a:pt x="107" y="81"/>
                    <a:pt x="108" y="78"/>
                    <a:pt x="107" y="7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411386" y="2776431"/>
            <a:ext cx="497214" cy="497214"/>
            <a:chOff x="8125599" y="1434035"/>
            <a:chExt cx="2036802" cy="2036802"/>
          </a:xfrm>
        </p:grpSpPr>
        <p:sp>
          <p:nvSpPr>
            <p:cNvPr id="60" name="椭圆 59"/>
            <p:cNvSpPr/>
            <p:nvPr/>
          </p:nvSpPr>
          <p:spPr>
            <a:xfrm>
              <a:off x="8125599" y="1434035"/>
              <a:ext cx="2036802" cy="2036802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61" name="组合 60"/>
            <p:cNvGrpSpPr>
              <a:grpSpLocks noChangeAspect="1"/>
            </p:cNvGrpSpPr>
            <p:nvPr/>
          </p:nvGrpSpPr>
          <p:grpSpPr>
            <a:xfrm>
              <a:off x="8518659" y="1890295"/>
              <a:ext cx="1310642" cy="1124283"/>
              <a:chOff x="5084763" y="971548"/>
              <a:chExt cx="323865" cy="277813"/>
            </a:xfrm>
            <a:solidFill>
              <a:schemeClr val="bg1">
                <a:lumMod val="95000"/>
              </a:schemeClr>
            </a:solidFill>
          </p:grpSpPr>
          <p:sp>
            <p:nvSpPr>
              <p:cNvPr id="62" name="Freeform 301"/>
              <p:cNvSpPr>
                <a:spLocks noEditPoints="1"/>
              </p:cNvSpPr>
              <p:nvPr/>
            </p:nvSpPr>
            <p:spPr bwMode="auto">
              <a:xfrm>
                <a:off x="5191140" y="1031873"/>
                <a:ext cx="217488" cy="217488"/>
              </a:xfrm>
              <a:custGeom>
                <a:avLst/>
                <a:gdLst>
                  <a:gd name="T0" fmla="*/ 6 w 58"/>
                  <a:gd name="T1" fmla="*/ 14 h 58"/>
                  <a:gd name="T2" fmla="*/ 7 w 58"/>
                  <a:gd name="T3" fmla="*/ 19 h 58"/>
                  <a:gd name="T4" fmla="*/ 4 w 58"/>
                  <a:gd name="T5" fmla="*/ 20 h 58"/>
                  <a:gd name="T6" fmla="*/ 0 w 58"/>
                  <a:gd name="T7" fmla="*/ 23 h 58"/>
                  <a:gd name="T8" fmla="*/ 2 w 58"/>
                  <a:gd name="T9" fmla="*/ 27 h 58"/>
                  <a:gd name="T10" fmla="*/ 5 w 58"/>
                  <a:gd name="T11" fmla="*/ 31 h 58"/>
                  <a:gd name="T12" fmla="*/ 2 w 58"/>
                  <a:gd name="T13" fmla="*/ 34 h 58"/>
                  <a:gd name="T14" fmla="*/ 1 w 58"/>
                  <a:gd name="T15" fmla="*/ 38 h 58"/>
                  <a:gd name="T16" fmla="*/ 5 w 58"/>
                  <a:gd name="T17" fmla="*/ 41 h 58"/>
                  <a:gd name="T18" fmla="*/ 8 w 58"/>
                  <a:gd name="T19" fmla="*/ 42 h 58"/>
                  <a:gd name="T20" fmla="*/ 8 w 58"/>
                  <a:gd name="T21" fmla="*/ 46 h 58"/>
                  <a:gd name="T22" fmla="*/ 9 w 58"/>
                  <a:gd name="T23" fmla="*/ 51 h 58"/>
                  <a:gd name="T24" fmla="*/ 14 w 58"/>
                  <a:gd name="T25" fmla="*/ 51 h 58"/>
                  <a:gd name="T26" fmla="*/ 18 w 58"/>
                  <a:gd name="T27" fmla="*/ 51 h 58"/>
                  <a:gd name="T28" fmla="*/ 19 w 58"/>
                  <a:gd name="T29" fmla="*/ 54 h 58"/>
                  <a:gd name="T30" fmla="*/ 22 w 58"/>
                  <a:gd name="T31" fmla="*/ 58 h 58"/>
                  <a:gd name="T32" fmla="*/ 27 w 58"/>
                  <a:gd name="T33" fmla="*/ 56 h 58"/>
                  <a:gd name="T34" fmla="*/ 31 w 58"/>
                  <a:gd name="T35" fmla="*/ 53 h 58"/>
                  <a:gd name="T36" fmla="*/ 33 w 58"/>
                  <a:gd name="T37" fmla="*/ 56 h 58"/>
                  <a:gd name="T38" fmla="*/ 38 w 58"/>
                  <a:gd name="T39" fmla="*/ 57 h 58"/>
                  <a:gd name="T40" fmla="*/ 40 w 58"/>
                  <a:gd name="T41" fmla="*/ 53 h 58"/>
                  <a:gd name="T42" fmla="*/ 42 w 58"/>
                  <a:gd name="T43" fmla="*/ 49 h 58"/>
                  <a:gd name="T44" fmla="*/ 46 w 58"/>
                  <a:gd name="T45" fmla="*/ 50 h 58"/>
                  <a:gd name="T46" fmla="*/ 50 w 58"/>
                  <a:gd name="T47" fmla="*/ 49 h 58"/>
                  <a:gd name="T48" fmla="*/ 51 w 58"/>
                  <a:gd name="T49" fmla="*/ 44 h 58"/>
                  <a:gd name="T50" fmla="*/ 50 w 58"/>
                  <a:gd name="T51" fmla="*/ 40 h 58"/>
                  <a:gd name="T52" fmla="*/ 54 w 58"/>
                  <a:gd name="T53" fmla="*/ 39 h 58"/>
                  <a:gd name="T54" fmla="*/ 57 w 58"/>
                  <a:gd name="T55" fmla="*/ 35 h 58"/>
                  <a:gd name="T56" fmla="*/ 55 w 58"/>
                  <a:gd name="T57" fmla="*/ 31 h 58"/>
                  <a:gd name="T58" fmla="*/ 52 w 58"/>
                  <a:gd name="T59" fmla="*/ 27 h 58"/>
                  <a:gd name="T60" fmla="*/ 55 w 58"/>
                  <a:gd name="T61" fmla="*/ 25 h 58"/>
                  <a:gd name="T62" fmla="*/ 56 w 58"/>
                  <a:gd name="T63" fmla="*/ 20 h 58"/>
                  <a:gd name="T64" fmla="*/ 53 w 58"/>
                  <a:gd name="T65" fmla="*/ 18 h 58"/>
                  <a:gd name="T66" fmla="*/ 48 w 58"/>
                  <a:gd name="T67" fmla="*/ 16 h 58"/>
                  <a:gd name="T68" fmla="*/ 49 w 58"/>
                  <a:gd name="T69" fmla="*/ 12 h 58"/>
                  <a:gd name="T70" fmla="*/ 48 w 58"/>
                  <a:gd name="T71" fmla="*/ 8 h 58"/>
                  <a:gd name="T72" fmla="*/ 44 w 58"/>
                  <a:gd name="T73" fmla="*/ 7 h 58"/>
                  <a:gd name="T74" fmla="*/ 39 w 58"/>
                  <a:gd name="T75" fmla="*/ 8 h 58"/>
                  <a:gd name="T76" fmla="*/ 38 w 58"/>
                  <a:gd name="T77" fmla="*/ 4 h 58"/>
                  <a:gd name="T78" fmla="*/ 35 w 58"/>
                  <a:gd name="T79" fmla="*/ 1 h 58"/>
                  <a:gd name="T80" fmla="*/ 30 w 58"/>
                  <a:gd name="T81" fmla="*/ 3 h 58"/>
                  <a:gd name="T82" fmla="*/ 27 w 58"/>
                  <a:gd name="T83" fmla="*/ 5 h 58"/>
                  <a:gd name="T84" fmla="*/ 24 w 58"/>
                  <a:gd name="T85" fmla="*/ 3 h 58"/>
                  <a:gd name="T86" fmla="*/ 20 w 58"/>
                  <a:gd name="T87" fmla="*/ 1 h 58"/>
                  <a:gd name="T88" fmla="*/ 17 w 58"/>
                  <a:gd name="T89" fmla="*/ 5 h 58"/>
                  <a:gd name="T90" fmla="*/ 15 w 58"/>
                  <a:gd name="T91" fmla="*/ 10 h 58"/>
                  <a:gd name="T92" fmla="*/ 12 w 58"/>
                  <a:gd name="T93" fmla="*/ 9 h 58"/>
                  <a:gd name="T94" fmla="*/ 7 w 58"/>
                  <a:gd name="T95" fmla="*/ 10 h 58"/>
                  <a:gd name="T96" fmla="*/ 6 w 58"/>
                  <a:gd name="T97" fmla="*/ 14 h 58"/>
                  <a:gd name="T98" fmla="*/ 23 w 58"/>
                  <a:gd name="T99" fmla="*/ 13 h 58"/>
                  <a:gd name="T100" fmla="*/ 45 w 58"/>
                  <a:gd name="T101" fmla="*/ 24 h 58"/>
                  <a:gd name="T102" fmla="*/ 34 w 58"/>
                  <a:gd name="T103" fmla="*/ 45 h 58"/>
                  <a:gd name="T104" fmla="*/ 13 w 58"/>
                  <a:gd name="T105" fmla="*/ 34 h 58"/>
                  <a:gd name="T106" fmla="*/ 23 w 58"/>
                  <a:gd name="T107" fmla="*/ 13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58" h="58">
                    <a:moveTo>
                      <a:pt x="6" y="14"/>
                    </a:moveTo>
                    <a:cubicBezTo>
                      <a:pt x="8" y="15"/>
                      <a:pt x="7" y="18"/>
                      <a:pt x="7" y="19"/>
                    </a:cubicBezTo>
                    <a:cubicBezTo>
                      <a:pt x="7" y="20"/>
                      <a:pt x="5" y="20"/>
                      <a:pt x="4" y="20"/>
                    </a:cubicBezTo>
                    <a:cubicBezTo>
                      <a:pt x="2" y="20"/>
                      <a:pt x="0" y="21"/>
                      <a:pt x="0" y="23"/>
                    </a:cubicBezTo>
                    <a:cubicBezTo>
                      <a:pt x="0" y="25"/>
                      <a:pt x="0" y="27"/>
                      <a:pt x="2" y="27"/>
                    </a:cubicBezTo>
                    <a:cubicBezTo>
                      <a:pt x="3" y="28"/>
                      <a:pt x="5" y="30"/>
                      <a:pt x="5" y="31"/>
                    </a:cubicBezTo>
                    <a:cubicBezTo>
                      <a:pt x="5" y="32"/>
                      <a:pt x="4" y="33"/>
                      <a:pt x="2" y="34"/>
                    </a:cubicBezTo>
                    <a:cubicBezTo>
                      <a:pt x="1" y="34"/>
                      <a:pt x="0" y="36"/>
                      <a:pt x="1" y="38"/>
                    </a:cubicBezTo>
                    <a:cubicBezTo>
                      <a:pt x="1" y="40"/>
                      <a:pt x="3" y="42"/>
                      <a:pt x="5" y="41"/>
                    </a:cubicBezTo>
                    <a:cubicBezTo>
                      <a:pt x="6" y="41"/>
                      <a:pt x="8" y="41"/>
                      <a:pt x="8" y="42"/>
                    </a:cubicBezTo>
                    <a:cubicBezTo>
                      <a:pt x="9" y="42"/>
                      <a:pt x="9" y="45"/>
                      <a:pt x="8" y="46"/>
                    </a:cubicBezTo>
                    <a:cubicBezTo>
                      <a:pt x="7" y="47"/>
                      <a:pt x="7" y="50"/>
                      <a:pt x="9" y="51"/>
                    </a:cubicBezTo>
                    <a:cubicBezTo>
                      <a:pt x="11" y="52"/>
                      <a:pt x="13" y="53"/>
                      <a:pt x="14" y="51"/>
                    </a:cubicBezTo>
                    <a:cubicBezTo>
                      <a:pt x="15" y="50"/>
                      <a:pt x="18" y="51"/>
                      <a:pt x="18" y="51"/>
                    </a:cubicBezTo>
                    <a:cubicBezTo>
                      <a:pt x="19" y="51"/>
                      <a:pt x="20" y="53"/>
                      <a:pt x="19" y="54"/>
                    </a:cubicBezTo>
                    <a:cubicBezTo>
                      <a:pt x="19" y="56"/>
                      <a:pt x="20" y="57"/>
                      <a:pt x="22" y="58"/>
                    </a:cubicBezTo>
                    <a:cubicBezTo>
                      <a:pt x="25" y="58"/>
                      <a:pt x="26" y="57"/>
                      <a:pt x="27" y="56"/>
                    </a:cubicBezTo>
                    <a:cubicBezTo>
                      <a:pt x="27" y="54"/>
                      <a:pt x="30" y="53"/>
                      <a:pt x="31" y="53"/>
                    </a:cubicBezTo>
                    <a:cubicBezTo>
                      <a:pt x="31" y="53"/>
                      <a:pt x="33" y="54"/>
                      <a:pt x="33" y="56"/>
                    </a:cubicBezTo>
                    <a:cubicBezTo>
                      <a:pt x="34" y="57"/>
                      <a:pt x="36" y="58"/>
                      <a:pt x="38" y="57"/>
                    </a:cubicBezTo>
                    <a:cubicBezTo>
                      <a:pt x="40" y="57"/>
                      <a:pt x="41" y="55"/>
                      <a:pt x="40" y="53"/>
                    </a:cubicBezTo>
                    <a:cubicBezTo>
                      <a:pt x="40" y="52"/>
                      <a:pt x="42" y="49"/>
                      <a:pt x="42" y="49"/>
                    </a:cubicBezTo>
                    <a:cubicBezTo>
                      <a:pt x="43" y="48"/>
                      <a:pt x="44" y="49"/>
                      <a:pt x="46" y="50"/>
                    </a:cubicBezTo>
                    <a:cubicBezTo>
                      <a:pt x="47" y="51"/>
                      <a:pt x="49" y="51"/>
                      <a:pt x="50" y="49"/>
                    </a:cubicBezTo>
                    <a:cubicBezTo>
                      <a:pt x="52" y="47"/>
                      <a:pt x="52" y="45"/>
                      <a:pt x="51" y="44"/>
                    </a:cubicBezTo>
                    <a:cubicBezTo>
                      <a:pt x="50" y="43"/>
                      <a:pt x="50" y="40"/>
                      <a:pt x="50" y="40"/>
                    </a:cubicBezTo>
                    <a:cubicBezTo>
                      <a:pt x="51" y="39"/>
                      <a:pt x="52" y="38"/>
                      <a:pt x="54" y="39"/>
                    </a:cubicBezTo>
                    <a:cubicBezTo>
                      <a:pt x="55" y="39"/>
                      <a:pt x="57" y="38"/>
                      <a:pt x="57" y="35"/>
                    </a:cubicBezTo>
                    <a:cubicBezTo>
                      <a:pt x="58" y="33"/>
                      <a:pt x="57" y="31"/>
                      <a:pt x="55" y="31"/>
                    </a:cubicBezTo>
                    <a:cubicBezTo>
                      <a:pt x="54" y="31"/>
                      <a:pt x="53" y="28"/>
                      <a:pt x="52" y="27"/>
                    </a:cubicBezTo>
                    <a:cubicBezTo>
                      <a:pt x="52" y="26"/>
                      <a:pt x="54" y="25"/>
                      <a:pt x="55" y="25"/>
                    </a:cubicBezTo>
                    <a:cubicBezTo>
                      <a:pt x="56" y="24"/>
                      <a:pt x="57" y="22"/>
                      <a:pt x="56" y="20"/>
                    </a:cubicBezTo>
                    <a:cubicBezTo>
                      <a:pt x="56" y="18"/>
                      <a:pt x="54" y="17"/>
                      <a:pt x="53" y="18"/>
                    </a:cubicBezTo>
                    <a:cubicBezTo>
                      <a:pt x="51" y="18"/>
                      <a:pt x="49" y="16"/>
                      <a:pt x="48" y="16"/>
                    </a:cubicBezTo>
                    <a:cubicBezTo>
                      <a:pt x="48" y="15"/>
                      <a:pt x="48" y="13"/>
                      <a:pt x="49" y="12"/>
                    </a:cubicBezTo>
                    <a:cubicBezTo>
                      <a:pt x="50" y="11"/>
                      <a:pt x="50" y="9"/>
                      <a:pt x="48" y="8"/>
                    </a:cubicBezTo>
                    <a:cubicBezTo>
                      <a:pt x="47" y="6"/>
                      <a:pt x="45" y="6"/>
                      <a:pt x="44" y="7"/>
                    </a:cubicBezTo>
                    <a:cubicBezTo>
                      <a:pt x="42" y="8"/>
                      <a:pt x="40" y="8"/>
                      <a:pt x="39" y="8"/>
                    </a:cubicBezTo>
                    <a:cubicBezTo>
                      <a:pt x="38" y="7"/>
                      <a:pt x="38" y="6"/>
                      <a:pt x="38" y="4"/>
                    </a:cubicBezTo>
                    <a:cubicBezTo>
                      <a:pt x="38" y="3"/>
                      <a:pt x="37" y="1"/>
                      <a:pt x="35" y="1"/>
                    </a:cubicBezTo>
                    <a:cubicBezTo>
                      <a:pt x="33" y="0"/>
                      <a:pt x="31" y="1"/>
                      <a:pt x="30" y="3"/>
                    </a:cubicBezTo>
                    <a:cubicBezTo>
                      <a:pt x="30" y="4"/>
                      <a:pt x="28" y="5"/>
                      <a:pt x="27" y="5"/>
                    </a:cubicBezTo>
                    <a:cubicBezTo>
                      <a:pt x="26" y="6"/>
                      <a:pt x="25" y="4"/>
                      <a:pt x="24" y="3"/>
                    </a:cubicBezTo>
                    <a:cubicBezTo>
                      <a:pt x="24" y="1"/>
                      <a:pt x="22" y="1"/>
                      <a:pt x="20" y="1"/>
                    </a:cubicBezTo>
                    <a:cubicBezTo>
                      <a:pt x="18" y="2"/>
                      <a:pt x="16" y="4"/>
                      <a:pt x="17" y="5"/>
                    </a:cubicBezTo>
                    <a:cubicBezTo>
                      <a:pt x="17" y="7"/>
                      <a:pt x="16" y="9"/>
                      <a:pt x="15" y="10"/>
                    </a:cubicBezTo>
                    <a:cubicBezTo>
                      <a:pt x="14" y="10"/>
                      <a:pt x="13" y="10"/>
                      <a:pt x="12" y="9"/>
                    </a:cubicBezTo>
                    <a:cubicBezTo>
                      <a:pt x="10" y="8"/>
                      <a:pt x="8" y="8"/>
                      <a:pt x="7" y="10"/>
                    </a:cubicBezTo>
                    <a:cubicBezTo>
                      <a:pt x="6" y="11"/>
                      <a:pt x="5" y="13"/>
                      <a:pt x="6" y="14"/>
                    </a:cubicBezTo>
                    <a:close/>
                    <a:moveTo>
                      <a:pt x="23" y="13"/>
                    </a:moveTo>
                    <a:cubicBezTo>
                      <a:pt x="32" y="10"/>
                      <a:pt x="42" y="15"/>
                      <a:pt x="45" y="24"/>
                    </a:cubicBezTo>
                    <a:cubicBezTo>
                      <a:pt x="47" y="33"/>
                      <a:pt x="43" y="42"/>
                      <a:pt x="34" y="45"/>
                    </a:cubicBezTo>
                    <a:cubicBezTo>
                      <a:pt x="25" y="48"/>
                      <a:pt x="15" y="43"/>
                      <a:pt x="13" y="34"/>
                    </a:cubicBezTo>
                    <a:cubicBezTo>
                      <a:pt x="10" y="26"/>
                      <a:pt x="15" y="16"/>
                      <a:pt x="23" y="13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Freeform 302"/>
              <p:cNvSpPr>
                <a:spLocks noEditPoints="1"/>
              </p:cNvSpPr>
              <p:nvPr/>
            </p:nvSpPr>
            <p:spPr bwMode="auto">
              <a:xfrm>
                <a:off x="5084781" y="971548"/>
                <a:ext cx="139701" cy="139700"/>
              </a:xfrm>
              <a:custGeom>
                <a:avLst/>
                <a:gdLst>
                  <a:gd name="T0" fmla="*/ 4 w 37"/>
                  <a:gd name="T1" fmla="*/ 9 h 37"/>
                  <a:gd name="T2" fmla="*/ 5 w 37"/>
                  <a:gd name="T3" fmla="*/ 12 h 37"/>
                  <a:gd name="T4" fmla="*/ 2 w 37"/>
                  <a:gd name="T5" fmla="*/ 12 h 37"/>
                  <a:gd name="T6" fmla="*/ 0 w 37"/>
                  <a:gd name="T7" fmla="*/ 14 h 37"/>
                  <a:gd name="T8" fmla="*/ 1 w 37"/>
                  <a:gd name="T9" fmla="*/ 17 h 37"/>
                  <a:gd name="T10" fmla="*/ 3 w 37"/>
                  <a:gd name="T11" fmla="*/ 20 h 37"/>
                  <a:gd name="T12" fmla="*/ 2 w 37"/>
                  <a:gd name="T13" fmla="*/ 21 h 37"/>
                  <a:gd name="T14" fmla="*/ 1 w 37"/>
                  <a:gd name="T15" fmla="*/ 24 h 37"/>
                  <a:gd name="T16" fmla="*/ 3 w 37"/>
                  <a:gd name="T17" fmla="*/ 26 h 37"/>
                  <a:gd name="T18" fmla="*/ 5 w 37"/>
                  <a:gd name="T19" fmla="*/ 26 h 37"/>
                  <a:gd name="T20" fmla="*/ 5 w 37"/>
                  <a:gd name="T21" fmla="*/ 29 h 37"/>
                  <a:gd name="T22" fmla="*/ 6 w 37"/>
                  <a:gd name="T23" fmla="*/ 32 h 37"/>
                  <a:gd name="T24" fmla="*/ 9 w 37"/>
                  <a:gd name="T25" fmla="*/ 33 h 37"/>
                  <a:gd name="T26" fmla="*/ 12 w 37"/>
                  <a:gd name="T27" fmla="*/ 32 h 37"/>
                  <a:gd name="T28" fmla="*/ 12 w 37"/>
                  <a:gd name="T29" fmla="*/ 34 h 37"/>
                  <a:gd name="T30" fmla="*/ 15 w 37"/>
                  <a:gd name="T31" fmla="*/ 37 h 37"/>
                  <a:gd name="T32" fmla="*/ 17 w 37"/>
                  <a:gd name="T33" fmla="*/ 35 h 37"/>
                  <a:gd name="T34" fmla="*/ 20 w 37"/>
                  <a:gd name="T35" fmla="*/ 34 h 37"/>
                  <a:gd name="T36" fmla="*/ 21 w 37"/>
                  <a:gd name="T37" fmla="*/ 35 h 37"/>
                  <a:gd name="T38" fmla="*/ 24 w 37"/>
                  <a:gd name="T39" fmla="*/ 36 h 37"/>
                  <a:gd name="T40" fmla="*/ 26 w 37"/>
                  <a:gd name="T41" fmla="*/ 34 h 37"/>
                  <a:gd name="T42" fmla="*/ 27 w 37"/>
                  <a:gd name="T43" fmla="*/ 31 h 37"/>
                  <a:gd name="T44" fmla="*/ 29 w 37"/>
                  <a:gd name="T45" fmla="*/ 32 h 37"/>
                  <a:gd name="T46" fmla="*/ 32 w 37"/>
                  <a:gd name="T47" fmla="*/ 31 h 37"/>
                  <a:gd name="T48" fmla="*/ 33 w 37"/>
                  <a:gd name="T49" fmla="*/ 28 h 37"/>
                  <a:gd name="T50" fmla="*/ 32 w 37"/>
                  <a:gd name="T51" fmla="*/ 25 h 37"/>
                  <a:gd name="T52" fmla="*/ 35 w 37"/>
                  <a:gd name="T53" fmla="*/ 24 h 37"/>
                  <a:gd name="T54" fmla="*/ 37 w 37"/>
                  <a:gd name="T55" fmla="*/ 22 h 37"/>
                  <a:gd name="T56" fmla="*/ 36 w 37"/>
                  <a:gd name="T57" fmla="*/ 19 h 37"/>
                  <a:gd name="T58" fmla="*/ 34 w 37"/>
                  <a:gd name="T59" fmla="*/ 17 h 37"/>
                  <a:gd name="T60" fmla="*/ 35 w 37"/>
                  <a:gd name="T61" fmla="*/ 15 h 37"/>
                  <a:gd name="T62" fmla="*/ 36 w 37"/>
                  <a:gd name="T63" fmla="*/ 12 h 37"/>
                  <a:gd name="T64" fmla="*/ 34 w 37"/>
                  <a:gd name="T65" fmla="*/ 11 h 37"/>
                  <a:gd name="T66" fmla="*/ 31 w 37"/>
                  <a:gd name="T67" fmla="*/ 9 h 37"/>
                  <a:gd name="T68" fmla="*/ 32 w 37"/>
                  <a:gd name="T69" fmla="*/ 7 h 37"/>
                  <a:gd name="T70" fmla="*/ 31 w 37"/>
                  <a:gd name="T71" fmla="*/ 4 h 37"/>
                  <a:gd name="T72" fmla="*/ 28 w 37"/>
                  <a:gd name="T73" fmla="*/ 4 h 37"/>
                  <a:gd name="T74" fmla="*/ 25 w 37"/>
                  <a:gd name="T75" fmla="*/ 4 h 37"/>
                  <a:gd name="T76" fmla="*/ 25 w 37"/>
                  <a:gd name="T77" fmla="*/ 2 h 37"/>
                  <a:gd name="T78" fmla="*/ 22 w 37"/>
                  <a:gd name="T79" fmla="*/ 0 h 37"/>
                  <a:gd name="T80" fmla="*/ 20 w 37"/>
                  <a:gd name="T81" fmla="*/ 1 h 37"/>
                  <a:gd name="T82" fmla="*/ 17 w 37"/>
                  <a:gd name="T83" fmla="*/ 3 h 37"/>
                  <a:gd name="T84" fmla="*/ 16 w 37"/>
                  <a:gd name="T85" fmla="*/ 1 h 37"/>
                  <a:gd name="T86" fmla="*/ 13 w 37"/>
                  <a:gd name="T87" fmla="*/ 0 h 37"/>
                  <a:gd name="T88" fmla="*/ 11 w 37"/>
                  <a:gd name="T89" fmla="*/ 3 h 37"/>
                  <a:gd name="T90" fmla="*/ 10 w 37"/>
                  <a:gd name="T91" fmla="*/ 6 h 37"/>
                  <a:gd name="T92" fmla="*/ 8 w 37"/>
                  <a:gd name="T93" fmla="*/ 5 h 37"/>
                  <a:gd name="T94" fmla="*/ 5 w 37"/>
                  <a:gd name="T95" fmla="*/ 6 h 37"/>
                  <a:gd name="T96" fmla="*/ 4 w 37"/>
                  <a:gd name="T97" fmla="*/ 9 h 37"/>
                  <a:gd name="T98" fmla="*/ 15 w 37"/>
                  <a:gd name="T99" fmla="*/ 8 h 37"/>
                  <a:gd name="T100" fmla="*/ 29 w 37"/>
                  <a:gd name="T101" fmla="*/ 15 h 37"/>
                  <a:gd name="T102" fmla="*/ 22 w 37"/>
                  <a:gd name="T103" fmla="*/ 29 h 37"/>
                  <a:gd name="T104" fmla="*/ 8 w 37"/>
                  <a:gd name="T105" fmla="*/ 22 h 37"/>
                  <a:gd name="T106" fmla="*/ 15 w 37"/>
                  <a:gd name="T107" fmla="*/ 8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7" h="37">
                    <a:moveTo>
                      <a:pt x="4" y="9"/>
                    </a:moveTo>
                    <a:cubicBezTo>
                      <a:pt x="5" y="9"/>
                      <a:pt x="5" y="11"/>
                      <a:pt x="5" y="12"/>
                    </a:cubicBezTo>
                    <a:cubicBezTo>
                      <a:pt x="4" y="12"/>
                      <a:pt x="3" y="12"/>
                      <a:pt x="2" y="12"/>
                    </a:cubicBezTo>
                    <a:cubicBezTo>
                      <a:pt x="1" y="12"/>
                      <a:pt x="0" y="13"/>
                      <a:pt x="0" y="14"/>
                    </a:cubicBezTo>
                    <a:cubicBezTo>
                      <a:pt x="0" y="16"/>
                      <a:pt x="0" y="17"/>
                      <a:pt x="1" y="17"/>
                    </a:cubicBezTo>
                    <a:cubicBezTo>
                      <a:pt x="2" y="17"/>
                      <a:pt x="3" y="19"/>
                      <a:pt x="3" y="20"/>
                    </a:cubicBezTo>
                    <a:cubicBezTo>
                      <a:pt x="3" y="20"/>
                      <a:pt x="2" y="21"/>
                      <a:pt x="2" y="21"/>
                    </a:cubicBezTo>
                    <a:cubicBezTo>
                      <a:pt x="1" y="21"/>
                      <a:pt x="0" y="23"/>
                      <a:pt x="1" y="24"/>
                    </a:cubicBezTo>
                    <a:cubicBezTo>
                      <a:pt x="1" y="25"/>
                      <a:pt x="2" y="26"/>
                      <a:pt x="3" y="26"/>
                    </a:cubicBezTo>
                    <a:cubicBezTo>
                      <a:pt x="4" y="26"/>
                      <a:pt x="5" y="26"/>
                      <a:pt x="5" y="26"/>
                    </a:cubicBezTo>
                    <a:cubicBezTo>
                      <a:pt x="6" y="27"/>
                      <a:pt x="6" y="28"/>
                      <a:pt x="5" y="29"/>
                    </a:cubicBezTo>
                    <a:cubicBezTo>
                      <a:pt x="5" y="30"/>
                      <a:pt x="5" y="31"/>
                      <a:pt x="6" y="32"/>
                    </a:cubicBezTo>
                    <a:cubicBezTo>
                      <a:pt x="7" y="33"/>
                      <a:pt x="8" y="33"/>
                      <a:pt x="9" y="33"/>
                    </a:cubicBezTo>
                    <a:cubicBezTo>
                      <a:pt x="10" y="32"/>
                      <a:pt x="11" y="32"/>
                      <a:pt x="12" y="32"/>
                    </a:cubicBezTo>
                    <a:cubicBezTo>
                      <a:pt x="12" y="32"/>
                      <a:pt x="13" y="33"/>
                      <a:pt x="12" y="34"/>
                    </a:cubicBezTo>
                    <a:cubicBezTo>
                      <a:pt x="12" y="35"/>
                      <a:pt x="13" y="36"/>
                      <a:pt x="15" y="37"/>
                    </a:cubicBezTo>
                    <a:cubicBezTo>
                      <a:pt x="16" y="37"/>
                      <a:pt x="17" y="36"/>
                      <a:pt x="17" y="35"/>
                    </a:cubicBezTo>
                    <a:cubicBezTo>
                      <a:pt x="18" y="34"/>
                      <a:pt x="19" y="34"/>
                      <a:pt x="20" y="34"/>
                    </a:cubicBezTo>
                    <a:cubicBezTo>
                      <a:pt x="20" y="34"/>
                      <a:pt x="21" y="34"/>
                      <a:pt x="21" y="35"/>
                    </a:cubicBezTo>
                    <a:cubicBezTo>
                      <a:pt x="22" y="36"/>
                      <a:pt x="23" y="37"/>
                      <a:pt x="24" y="36"/>
                    </a:cubicBezTo>
                    <a:cubicBezTo>
                      <a:pt x="26" y="36"/>
                      <a:pt x="26" y="35"/>
                      <a:pt x="26" y="34"/>
                    </a:cubicBezTo>
                    <a:cubicBezTo>
                      <a:pt x="26" y="33"/>
                      <a:pt x="27" y="31"/>
                      <a:pt x="27" y="31"/>
                    </a:cubicBezTo>
                    <a:cubicBezTo>
                      <a:pt x="28" y="31"/>
                      <a:pt x="29" y="31"/>
                      <a:pt x="29" y="32"/>
                    </a:cubicBezTo>
                    <a:cubicBezTo>
                      <a:pt x="30" y="32"/>
                      <a:pt x="32" y="32"/>
                      <a:pt x="32" y="31"/>
                    </a:cubicBezTo>
                    <a:cubicBezTo>
                      <a:pt x="33" y="30"/>
                      <a:pt x="34" y="28"/>
                      <a:pt x="33" y="28"/>
                    </a:cubicBezTo>
                    <a:cubicBezTo>
                      <a:pt x="32" y="27"/>
                      <a:pt x="32" y="25"/>
                      <a:pt x="32" y="25"/>
                    </a:cubicBezTo>
                    <a:cubicBezTo>
                      <a:pt x="33" y="24"/>
                      <a:pt x="34" y="24"/>
                      <a:pt x="35" y="24"/>
                    </a:cubicBezTo>
                    <a:cubicBezTo>
                      <a:pt x="36" y="24"/>
                      <a:pt x="37" y="24"/>
                      <a:pt x="37" y="22"/>
                    </a:cubicBezTo>
                    <a:cubicBezTo>
                      <a:pt x="37" y="21"/>
                      <a:pt x="37" y="20"/>
                      <a:pt x="36" y="19"/>
                    </a:cubicBezTo>
                    <a:cubicBezTo>
                      <a:pt x="35" y="19"/>
                      <a:pt x="34" y="18"/>
                      <a:pt x="34" y="17"/>
                    </a:cubicBezTo>
                    <a:cubicBezTo>
                      <a:pt x="34" y="16"/>
                      <a:pt x="35" y="16"/>
                      <a:pt x="35" y="15"/>
                    </a:cubicBezTo>
                    <a:cubicBezTo>
                      <a:pt x="36" y="15"/>
                      <a:pt x="37" y="14"/>
                      <a:pt x="36" y="12"/>
                    </a:cubicBezTo>
                    <a:cubicBezTo>
                      <a:pt x="36" y="11"/>
                      <a:pt x="35" y="10"/>
                      <a:pt x="34" y="11"/>
                    </a:cubicBezTo>
                    <a:cubicBezTo>
                      <a:pt x="33" y="11"/>
                      <a:pt x="31" y="10"/>
                      <a:pt x="31" y="9"/>
                    </a:cubicBezTo>
                    <a:cubicBezTo>
                      <a:pt x="31" y="9"/>
                      <a:pt x="31" y="8"/>
                      <a:pt x="32" y="7"/>
                    </a:cubicBezTo>
                    <a:cubicBezTo>
                      <a:pt x="32" y="7"/>
                      <a:pt x="32" y="5"/>
                      <a:pt x="31" y="4"/>
                    </a:cubicBezTo>
                    <a:cubicBezTo>
                      <a:pt x="30" y="3"/>
                      <a:pt x="29" y="3"/>
                      <a:pt x="28" y="4"/>
                    </a:cubicBezTo>
                    <a:cubicBezTo>
                      <a:pt x="27" y="5"/>
                      <a:pt x="26" y="5"/>
                      <a:pt x="25" y="4"/>
                    </a:cubicBezTo>
                    <a:cubicBezTo>
                      <a:pt x="25" y="4"/>
                      <a:pt x="24" y="3"/>
                      <a:pt x="25" y="2"/>
                    </a:cubicBezTo>
                    <a:cubicBezTo>
                      <a:pt x="25" y="1"/>
                      <a:pt x="24" y="0"/>
                      <a:pt x="22" y="0"/>
                    </a:cubicBezTo>
                    <a:cubicBezTo>
                      <a:pt x="21" y="0"/>
                      <a:pt x="20" y="0"/>
                      <a:pt x="20" y="1"/>
                    </a:cubicBezTo>
                    <a:cubicBezTo>
                      <a:pt x="19" y="2"/>
                      <a:pt x="18" y="3"/>
                      <a:pt x="17" y="3"/>
                    </a:cubicBezTo>
                    <a:cubicBezTo>
                      <a:pt x="17" y="3"/>
                      <a:pt x="16" y="2"/>
                      <a:pt x="16" y="1"/>
                    </a:cubicBezTo>
                    <a:cubicBezTo>
                      <a:pt x="15" y="0"/>
                      <a:pt x="14" y="0"/>
                      <a:pt x="13" y="0"/>
                    </a:cubicBezTo>
                    <a:cubicBezTo>
                      <a:pt x="11" y="1"/>
                      <a:pt x="11" y="2"/>
                      <a:pt x="11" y="3"/>
                    </a:cubicBezTo>
                    <a:cubicBezTo>
                      <a:pt x="11" y="4"/>
                      <a:pt x="10" y="5"/>
                      <a:pt x="10" y="6"/>
                    </a:cubicBezTo>
                    <a:cubicBezTo>
                      <a:pt x="9" y="6"/>
                      <a:pt x="8" y="6"/>
                      <a:pt x="8" y="5"/>
                    </a:cubicBezTo>
                    <a:cubicBezTo>
                      <a:pt x="7" y="4"/>
                      <a:pt x="5" y="5"/>
                      <a:pt x="5" y="6"/>
                    </a:cubicBezTo>
                    <a:cubicBezTo>
                      <a:pt x="4" y="7"/>
                      <a:pt x="3" y="8"/>
                      <a:pt x="4" y="9"/>
                    </a:cubicBezTo>
                    <a:close/>
                    <a:moveTo>
                      <a:pt x="15" y="8"/>
                    </a:moveTo>
                    <a:cubicBezTo>
                      <a:pt x="21" y="6"/>
                      <a:pt x="27" y="9"/>
                      <a:pt x="29" y="15"/>
                    </a:cubicBezTo>
                    <a:cubicBezTo>
                      <a:pt x="31" y="21"/>
                      <a:pt x="27" y="27"/>
                      <a:pt x="22" y="29"/>
                    </a:cubicBezTo>
                    <a:cubicBezTo>
                      <a:pt x="16" y="30"/>
                      <a:pt x="10" y="27"/>
                      <a:pt x="8" y="22"/>
                    </a:cubicBezTo>
                    <a:cubicBezTo>
                      <a:pt x="6" y="16"/>
                      <a:pt x="10" y="10"/>
                      <a:pt x="15" y="8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4" name="Freeform 303"/>
              <p:cNvSpPr>
                <a:spLocks noEditPoints="1"/>
              </p:cNvSpPr>
              <p:nvPr/>
            </p:nvSpPr>
            <p:spPr bwMode="auto">
              <a:xfrm>
                <a:off x="5084763" y="1111250"/>
                <a:ext cx="109538" cy="104775"/>
              </a:xfrm>
              <a:custGeom>
                <a:avLst/>
                <a:gdLst>
                  <a:gd name="T0" fmla="*/ 3 w 29"/>
                  <a:gd name="T1" fmla="*/ 7 h 28"/>
                  <a:gd name="T2" fmla="*/ 4 w 29"/>
                  <a:gd name="T3" fmla="*/ 9 h 28"/>
                  <a:gd name="T4" fmla="*/ 2 w 29"/>
                  <a:gd name="T5" fmla="*/ 9 h 28"/>
                  <a:gd name="T6" fmla="*/ 0 w 29"/>
                  <a:gd name="T7" fmla="*/ 11 h 28"/>
                  <a:gd name="T8" fmla="*/ 1 w 29"/>
                  <a:gd name="T9" fmla="*/ 13 h 28"/>
                  <a:gd name="T10" fmla="*/ 3 w 29"/>
                  <a:gd name="T11" fmla="*/ 15 h 28"/>
                  <a:gd name="T12" fmla="*/ 1 w 29"/>
                  <a:gd name="T13" fmla="*/ 16 h 28"/>
                  <a:gd name="T14" fmla="*/ 1 w 29"/>
                  <a:gd name="T15" fmla="*/ 19 h 28"/>
                  <a:gd name="T16" fmla="*/ 3 w 29"/>
                  <a:gd name="T17" fmla="*/ 20 h 28"/>
                  <a:gd name="T18" fmla="*/ 4 w 29"/>
                  <a:gd name="T19" fmla="*/ 20 h 28"/>
                  <a:gd name="T20" fmla="*/ 4 w 29"/>
                  <a:gd name="T21" fmla="*/ 23 h 28"/>
                  <a:gd name="T22" fmla="*/ 5 w 29"/>
                  <a:gd name="T23" fmla="*/ 25 h 28"/>
                  <a:gd name="T24" fmla="*/ 7 w 29"/>
                  <a:gd name="T25" fmla="*/ 25 h 28"/>
                  <a:gd name="T26" fmla="*/ 9 w 29"/>
                  <a:gd name="T27" fmla="*/ 25 h 28"/>
                  <a:gd name="T28" fmla="*/ 10 w 29"/>
                  <a:gd name="T29" fmla="*/ 27 h 28"/>
                  <a:gd name="T30" fmla="*/ 11 w 29"/>
                  <a:gd name="T31" fmla="*/ 28 h 28"/>
                  <a:gd name="T32" fmla="*/ 13 w 29"/>
                  <a:gd name="T33" fmla="*/ 27 h 28"/>
                  <a:gd name="T34" fmla="*/ 15 w 29"/>
                  <a:gd name="T35" fmla="*/ 26 h 28"/>
                  <a:gd name="T36" fmla="*/ 17 w 29"/>
                  <a:gd name="T37" fmla="*/ 27 h 28"/>
                  <a:gd name="T38" fmla="*/ 19 w 29"/>
                  <a:gd name="T39" fmla="*/ 28 h 28"/>
                  <a:gd name="T40" fmla="*/ 20 w 29"/>
                  <a:gd name="T41" fmla="*/ 26 h 28"/>
                  <a:gd name="T42" fmla="*/ 21 w 29"/>
                  <a:gd name="T43" fmla="*/ 24 h 28"/>
                  <a:gd name="T44" fmla="*/ 23 w 29"/>
                  <a:gd name="T45" fmla="*/ 24 h 28"/>
                  <a:gd name="T46" fmla="*/ 25 w 29"/>
                  <a:gd name="T47" fmla="*/ 24 h 28"/>
                  <a:gd name="T48" fmla="*/ 25 w 29"/>
                  <a:gd name="T49" fmla="*/ 21 h 28"/>
                  <a:gd name="T50" fmla="*/ 25 w 29"/>
                  <a:gd name="T51" fmla="*/ 19 h 28"/>
                  <a:gd name="T52" fmla="*/ 27 w 29"/>
                  <a:gd name="T53" fmla="*/ 19 h 28"/>
                  <a:gd name="T54" fmla="*/ 29 w 29"/>
                  <a:gd name="T55" fmla="*/ 17 h 28"/>
                  <a:gd name="T56" fmla="*/ 28 w 29"/>
                  <a:gd name="T57" fmla="*/ 15 h 28"/>
                  <a:gd name="T58" fmla="*/ 26 w 29"/>
                  <a:gd name="T59" fmla="*/ 13 h 28"/>
                  <a:gd name="T60" fmla="*/ 27 w 29"/>
                  <a:gd name="T61" fmla="*/ 12 h 28"/>
                  <a:gd name="T62" fmla="*/ 28 w 29"/>
                  <a:gd name="T63" fmla="*/ 10 h 28"/>
                  <a:gd name="T64" fmla="*/ 26 w 29"/>
                  <a:gd name="T65" fmla="*/ 8 h 28"/>
                  <a:gd name="T66" fmla="*/ 24 w 29"/>
                  <a:gd name="T67" fmla="*/ 7 h 28"/>
                  <a:gd name="T68" fmla="*/ 25 w 29"/>
                  <a:gd name="T69" fmla="*/ 6 h 28"/>
                  <a:gd name="T70" fmla="*/ 24 w 29"/>
                  <a:gd name="T71" fmla="*/ 3 h 28"/>
                  <a:gd name="T72" fmla="*/ 22 w 29"/>
                  <a:gd name="T73" fmla="*/ 3 h 28"/>
                  <a:gd name="T74" fmla="*/ 19 w 29"/>
                  <a:gd name="T75" fmla="*/ 3 h 28"/>
                  <a:gd name="T76" fmla="*/ 19 w 29"/>
                  <a:gd name="T77" fmla="*/ 2 h 28"/>
                  <a:gd name="T78" fmla="*/ 17 w 29"/>
                  <a:gd name="T79" fmla="*/ 0 h 28"/>
                  <a:gd name="T80" fmla="*/ 15 w 29"/>
                  <a:gd name="T81" fmla="*/ 1 h 28"/>
                  <a:gd name="T82" fmla="*/ 13 w 29"/>
                  <a:gd name="T83" fmla="*/ 2 h 28"/>
                  <a:gd name="T84" fmla="*/ 12 w 29"/>
                  <a:gd name="T85" fmla="*/ 1 h 28"/>
                  <a:gd name="T86" fmla="*/ 10 w 29"/>
                  <a:gd name="T87" fmla="*/ 0 h 28"/>
                  <a:gd name="T88" fmla="*/ 9 w 29"/>
                  <a:gd name="T89" fmla="*/ 2 h 28"/>
                  <a:gd name="T90" fmla="*/ 8 w 29"/>
                  <a:gd name="T91" fmla="*/ 4 h 28"/>
                  <a:gd name="T92" fmla="*/ 6 w 29"/>
                  <a:gd name="T93" fmla="*/ 4 h 28"/>
                  <a:gd name="T94" fmla="*/ 4 w 29"/>
                  <a:gd name="T95" fmla="*/ 4 h 28"/>
                  <a:gd name="T96" fmla="*/ 3 w 29"/>
                  <a:gd name="T97" fmla="*/ 7 h 28"/>
                  <a:gd name="T98" fmla="*/ 12 w 29"/>
                  <a:gd name="T99" fmla="*/ 6 h 28"/>
                  <a:gd name="T100" fmla="*/ 22 w 29"/>
                  <a:gd name="T101" fmla="*/ 12 h 28"/>
                  <a:gd name="T102" fmla="*/ 17 w 29"/>
                  <a:gd name="T103" fmla="*/ 22 h 28"/>
                  <a:gd name="T104" fmla="*/ 6 w 29"/>
                  <a:gd name="T105" fmla="*/ 17 h 28"/>
                  <a:gd name="T106" fmla="*/ 12 w 29"/>
                  <a:gd name="T107" fmla="*/ 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29" h="28">
                    <a:moveTo>
                      <a:pt x="3" y="7"/>
                    </a:moveTo>
                    <a:cubicBezTo>
                      <a:pt x="4" y="7"/>
                      <a:pt x="4" y="9"/>
                      <a:pt x="4" y="9"/>
                    </a:cubicBezTo>
                    <a:cubicBezTo>
                      <a:pt x="4" y="9"/>
                      <a:pt x="3" y="10"/>
                      <a:pt x="2" y="9"/>
                    </a:cubicBezTo>
                    <a:cubicBezTo>
                      <a:pt x="1" y="9"/>
                      <a:pt x="0" y="10"/>
                      <a:pt x="0" y="11"/>
                    </a:cubicBezTo>
                    <a:cubicBezTo>
                      <a:pt x="0" y="12"/>
                      <a:pt x="0" y="13"/>
                      <a:pt x="1" y="13"/>
                    </a:cubicBezTo>
                    <a:cubicBezTo>
                      <a:pt x="2" y="13"/>
                      <a:pt x="3" y="15"/>
                      <a:pt x="3" y="15"/>
                    </a:cubicBezTo>
                    <a:cubicBezTo>
                      <a:pt x="3" y="16"/>
                      <a:pt x="2" y="16"/>
                      <a:pt x="1" y="16"/>
                    </a:cubicBezTo>
                    <a:cubicBezTo>
                      <a:pt x="1" y="17"/>
                      <a:pt x="0" y="18"/>
                      <a:pt x="1" y="19"/>
                    </a:cubicBezTo>
                    <a:cubicBezTo>
                      <a:pt x="1" y="20"/>
                      <a:pt x="2" y="20"/>
                      <a:pt x="3" y="20"/>
                    </a:cubicBezTo>
                    <a:cubicBezTo>
                      <a:pt x="3" y="20"/>
                      <a:pt x="4" y="20"/>
                      <a:pt x="4" y="20"/>
                    </a:cubicBezTo>
                    <a:cubicBezTo>
                      <a:pt x="4" y="21"/>
                      <a:pt x="5" y="22"/>
                      <a:pt x="4" y="23"/>
                    </a:cubicBezTo>
                    <a:cubicBezTo>
                      <a:pt x="4" y="23"/>
                      <a:pt x="4" y="24"/>
                      <a:pt x="5" y="25"/>
                    </a:cubicBezTo>
                    <a:cubicBezTo>
                      <a:pt x="5" y="26"/>
                      <a:pt x="7" y="26"/>
                      <a:pt x="7" y="25"/>
                    </a:cubicBezTo>
                    <a:cubicBezTo>
                      <a:pt x="8" y="25"/>
                      <a:pt x="9" y="25"/>
                      <a:pt x="9" y="25"/>
                    </a:cubicBezTo>
                    <a:cubicBezTo>
                      <a:pt x="10" y="25"/>
                      <a:pt x="10" y="26"/>
                      <a:pt x="10" y="27"/>
                    </a:cubicBezTo>
                    <a:cubicBezTo>
                      <a:pt x="10" y="27"/>
                      <a:pt x="10" y="28"/>
                      <a:pt x="11" y="28"/>
                    </a:cubicBezTo>
                    <a:cubicBezTo>
                      <a:pt x="12" y="28"/>
                      <a:pt x="13" y="28"/>
                      <a:pt x="13" y="27"/>
                    </a:cubicBezTo>
                    <a:cubicBezTo>
                      <a:pt x="14" y="27"/>
                      <a:pt x="15" y="26"/>
                      <a:pt x="15" y="26"/>
                    </a:cubicBezTo>
                    <a:cubicBezTo>
                      <a:pt x="16" y="26"/>
                      <a:pt x="16" y="26"/>
                      <a:pt x="17" y="27"/>
                    </a:cubicBezTo>
                    <a:cubicBezTo>
                      <a:pt x="17" y="28"/>
                      <a:pt x="18" y="28"/>
                      <a:pt x="19" y="28"/>
                    </a:cubicBezTo>
                    <a:cubicBezTo>
                      <a:pt x="20" y="28"/>
                      <a:pt x="20" y="27"/>
                      <a:pt x="20" y="26"/>
                    </a:cubicBezTo>
                    <a:cubicBezTo>
                      <a:pt x="20" y="25"/>
                      <a:pt x="21" y="24"/>
                      <a:pt x="21" y="24"/>
                    </a:cubicBezTo>
                    <a:cubicBezTo>
                      <a:pt x="21" y="24"/>
                      <a:pt x="22" y="24"/>
                      <a:pt x="23" y="24"/>
                    </a:cubicBezTo>
                    <a:cubicBezTo>
                      <a:pt x="23" y="25"/>
                      <a:pt x="24" y="25"/>
                      <a:pt x="25" y="24"/>
                    </a:cubicBezTo>
                    <a:cubicBezTo>
                      <a:pt x="26" y="23"/>
                      <a:pt x="26" y="22"/>
                      <a:pt x="25" y="21"/>
                    </a:cubicBezTo>
                    <a:cubicBezTo>
                      <a:pt x="25" y="21"/>
                      <a:pt x="25" y="20"/>
                      <a:pt x="25" y="19"/>
                    </a:cubicBezTo>
                    <a:cubicBezTo>
                      <a:pt x="25" y="19"/>
                      <a:pt x="26" y="19"/>
                      <a:pt x="27" y="19"/>
                    </a:cubicBezTo>
                    <a:cubicBezTo>
                      <a:pt x="28" y="19"/>
                      <a:pt x="28" y="18"/>
                      <a:pt x="29" y="17"/>
                    </a:cubicBezTo>
                    <a:cubicBezTo>
                      <a:pt x="29" y="16"/>
                      <a:pt x="28" y="15"/>
                      <a:pt x="28" y="15"/>
                    </a:cubicBezTo>
                    <a:cubicBezTo>
                      <a:pt x="27" y="15"/>
                      <a:pt x="26" y="14"/>
                      <a:pt x="26" y="13"/>
                    </a:cubicBezTo>
                    <a:cubicBezTo>
                      <a:pt x="26" y="13"/>
                      <a:pt x="27" y="12"/>
                      <a:pt x="27" y="12"/>
                    </a:cubicBezTo>
                    <a:cubicBezTo>
                      <a:pt x="28" y="12"/>
                      <a:pt x="28" y="11"/>
                      <a:pt x="28" y="10"/>
                    </a:cubicBezTo>
                    <a:cubicBezTo>
                      <a:pt x="28" y="9"/>
                      <a:pt x="27" y="8"/>
                      <a:pt x="26" y="8"/>
                    </a:cubicBezTo>
                    <a:cubicBezTo>
                      <a:pt x="26" y="9"/>
                      <a:pt x="24" y="8"/>
                      <a:pt x="24" y="7"/>
                    </a:cubicBezTo>
                    <a:cubicBezTo>
                      <a:pt x="24" y="7"/>
                      <a:pt x="24" y="6"/>
                      <a:pt x="25" y="6"/>
                    </a:cubicBezTo>
                    <a:cubicBezTo>
                      <a:pt x="25" y="5"/>
                      <a:pt x="25" y="4"/>
                      <a:pt x="24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1" y="4"/>
                      <a:pt x="20" y="4"/>
                      <a:pt x="19" y="3"/>
                    </a:cubicBezTo>
                    <a:cubicBezTo>
                      <a:pt x="19" y="3"/>
                      <a:pt x="19" y="2"/>
                      <a:pt x="19" y="2"/>
                    </a:cubicBezTo>
                    <a:cubicBezTo>
                      <a:pt x="19" y="1"/>
                      <a:pt x="18" y="0"/>
                      <a:pt x="17" y="0"/>
                    </a:cubicBezTo>
                    <a:cubicBezTo>
                      <a:pt x="16" y="0"/>
                      <a:pt x="15" y="0"/>
                      <a:pt x="15" y="1"/>
                    </a:cubicBezTo>
                    <a:cubicBezTo>
                      <a:pt x="15" y="2"/>
                      <a:pt x="14" y="2"/>
                      <a:pt x="13" y="2"/>
                    </a:cubicBezTo>
                    <a:cubicBezTo>
                      <a:pt x="13" y="2"/>
                      <a:pt x="12" y="2"/>
                      <a:pt x="12" y="1"/>
                    </a:cubicBezTo>
                    <a:cubicBezTo>
                      <a:pt x="12" y="0"/>
                      <a:pt x="11" y="0"/>
                      <a:pt x="10" y="0"/>
                    </a:cubicBezTo>
                    <a:cubicBezTo>
                      <a:pt x="9" y="1"/>
                      <a:pt x="8" y="2"/>
                      <a:pt x="9" y="2"/>
                    </a:cubicBezTo>
                    <a:cubicBezTo>
                      <a:pt x="9" y="3"/>
                      <a:pt x="8" y="4"/>
                      <a:pt x="8" y="4"/>
                    </a:cubicBezTo>
                    <a:cubicBezTo>
                      <a:pt x="7" y="5"/>
                      <a:pt x="7" y="4"/>
                      <a:pt x="6" y="4"/>
                    </a:cubicBezTo>
                    <a:cubicBezTo>
                      <a:pt x="5" y="3"/>
                      <a:pt x="4" y="4"/>
                      <a:pt x="4" y="4"/>
                    </a:cubicBezTo>
                    <a:cubicBezTo>
                      <a:pt x="3" y="5"/>
                      <a:pt x="3" y="6"/>
                      <a:pt x="3" y="7"/>
                    </a:cubicBezTo>
                    <a:close/>
                    <a:moveTo>
                      <a:pt x="12" y="6"/>
                    </a:moveTo>
                    <a:cubicBezTo>
                      <a:pt x="16" y="5"/>
                      <a:pt x="21" y="7"/>
                      <a:pt x="22" y="12"/>
                    </a:cubicBezTo>
                    <a:cubicBezTo>
                      <a:pt x="24" y="16"/>
                      <a:pt x="21" y="21"/>
                      <a:pt x="17" y="22"/>
                    </a:cubicBezTo>
                    <a:cubicBezTo>
                      <a:pt x="13" y="23"/>
                      <a:pt x="8" y="21"/>
                      <a:pt x="6" y="17"/>
                    </a:cubicBezTo>
                    <a:cubicBezTo>
                      <a:pt x="5" y="12"/>
                      <a:pt x="7" y="8"/>
                      <a:pt x="12" y="6"/>
                    </a:cubicBez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sp>
        <p:nvSpPr>
          <p:cNvPr id="65" name="矩形 64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6" name="矩形 65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7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8" name="矩形 67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69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36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47049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29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30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1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5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6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65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67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68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5" dur="2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77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95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9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9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11750"/>
                                </p:stCondLst>
                                <p:childTnLst>
                                  <p:par>
                                    <p:cTn id="10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107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09" dur="2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14250"/>
                                </p:stCondLst>
                                <p:childTnLst>
                                  <p:par>
                                    <p:cTn id="111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3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6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15750"/>
                                </p:stCondLst>
                                <p:childTnLst>
                                  <p:par>
                                    <p:cTn id="129" presetID="2" presetClass="entr" presetSubtype="1" fill="hold" nodeType="afterEffect" p14:presetBounceEnd="5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131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132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16500"/>
                                </p:stCondLst>
                                <p:childTnLst>
                                  <p:par>
                                    <p:cTn id="1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22" grpId="0" animBg="1"/>
          <p:bldP spid="23" grpId="0"/>
          <p:bldP spid="24" grpId="0" animBg="1"/>
          <p:bldP spid="25" grpId="0" animBg="1"/>
          <p:bldP spid="29" grpId="0"/>
          <p:bldP spid="30" grpId="0"/>
          <p:bldP spid="31" grpId="0" animBg="1"/>
          <p:bldP spid="32" grpId="0" animBg="1"/>
          <p:bldP spid="33" grpId="0"/>
          <p:bldP spid="34" grpId="0" animBg="1"/>
          <p:bldP spid="35" grpId="0" animBg="1"/>
          <p:bldP spid="37" grpId="0"/>
          <p:bldP spid="38" grpId="0"/>
          <p:bldP spid="39" grpId="0" animBg="1"/>
          <p:bldP spid="40" grpId="0" animBg="1"/>
          <p:bldP spid="41" grpId="0"/>
          <p:bldP spid="42" grpId="0" animBg="1"/>
          <p:bldP spid="43" grpId="0" animBg="1"/>
          <p:bldP spid="44" grpId="0"/>
          <p:bldP spid="45" grpId="0"/>
          <p:bldP spid="46" grpId="0" animBg="1"/>
          <p:bldP spid="47" grpId="0" animBg="1"/>
          <p:bldP spid="48" grpId="0"/>
          <p:bldP spid="49" grpId="0" animBg="1"/>
          <p:bldP spid="50" grpId="0" animBg="1"/>
          <p:bldP spid="51" grpId="0"/>
          <p:bldP spid="5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10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" dur="10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10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9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10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3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4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3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750"/>
                                </p:stCondLst>
                                <p:childTnLst>
                                  <p:par>
                                    <p:cTn id="39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1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750"/>
                                </p:stCondLst>
                                <p:childTnLst>
                                  <p:par>
                                    <p:cTn id="4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45" dur="10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2" dur="10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3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10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7" dur="10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58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1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250"/>
                                </p:stCondLst>
                                <p:childTnLst>
                                  <p:par>
                                    <p:cTn id="6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6750"/>
                                </p:stCondLst>
                                <p:childTnLst>
                                  <p:par>
                                    <p:cTn id="6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75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73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5" dur="20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77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9" dur="10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6" dur="10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7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10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9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1" dur="10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92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3" dur="1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1000"/>
                                </p:stCondLst>
                                <p:childTnLst>
                                  <p:par>
                                    <p:cTn id="9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8" dur="75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9" fill="hold">
                                <p:stCondLst>
                                  <p:cond delay="11750"/>
                                </p:stCondLst>
                                <p:childTnLst>
                                  <p:par>
                                    <p:cTn id="10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2250"/>
                                </p:stCondLst>
                                <p:childTnLst>
                                  <p:par>
                                    <p:cTn id="107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09" dur="20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0" fill="hold">
                                <p:stCondLst>
                                  <p:cond delay="14250"/>
                                </p:stCondLst>
                                <p:childTnLst>
                                  <p:par>
                                    <p:cTn id="111" presetID="21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13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0" dur="10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1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10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3" presetID="42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5" dur="10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6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10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8" fill="hold">
                                <p:stCondLst>
                                  <p:cond delay="15750"/>
                                </p:stCondLst>
                                <p:childTnLst>
                                  <p:par>
                                    <p:cTn id="129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31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2" dur="75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3" fill="hold">
                                <p:stCondLst>
                                  <p:cond delay="16500"/>
                                </p:stCondLst>
                                <p:childTnLst>
                                  <p:par>
                                    <p:cTn id="13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6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7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39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1" grpId="0" animBg="1"/>
          <p:bldP spid="22" grpId="0" animBg="1"/>
          <p:bldP spid="23" grpId="0"/>
          <p:bldP spid="24" grpId="0" animBg="1"/>
          <p:bldP spid="25" grpId="0" animBg="1"/>
          <p:bldP spid="29" grpId="0"/>
          <p:bldP spid="30" grpId="0"/>
          <p:bldP spid="31" grpId="0" animBg="1"/>
          <p:bldP spid="32" grpId="0" animBg="1"/>
          <p:bldP spid="33" grpId="0"/>
          <p:bldP spid="34" grpId="0" animBg="1"/>
          <p:bldP spid="35" grpId="0" animBg="1"/>
          <p:bldP spid="37" grpId="0"/>
          <p:bldP spid="38" grpId="0"/>
          <p:bldP spid="39" grpId="0" animBg="1"/>
          <p:bldP spid="40" grpId="0" animBg="1"/>
          <p:bldP spid="41" grpId="0"/>
          <p:bldP spid="42" grpId="0" animBg="1"/>
          <p:bldP spid="43" grpId="0" animBg="1"/>
          <p:bldP spid="44" grpId="0"/>
          <p:bldP spid="45" grpId="0"/>
          <p:bldP spid="46" grpId="0" animBg="1"/>
          <p:bldP spid="47" grpId="0" animBg="1"/>
          <p:bldP spid="48" grpId="0"/>
          <p:bldP spid="49" grpId="0" animBg="1"/>
          <p:bldP spid="50" grpId="0" animBg="1"/>
          <p:bldP spid="51" grpId="0"/>
          <p:bldP spid="52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组合 1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1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矩形 17"/>
          <p:cNvSpPr/>
          <p:nvPr/>
        </p:nvSpPr>
        <p:spPr>
          <a:xfrm>
            <a:off x="1710484" y="1545903"/>
            <a:ext cx="7450831" cy="1816263"/>
          </a:xfrm>
          <a:prstGeom prst="rect">
            <a:avLst/>
          </a:prstGeom>
          <a:solidFill>
            <a:schemeClr val="bg1">
              <a:lumMod val="50000"/>
              <a:alpha val="109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 flipH="1">
            <a:off x="-3" y="1545903"/>
            <a:ext cx="9142812" cy="1943710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矩形 21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2466314" y="2239091"/>
            <a:ext cx="4102914" cy="761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494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谢谢您的指导</a:t>
            </a:r>
            <a:endParaRPr lang="zh-CN" altLang="en-US" sz="4949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2412323" y="2031831"/>
            <a:ext cx="4157379" cy="242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1575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THANK YOU FOR YOUR GUIDANCE</a:t>
            </a:r>
            <a:endParaRPr lang="zh-CN" altLang="en-US" sz="1575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72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12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14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14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9" decel="50000" autoRev="1" fill="hold">
                                          <p:stCondLst>
                                            <p:cond delay="114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4" fill="hold">
                                          <p:stCondLst>
                                            <p:cond delay="216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4500"/>
                            </p:stCondLst>
                            <p:childTnLst>
                              <p:par>
                                <p:cTn id="18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/>
      <p:bldP spid="2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90669" y="670"/>
            <a:ext cx="3438169" cy="5142161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" name="矩形 3"/>
          <p:cNvSpPr/>
          <p:nvPr/>
        </p:nvSpPr>
        <p:spPr>
          <a:xfrm>
            <a:off x="1" y="670"/>
            <a:ext cx="3438169" cy="5142161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4" name="圆角矩形 33"/>
          <p:cNvSpPr/>
          <p:nvPr/>
        </p:nvSpPr>
        <p:spPr>
          <a:xfrm>
            <a:off x="630588" y="2355782"/>
            <a:ext cx="2213670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76597" y="2375594"/>
            <a:ext cx="2321653" cy="738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录 </a:t>
            </a:r>
            <a:r>
              <a:rPr lang="en-US" altLang="zh-CN" sz="2099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 </a:t>
            </a:r>
            <a:r>
              <a:rPr lang="en-US" altLang="zh-CN" sz="2099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CONTENTS</a:t>
            </a:r>
            <a:endParaRPr lang="zh-CN" altLang="en-US" sz="2099" b="1" dirty="0">
              <a:solidFill>
                <a:schemeClr val="bg1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41" name="圆角矩形 40"/>
          <p:cNvSpPr/>
          <p:nvPr/>
        </p:nvSpPr>
        <p:spPr>
          <a:xfrm>
            <a:off x="4194057" y="1167959"/>
            <a:ext cx="3293508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94056" y="1167959"/>
            <a:ext cx="431936" cy="4319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2" name="文本框 9"/>
          <p:cNvSpPr txBox="1"/>
          <p:nvPr/>
        </p:nvSpPr>
        <p:spPr>
          <a:xfrm>
            <a:off x="4236945" y="1221952"/>
            <a:ext cx="3088644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01   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</a:t>
            </a:r>
            <a:r>
              <a:rPr lang="zh-CN" altLang="en-US" sz="20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公司与团队</a:t>
            </a:r>
            <a:endParaRPr lang="zh-CN" altLang="en-US" sz="20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3" name="圆角矩形 42"/>
          <p:cNvSpPr/>
          <p:nvPr/>
        </p:nvSpPr>
        <p:spPr>
          <a:xfrm>
            <a:off x="4194057" y="1761871"/>
            <a:ext cx="3293508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4194056" y="1761871"/>
            <a:ext cx="431936" cy="4319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5" name="文本框 9"/>
          <p:cNvSpPr txBox="1"/>
          <p:nvPr/>
        </p:nvSpPr>
        <p:spPr>
          <a:xfrm>
            <a:off x="4236945" y="1815863"/>
            <a:ext cx="3088644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02   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0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  <a:endParaRPr lang="zh-CN" altLang="en-US" sz="20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6" name="圆角矩形 45"/>
          <p:cNvSpPr/>
          <p:nvPr/>
        </p:nvSpPr>
        <p:spPr>
          <a:xfrm>
            <a:off x="4194057" y="2355782"/>
            <a:ext cx="3293508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4194056" y="2355782"/>
            <a:ext cx="431936" cy="4319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8" name="文本框 9"/>
          <p:cNvSpPr txBox="1"/>
          <p:nvPr/>
        </p:nvSpPr>
        <p:spPr>
          <a:xfrm>
            <a:off x="4236945" y="2409774"/>
            <a:ext cx="3088644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03   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0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产品与运营</a:t>
            </a:r>
            <a:endParaRPr lang="zh-CN" altLang="en-US" sz="20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9" name="圆角矩形 48"/>
          <p:cNvSpPr/>
          <p:nvPr/>
        </p:nvSpPr>
        <p:spPr>
          <a:xfrm>
            <a:off x="4194057" y="2949693"/>
            <a:ext cx="3293508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4194056" y="2949693"/>
            <a:ext cx="431936" cy="4319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1" name="文本框 9"/>
          <p:cNvSpPr txBox="1"/>
          <p:nvPr/>
        </p:nvSpPr>
        <p:spPr>
          <a:xfrm>
            <a:off x="4236945" y="3003686"/>
            <a:ext cx="3088644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04   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0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发展计划</a:t>
            </a:r>
            <a:endParaRPr lang="zh-CN" altLang="en-US" sz="20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圆角矩形 51"/>
          <p:cNvSpPr/>
          <p:nvPr/>
        </p:nvSpPr>
        <p:spPr>
          <a:xfrm>
            <a:off x="4194057" y="3543605"/>
            <a:ext cx="3293508" cy="431936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53" name="矩形 52"/>
          <p:cNvSpPr/>
          <p:nvPr/>
        </p:nvSpPr>
        <p:spPr>
          <a:xfrm>
            <a:off x="4194056" y="3543605"/>
            <a:ext cx="431936" cy="431936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4" name="文本框 9"/>
          <p:cNvSpPr txBox="1"/>
          <p:nvPr/>
        </p:nvSpPr>
        <p:spPr>
          <a:xfrm>
            <a:off x="4236945" y="3597597"/>
            <a:ext cx="3088644" cy="374961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en-US" altLang="zh-CN" sz="2099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05    </a:t>
            </a:r>
            <a:r>
              <a:rPr lang="en-US" altLang="zh-CN" sz="2099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 </a:t>
            </a:r>
            <a:r>
              <a:rPr lang="zh-CN" altLang="en-US" sz="20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财务与融资</a:t>
            </a:r>
            <a:endParaRPr lang="zh-CN" altLang="en-US" sz="20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8229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60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8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9000"/>
                            </p:stCondLst>
                            <p:childTnLst>
                              <p:par>
                                <p:cTn id="50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2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10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2000"/>
                            </p:stCondLst>
                            <p:childTnLst>
                              <p:par>
                                <p:cTn id="6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40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5000"/>
                            </p:stCondLst>
                            <p:childTnLst>
                              <p:par>
                                <p:cTn id="7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6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0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4" grpId="0" animBg="1"/>
      <p:bldP spid="34" grpId="0" animBg="1"/>
      <p:bldP spid="35" grpId="0"/>
      <p:bldP spid="41" grpId="0" animBg="1"/>
      <p:bldP spid="9" grpId="0" animBg="1"/>
      <p:bldP spid="42" grpId="0"/>
      <p:bldP spid="43" grpId="0" animBg="1"/>
      <p:bldP spid="44" grpId="0" animBg="1"/>
      <p:bldP spid="45" grpId="0"/>
      <p:bldP spid="46" grpId="0" animBg="1"/>
      <p:bldP spid="47" grpId="0" animBg="1"/>
      <p:bldP spid="48" grpId="0"/>
      <p:bldP spid="49" grpId="0" animBg="1"/>
      <p:bldP spid="50" grpId="0" animBg="1"/>
      <p:bldP spid="51" grpId="0"/>
      <p:bldP spid="52" grpId="0" animBg="1"/>
      <p:bldP spid="53" grpId="0" animBg="1"/>
      <p:bldP spid="5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5" name="组合 4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3" name="椭圆 32"/>
          <p:cNvSpPr/>
          <p:nvPr/>
        </p:nvSpPr>
        <p:spPr>
          <a:xfrm>
            <a:off x="4032081" y="1221951"/>
            <a:ext cx="1025847" cy="102584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4" name="KSO_Shape"/>
          <p:cNvSpPr>
            <a:spLocks/>
          </p:cNvSpPr>
          <p:nvPr/>
        </p:nvSpPr>
        <p:spPr bwMode="auto">
          <a:xfrm>
            <a:off x="4248048" y="1507800"/>
            <a:ext cx="644531" cy="442576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35" name="TextBox 45"/>
          <p:cNvSpPr txBox="1"/>
          <p:nvPr/>
        </p:nvSpPr>
        <p:spPr>
          <a:xfrm>
            <a:off x="4079136" y="2409774"/>
            <a:ext cx="944106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PART 01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3492161" y="2665531"/>
            <a:ext cx="2159678" cy="46153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3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公司与团队</a:t>
            </a:r>
            <a:endParaRPr lang="en-US" altLang="zh-CN" sz="23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Rectangle 60"/>
          <p:cNvSpPr/>
          <p:nvPr/>
        </p:nvSpPr>
        <p:spPr>
          <a:xfrm>
            <a:off x="3276194" y="3140668"/>
            <a:ext cx="2591613" cy="4801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在此录入上述图表的描述说明，在此录入上述图表的描述说明文字信息。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3762121" y="3134397"/>
            <a:ext cx="1619758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49" name="矩形 4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1" name="矩形 50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5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4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591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5" grpId="0"/>
      <p:bldP spid="36" grpId="0"/>
      <p:bldP spid="3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6" name="KSO_Shape"/>
          <p:cNvSpPr>
            <a:spLocks/>
          </p:cNvSpPr>
          <p:nvPr/>
        </p:nvSpPr>
        <p:spPr bwMode="auto">
          <a:xfrm>
            <a:off x="222705" y="155552"/>
            <a:ext cx="275848" cy="189416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公司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简介</a:t>
            </a:r>
          </a:p>
        </p:txBody>
      </p:sp>
      <p:sp>
        <p:nvSpPr>
          <p:cNvPr id="8" name="Rectangle 2"/>
          <p:cNvSpPr/>
          <p:nvPr/>
        </p:nvSpPr>
        <p:spPr>
          <a:xfrm>
            <a:off x="5715874" y="1340740"/>
            <a:ext cx="2581570" cy="1608954"/>
          </a:xfrm>
          <a:prstGeom prst="rect">
            <a:avLst/>
          </a:prstGeom>
          <a:blipFill>
            <a:blip r:embed="rId3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8176" r="-3574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2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Rectangle 2"/>
          <p:cNvSpPr/>
          <p:nvPr/>
        </p:nvSpPr>
        <p:spPr>
          <a:xfrm>
            <a:off x="1018575" y="1340740"/>
            <a:ext cx="2375645" cy="1608954"/>
          </a:xfrm>
          <a:prstGeom prst="rect">
            <a:avLst/>
          </a:prstGeom>
          <a:blipFill>
            <a:blip r:embed="rId4"/>
            <a:srcRect/>
            <a:stretch>
              <a:fillRect l="-3587" t="-4012" r="3587" b="-7100"/>
            </a:stretch>
          </a:blip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2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Rectangle 2"/>
          <p:cNvSpPr/>
          <p:nvPr/>
        </p:nvSpPr>
        <p:spPr>
          <a:xfrm>
            <a:off x="3286236" y="1340740"/>
            <a:ext cx="2699597" cy="1608954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012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1" name="TextBox 59"/>
          <p:cNvSpPr txBox="1">
            <a:spLocks noChangeArrowheads="1"/>
          </p:cNvSpPr>
          <p:nvPr/>
        </p:nvSpPr>
        <p:spPr bwMode="auto">
          <a:xfrm flipH="1">
            <a:off x="3448212" y="1545903"/>
            <a:ext cx="1972672" cy="24296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86375" tIns="43187" rIns="86375" bIns="43187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宋体" charset="-122"/>
              </a:defRPr>
            </a:lvl9pPr>
          </a:lstStyle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输入</a:t>
            </a:r>
            <a:r>
              <a:rPr lang="zh-CN" altLang="en-US" sz="1012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标题</a:t>
            </a:r>
          </a:p>
        </p:txBody>
      </p:sp>
      <p:sp>
        <p:nvSpPr>
          <p:cNvPr id="12" name="矩形 47"/>
          <p:cNvSpPr>
            <a:spLocks noChangeArrowheads="1"/>
          </p:cNvSpPr>
          <p:nvPr/>
        </p:nvSpPr>
        <p:spPr bwMode="auto">
          <a:xfrm>
            <a:off x="3448509" y="1813777"/>
            <a:ext cx="2365306" cy="862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86371" tIns="43185" rIns="86371" bIns="43185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在此录入上述图表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的描述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的描述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说明，在此录入上述图表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的描述说明。在此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录入上述图表的描述说明</a:t>
            </a:r>
            <a:r>
              <a:rPr lang="zh-CN" altLang="en-US" sz="1050" dirty="0">
                <a:solidFill>
                  <a:schemeClr val="bg1"/>
                </a:solidFill>
                <a:sym typeface="微软雅黑" pitchFamily="34" charset="-122"/>
              </a:rPr>
              <a:t>。</a:t>
            </a:r>
            <a:endParaRPr lang="zh-CN" altLang="en-US" sz="1050" dirty="0">
              <a:solidFill>
                <a:schemeClr val="bg1"/>
              </a:solidFill>
              <a:sym typeface="微软雅黑" pitchFamily="34" charset="-122"/>
            </a:endParaRPr>
          </a:p>
        </p:txBody>
      </p:sp>
      <p:sp>
        <p:nvSpPr>
          <p:cNvPr id="13" name="Rectangle 4"/>
          <p:cNvSpPr txBox="1">
            <a:spLocks noChangeArrowheads="1"/>
          </p:cNvSpPr>
          <p:nvPr/>
        </p:nvSpPr>
        <p:spPr bwMode="auto">
          <a:xfrm>
            <a:off x="2746317" y="857460"/>
            <a:ext cx="3925630" cy="2835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350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</a:t>
            </a:r>
            <a:r>
              <a:rPr lang="zh-CN" altLang="en-US" sz="1350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此处添加您公司名称</a:t>
            </a:r>
            <a:endParaRPr lang="zh-CN" altLang="en-US" sz="1350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弧形 13"/>
          <p:cNvSpPr/>
          <p:nvPr/>
        </p:nvSpPr>
        <p:spPr>
          <a:xfrm>
            <a:off x="3222201" y="790016"/>
            <a:ext cx="377944" cy="377944"/>
          </a:xfrm>
          <a:prstGeom prst="arc">
            <a:avLst>
              <a:gd name="adj1" fmla="val 18916496"/>
              <a:gd name="adj2" fmla="val 2632855"/>
            </a:avLst>
          </a:prstGeom>
          <a:ln>
            <a:solidFill>
              <a:srgbClr val="2F5EB0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5" name="Freeform 12"/>
          <p:cNvSpPr>
            <a:spLocks/>
          </p:cNvSpPr>
          <p:nvPr/>
        </p:nvSpPr>
        <p:spPr bwMode="auto">
          <a:xfrm>
            <a:off x="1116516" y="3327638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6" name="Freeform 12"/>
          <p:cNvSpPr>
            <a:spLocks/>
          </p:cNvSpPr>
          <p:nvPr/>
        </p:nvSpPr>
        <p:spPr bwMode="auto">
          <a:xfrm flipH="1" flipV="1">
            <a:off x="7559989" y="4014784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86476" y="3563227"/>
            <a:ext cx="6407261" cy="72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  <a:spcBef>
                <a:spcPct val="0"/>
              </a:spcBef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综合描述说明，在此录入上述图表的上述图表的综合描述说明入。在此录入上述图表的综合描述说明，在此录入上述图表的上述图表的综合描述说明入。在此录入上述图表的综合描述说明，在此录入上述图表的上述图表的综合描述说明入。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18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矩形 20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5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4686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6836E-6 -3.7037E-7 L 0.36686 0.15278 " pathEditMode="relative" rAng="0" ptsTypes="AA">
                                      <p:cBhvr>
                                        <p:cTn id="39" dur="500" spd="-999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18343" y="7639"/>
                                    </p:animMotion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35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7.85742E-7 -3.33333E-6 L -0.39495 -0.11018 " pathEditMode="relative" rAng="0" ptsTypes="AA">
                                      <p:cBhvr>
                                        <p:cTn id="43" dur="500" spd="-999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ppt_x,ppt_y</p:attrName>
                                        </p:attrNameLst>
                                      </p:cBhvr>
                                      <p:rCtr x="-19748" y="-5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/>
      <p:bldP spid="12" grpId="0"/>
      <p:bldP spid="13" grpId="0"/>
      <p:bldP spid="14" grpId="0" animBg="1"/>
      <p:bldP spid="15" grpId="0" animBg="1"/>
      <p:bldP spid="15" grpId="1" animBg="1"/>
      <p:bldP spid="16" grpId="0" animBg="1"/>
      <p:bldP spid="16" grpId="1" animBg="1"/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6" name="KSO_Shape"/>
          <p:cNvSpPr>
            <a:spLocks/>
          </p:cNvSpPr>
          <p:nvPr/>
        </p:nvSpPr>
        <p:spPr bwMode="auto">
          <a:xfrm>
            <a:off x="222705" y="155552"/>
            <a:ext cx="275848" cy="189416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团队介绍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8" name="Picture 6" descr="C:\Users\Administrator\Desktop\企业文化1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588" y="882839"/>
            <a:ext cx="3594813" cy="3538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椭圆 18"/>
          <p:cNvSpPr/>
          <p:nvPr/>
        </p:nvSpPr>
        <p:spPr>
          <a:xfrm>
            <a:off x="4705170" y="1050527"/>
            <a:ext cx="839053" cy="83905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751756" y="1269412"/>
            <a:ext cx="800219" cy="461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青春</a:t>
            </a:r>
          </a:p>
        </p:txBody>
      </p:sp>
      <p:sp>
        <p:nvSpPr>
          <p:cNvPr id="21" name="椭圆 20"/>
          <p:cNvSpPr/>
          <p:nvPr/>
        </p:nvSpPr>
        <p:spPr>
          <a:xfrm>
            <a:off x="5640445" y="1059976"/>
            <a:ext cx="839053" cy="83905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687031" y="1278861"/>
            <a:ext cx="800219" cy="461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活力</a:t>
            </a:r>
          </a:p>
        </p:txBody>
      </p:sp>
      <p:sp>
        <p:nvSpPr>
          <p:cNvPr id="23" name="椭圆 22"/>
          <p:cNvSpPr/>
          <p:nvPr/>
        </p:nvSpPr>
        <p:spPr>
          <a:xfrm>
            <a:off x="6558308" y="1059976"/>
            <a:ext cx="839053" cy="83905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604894" y="1278861"/>
            <a:ext cx="800219" cy="461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专业</a:t>
            </a:r>
          </a:p>
        </p:txBody>
      </p:sp>
      <p:sp>
        <p:nvSpPr>
          <p:cNvPr id="25" name="椭圆 24"/>
          <p:cNvSpPr/>
          <p:nvPr/>
        </p:nvSpPr>
        <p:spPr>
          <a:xfrm>
            <a:off x="7476171" y="1059976"/>
            <a:ext cx="839053" cy="839053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 w="571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522757" y="1278861"/>
            <a:ext cx="800219" cy="4615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399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梦想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462461" y="2272616"/>
            <a:ext cx="41767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团队（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Team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）是由员工和管理层组成的一个共同体，它合理利用每一个成员的知识和技能协同工作，解决问题，达到共同的目标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462462" y="3730399"/>
            <a:ext cx="4122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企业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、事业各部门领导人具有合格的管理素质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，有战略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眼光，责任心强，，管理部门的工作健全而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方正兰亭细黑_GBK_M" pitchFamily="2" charset="2"/>
              </a:rPr>
              <a:t>有效率。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方正兰亭细黑_GBK_M" pitchFamily="2" charset="2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462462" y="2866527"/>
            <a:ext cx="4122722" cy="8307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39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我们一起创作企业的辉煌，一起实现我们的理想奋斗。</a:t>
            </a:r>
            <a:endParaRPr lang="zh-CN" altLang="en-US" sz="2399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Freeform 12"/>
          <p:cNvSpPr>
            <a:spLocks/>
          </p:cNvSpPr>
          <p:nvPr/>
        </p:nvSpPr>
        <p:spPr bwMode="auto">
          <a:xfrm>
            <a:off x="4319821" y="2037964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1" name="Freeform 12"/>
          <p:cNvSpPr>
            <a:spLocks/>
          </p:cNvSpPr>
          <p:nvPr/>
        </p:nvSpPr>
        <p:spPr bwMode="auto">
          <a:xfrm flipH="1" flipV="1">
            <a:off x="8333004" y="4009911"/>
            <a:ext cx="396375" cy="397565"/>
          </a:xfrm>
          <a:custGeom>
            <a:avLst/>
            <a:gdLst>
              <a:gd name="T0" fmla="*/ 0 w 1446"/>
              <a:gd name="T1" fmla="*/ 0 h 1446"/>
              <a:gd name="T2" fmla="*/ 1446 w 1446"/>
              <a:gd name="T3" fmla="*/ 0 h 1446"/>
              <a:gd name="T4" fmla="*/ 1446 w 1446"/>
              <a:gd name="T5" fmla="*/ 458 h 1446"/>
              <a:gd name="T6" fmla="*/ 438 w 1446"/>
              <a:gd name="T7" fmla="*/ 458 h 1446"/>
              <a:gd name="T8" fmla="*/ 438 w 1446"/>
              <a:gd name="T9" fmla="*/ 1446 h 1446"/>
              <a:gd name="T10" fmla="*/ 0 w 1446"/>
              <a:gd name="T11" fmla="*/ 1446 h 1446"/>
              <a:gd name="T12" fmla="*/ 0 w 1446"/>
              <a:gd name="T13" fmla="*/ 0 h 1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6" h="1446">
                <a:moveTo>
                  <a:pt x="0" y="0"/>
                </a:moveTo>
                <a:lnTo>
                  <a:pt x="1446" y="0"/>
                </a:lnTo>
                <a:lnTo>
                  <a:pt x="1446" y="458"/>
                </a:lnTo>
                <a:lnTo>
                  <a:pt x="438" y="458"/>
                </a:lnTo>
                <a:lnTo>
                  <a:pt x="438" y="1446"/>
                </a:lnTo>
                <a:lnTo>
                  <a:pt x="0" y="144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xtLst/>
        </p:spPr>
        <p:txBody>
          <a:bodyPr/>
          <a:lstStyle/>
          <a:p>
            <a:endParaRPr lang="zh-CN" altLang="en-US" sz="1012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2" name="矩形 31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3" name="矩形 32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4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矩形 34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6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6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2071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35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6836E-6 -3.7037E-7 L 0.36686 0.15278 " pathEditMode="relative" rAng="0" ptsTypes="AA">
                                          <p:cBhvr>
                                            <p:cTn id="46" dur="500" spd="-99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ppt_x,ppt_y</p:attrName>
                                            </p:attrNameLst>
                                          </p:cBhvr>
                                          <p:rCtr x="18343" y="7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35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7.85742E-7 -3.33333E-6 L -0.39495 -0.11018 " pathEditMode="relative" rAng="0" ptsTypes="AA">
                                          <p:cBhvr>
                                            <p:cTn id="50" dur="500" spd="-999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ppt_x,ppt_y</p:attrName>
                                            </p:attrNameLst>
                                          </p:cBhvr>
                                          <p:rCtr x="-19748" y="-550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2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9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 animBg="1"/>
          <p:bldP spid="20" grpId="0"/>
          <p:bldP spid="21" grpId="0" animBg="1"/>
          <p:bldP spid="22" grpId="0"/>
          <p:bldP spid="23" grpId="0" animBg="1"/>
          <p:bldP spid="24" grpId="0"/>
          <p:bldP spid="25" grpId="0" animBg="1"/>
          <p:bldP spid="26" grpId="0"/>
          <p:bldP spid="27" grpId="0"/>
          <p:bldP spid="28" grpId="0"/>
          <p:bldP spid="29" grpId="0"/>
          <p:bldP spid="30" grpId="0" animBg="1"/>
          <p:bldP spid="30" grpId="1" animBg="1"/>
          <p:bldP spid="31" grpId="0" animBg="1"/>
          <p:bldP spid="31" grpId="1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43" presetID="1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5" presetID="35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56836E-6 -3.7037E-7 L 0.36686 0.15278 " pathEditMode="relative" rAng="0" ptsTypes="AA">
                                          <p:cBhvr>
                                            <p:cTn id="46" dur="500" spd="-999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ppt_x,ppt_y</p:attrName>
                                            </p:attrNameLst>
                                          </p:cBhvr>
                                          <p:rCtr x="18343" y="763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47" presetID="1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9" presetID="35" presetClass="path" presetSubtype="0" accel="50000" decel="5000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7.85742E-7 -3.33333E-6 L -0.39495 -0.11018 " pathEditMode="relative" rAng="0" ptsTypes="AA">
                                          <p:cBhvr>
                                            <p:cTn id="50" dur="500" spd="-999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ppt_x,ppt_y</p:attrName>
                                            </p:attrNameLst>
                                          </p:cBhvr>
                                          <p:rCtr x="-19748" y="-5509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52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4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18" presetClass="entr" presetSubtype="3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57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59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 animBg="1"/>
          <p:bldP spid="20" grpId="0"/>
          <p:bldP spid="21" grpId="0" animBg="1"/>
          <p:bldP spid="22" grpId="0"/>
          <p:bldP spid="23" grpId="0" animBg="1"/>
          <p:bldP spid="24" grpId="0"/>
          <p:bldP spid="25" grpId="0" animBg="1"/>
          <p:bldP spid="26" grpId="0"/>
          <p:bldP spid="27" grpId="0"/>
          <p:bldP spid="28" grpId="0"/>
          <p:bldP spid="29" grpId="0"/>
          <p:bldP spid="30" grpId="0" animBg="1"/>
          <p:bldP spid="30" grpId="1" animBg="1"/>
          <p:bldP spid="31" grpId="0" animBg="1"/>
          <p:bldP spid="31" grpId="1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6" name="KSO_Shape"/>
          <p:cNvSpPr>
            <a:spLocks/>
          </p:cNvSpPr>
          <p:nvPr/>
        </p:nvSpPr>
        <p:spPr bwMode="auto">
          <a:xfrm>
            <a:off x="222705" y="155552"/>
            <a:ext cx="275848" cy="189416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企业理念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1" name="矩形 5"/>
          <p:cNvSpPr/>
          <p:nvPr/>
        </p:nvSpPr>
        <p:spPr>
          <a:xfrm rot="2919292">
            <a:off x="4646075" y="2140846"/>
            <a:ext cx="597509" cy="548919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2" name="矩形 5"/>
          <p:cNvSpPr/>
          <p:nvPr/>
        </p:nvSpPr>
        <p:spPr>
          <a:xfrm rot="18719445">
            <a:off x="3796306" y="2091243"/>
            <a:ext cx="597509" cy="548919"/>
          </a:xfrm>
          <a:custGeom>
            <a:avLst/>
            <a:gdLst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  <a:gd name="connsiteX0" fmla="*/ 0 w 1080120"/>
              <a:gd name="connsiteY0" fmla="*/ 0 h 1407198"/>
              <a:gd name="connsiteX1" fmla="*/ 1080120 w 1080120"/>
              <a:gd name="connsiteY1" fmla="*/ 0 h 1407198"/>
              <a:gd name="connsiteX2" fmla="*/ 1080120 w 1080120"/>
              <a:gd name="connsiteY2" fmla="*/ 1407198 h 1407198"/>
              <a:gd name="connsiteX3" fmla="*/ 0 w 1080120"/>
              <a:gd name="connsiteY3" fmla="*/ 1407198 h 1407198"/>
              <a:gd name="connsiteX4" fmla="*/ 0 w 1080120"/>
              <a:gd name="connsiteY4" fmla="*/ 0 h 14071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0120" h="1407198">
                <a:moveTo>
                  <a:pt x="0" y="0"/>
                </a:moveTo>
                <a:lnTo>
                  <a:pt x="1080120" y="0"/>
                </a:lnTo>
                <a:cubicBezTo>
                  <a:pt x="831575" y="585667"/>
                  <a:pt x="892944" y="1005638"/>
                  <a:pt x="1080120" y="1407198"/>
                </a:cubicBezTo>
                <a:lnTo>
                  <a:pt x="0" y="1407198"/>
                </a:lnTo>
                <a:cubicBezTo>
                  <a:pt x="171833" y="1017912"/>
                  <a:pt x="260819" y="542709"/>
                  <a:pt x="0" y="0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83" name="组合 82"/>
          <p:cNvGrpSpPr/>
          <p:nvPr/>
        </p:nvGrpSpPr>
        <p:grpSpPr>
          <a:xfrm>
            <a:off x="3386213" y="1685760"/>
            <a:ext cx="755887" cy="755887"/>
            <a:chOff x="4416945" y="2276872"/>
            <a:chExt cx="1008112" cy="1008112"/>
          </a:xfrm>
        </p:grpSpPr>
        <p:sp>
          <p:nvSpPr>
            <p:cNvPr id="84" name="椭圆 83"/>
            <p:cNvSpPr/>
            <p:nvPr/>
          </p:nvSpPr>
          <p:spPr>
            <a:xfrm>
              <a:off x="4416945" y="2276872"/>
              <a:ext cx="1008112" cy="1008112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85" name="Freeform 92"/>
            <p:cNvSpPr>
              <a:spLocks noEditPoints="1"/>
            </p:cNvSpPr>
            <p:nvPr/>
          </p:nvSpPr>
          <p:spPr bwMode="auto">
            <a:xfrm>
              <a:off x="4780507" y="2642667"/>
              <a:ext cx="280988" cy="287338"/>
            </a:xfrm>
            <a:custGeom>
              <a:avLst/>
              <a:gdLst>
                <a:gd name="T0" fmla="*/ 161 w 195"/>
                <a:gd name="T1" fmla="*/ 101 h 200"/>
                <a:gd name="T2" fmla="*/ 152 w 195"/>
                <a:gd name="T3" fmla="*/ 99 h 200"/>
                <a:gd name="T4" fmla="*/ 159 w 195"/>
                <a:gd name="T5" fmla="*/ 87 h 200"/>
                <a:gd name="T6" fmla="*/ 161 w 195"/>
                <a:gd name="T7" fmla="*/ 87 h 200"/>
                <a:gd name="T8" fmla="*/ 184 w 195"/>
                <a:gd name="T9" fmla="*/ 46 h 200"/>
                <a:gd name="T10" fmla="*/ 164 w 195"/>
                <a:gd name="T11" fmla="*/ 23 h 200"/>
                <a:gd name="T12" fmla="*/ 164 w 195"/>
                <a:gd name="T13" fmla="*/ 9 h 200"/>
                <a:gd name="T14" fmla="*/ 195 w 195"/>
                <a:gd name="T15" fmla="*/ 46 h 200"/>
                <a:gd name="T16" fmla="*/ 161 w 195"/>
                <a:gd name="T17" fmla="*/ 101 h 200"/>
                <a:gd name="T18" fmla="*/ 98 w 195"/>
                <a:gd name="T19" fmla="*/ 130 h 200"/>
                <a:gd name="T20" fmla="*/ 36 w 195"/>
                <a:gd name="T21" fmla="*/ 40 h 200"/>
                <a:gd name="T22" fmla="*/ 36 w 195"/>
                <a:gd name="T23" fmla="*/ 0 h 200"/>
                <a:gd name="T24" fmla="*/ 160 w 195"/>
                <a:gd name="T25" fmla="*/ 0 h 200"/>
                <a:gd name="T26" fmla="*/ 160 w 195"/>
                <a:gd name="T27" fmla="*/ 40 h 200"/>
                <a:gd name="T28" fmla="*/ 98 w 195"/>
                <a:gd name="T29" fmla="*/ 130 h 200"/>
                <a:gd name="T30" fmla="*/ 67 w 195"/>
                <a:gd name="T31" fmla="*/ 12 h 200"/>
                <a:gd name="T32" fmla="*/ 52 w 195"/>
                <a:gd name="T33" fmla="*/ 12 h 200"/>
                <a:gd name="T34" fmla="*/ 99 w 195"/>
                <a:gd name="T35" fmla="*/ 119 h 200"/>
                <a:gd name="T36" fmla="*/ 67 w 195"/>
                <a:gd name="T37" fmla="*/ 12 h 200"/>
                <a:gd name="T38" fmla="*/ 34 w 195"/>
                <a:gd name="T39" fmla="*/ 87 h 200"/>
                <a:gd name="T40" fmla="*/ 36 w 195"/>
                <a:gd name="T41" fmla="*/ 87 h 200"/>
                <a:gd name="T42" fmla="*/ 43 w 195"/>
                <a:gd name="T43" fmla="*/ 99 h 200"/>
                <a:gd name="T44" fmla="*/ 34 w 195"/>
                <a:gd name="T45" fmla="*/ 101 h 200"/>
                <a:gd name="T46" fmla="*/ 0 w 195"/>
                <a:gd name="T47" fmla="*/ 46 h 200"/>
                <a:gd name="T48" fmla="*/ 31 w 195"/>
                <a:gd name="T49" fmla="*/ 9 h 200"/>
                <a:gd name="T50" fmla="*/ 31 w 195"/>
                <a:gd name="T51" fmla="*/ 23 h 200"/>
                <a:gd name="T52" fmla="*/ 11 w 195"/>
                <a:gd name="T53" fmla="*/ 46 h 200"/>
                <a:gd name="T54" fmla="*/ 34 w 195"/>
                <a:gd name="T55" fmla="*/ 87 h 200"/>
                <a:gd name="T56" fmla="*/ 87 w 195"/>
                <a:gd name="T57" fmla="*/ 147 h 200"/>
                <a:gd name="T58" fmla="*/ 97 w 195"/>
                <a:gd name="T59" fmla="*/ 136 h 200"/>
                <a:gd name="T60" fmla="*/ 108 w 195"/>
                <a:gd name="T61" fmla="*/ 147 h 200"/>
                <a:gd name="T62" fmla="*/ 97 w 195"/>
                <a:gd name="T63" fmla="*/ 157 h 200"/>
                <a:gd name="T64" fmla="*/ 87 w 195"/>
                <a:gd name="T65" fmla="*/ 147 h 200"/>
                <a:gd name="T66" fmla="*/ 128 w 195"/>
                <a:gd name="T67" fmla="*/ 170 h 200"/>
                <a:gd name="T68" fmla="*/ 118 w 195"/>
                <a:gd name="T69" fmla="*/ 180 h 200"/>
                <a:gd name="T70" fmla="*/ 78 w 195"/>
                <a:gd name="T71" fmla="*/ 180 h 200"/>
                <a:gd name="T72" fmla="*/ 68 w 195"/>
                <a:gd name="T73" fmla="*/ 170 h 200"/>
                <a:gd name="T74" fmla="*/ 78 w 195"/>
                <a:gd name="T75" fmla="*/ 160 h 200"/>
                <a:gd name="T76" fmla="*/ 118 w 195"/>
                <a:gd name="T77" fmla="*/ 160 h 200"/>
                <a:gd name="T78" fmla="*/ 128 w 195"/>
                <a:gd name="T79" fmla="*/ 170 h 200"/>
                <a:gd name="T80" fmla="*/ 58 w 195"/>
                <a:gd name="T81" fmla="*/ 184 h 200"/>
                <a:gd name="T82" fmla="*/ 134 w 195"/>
                <a:gd name="T83" fmla="*/ 184 h 200"/>
                <a:gd name="T84" fmla="*/ 144 w 195"/>
                <a:gd name="T85" fmla="*/ 200 h 200"/>
                <a:gd name="T86" fmla="*/ 48 w 195"/>
                <a:gd name="T87" fmla="*/ 200 h 200"/>
                <a:gd name="T88" fmla="*/ 58 w 195"/>
                <a:gd name="T89" fmla="*/ 184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5" h="200">
                  <a:moveTo>
                    <a:pt x="161" y="101"/>
                  </a:moveTo>
                  <a:cubicBezTo>
                    <a:pt x="158" y="101"/>
                    <a:pt x="155" y="100"/>
                    <a:pt x="152" y="99"/>
                  </a:cubicBezTo>
                  <a:cubicBezTo>
                    <a:pt x="155" y="96"/>
                    <a:pt x="157" y="92"/>
                    <a:pt x="159" y="87"/>
                  </a:cubicBezTo>
                  <a:cubicBezTo>
                    <a:pt x="159" y="87"/>
                    <a:pt x="160" y="87"/>
                    <a:pt x="161" y="87"/>
                  </a:cubicBezTo>
                  <a:cubicBezTo>
                    <a:pt x="176" y="87"/>
                    <a:pt x="184" y="64"/>
                    <a:pt x="184" y="46"/>
                  </a:cubicBezTo>
                  <a:cubicBezTo>
                    <a:pt x="184" y="31"/>
                    <a:pt x="175" y="23"/>
                    <a:pt x="164" y="23"/>
                  </a:cubicBezTo>
                  <a:cubicBezTo>
                    <a:pt x="164" y="18"/>
                    <a:pt x="164" y="13"/>
                    <a:pt x="164" y="9"/>
                  </a:cubicBezTo>
                  <a:cubicBezTo>
                    <a:pt x="181" y="9"/>
                    <a:pt x="195" y="23"/>
                    <a:pt x="195" y="46"/>
                  </a:cubicBezTo>
                  <a:cubicBezTo>
                    <a:pt x="195" y="71"/>
                    <a:pt x="182" y="101"/>
                    <a:pt x="161" y="101"/>
                  </a:cubicBezTo>
                  <a:close/>
                  <a:moveTo>
                    <a:pt x="98" y="130"/>
                  </a:moveTo>
                  <a:cubicBezTo>
                    <a:pt x="65" y="130"/>
                    <a:pt x="36" y="90"/>
                    <a:pt x="36" y="40"/>
                  </a:cubicBezTo>
                  <a:cubicBezTo>
                    <a:pt x="36" y="37"/>
                    <a:pt x="36" y="3"/>
                    <a:pt x="36" y="0"/>
                  </a:cubicBezTo>
                  <a:cubicBezTo>
                    <a:pt x="160" y="0"/>
                    <a:pt x="160" y="0"/>
                    <a:pt x="160" y="0"/>
                  </a:cubicBezTo>
                  <a:cubicBezTo>
                    <a:pt x="160" y="3"/>
                    <a:pt x="160" y="37"/>
                    <a:pt x="160" y="40"/>
                  </a:cubicBezTo>
                  <a:cubicBezTo>
                    <a:pt x="160" y="90"/>
                    <a:pt x="131" y="130"/>
                    <a:pt x="98" y="130"/>
                  </a:cubicBezTo>
                  <a:close/>
                  <a:moveTo>
                    <a:pt x="67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0" y="116"/>
                    <a:pt x="99" y="119"/>
                  </a:cubicBezTo>
                  <a:cubicBezTo>
                    <a:pt x="62" y="92"/>
                    <a:pt x="67" y="12"/>
                    <a:pt x="67" y="12"/>
                  </a:cubicBezTo>
                  <a:close/>
                  <a:moveTo>
                    <a:pt x="34" y="87"/>
                  </a:moveTo>
                  <a:cubicBezTo>
                    <a:pt x="35" y="87"/>
                    <a:pt x="36" y="87"/>
                    <a:pt x="36" y="87"/>
                  </a:cubicBezTo>
                  <a:cubicBezTo>
                    <a:pt x="38" y="92"/>
                    <a:pt x="40" y="96"/>
                    <a:pt x="43" y="99"/>
                  </a:cubicBezTo>
                  <a:cubicBezTo>
                    <a:pt x="40" y="100"/>
                    <a:pt x="37" y="101"/>
                    <a:pt x="34" y="101"/>
                  </a:cubicBezTo>
                  <a:cubicBezTo>
                    <a:pt x="13" y="101"/>
                    <a:pt x="0" y="71"/>
                    <a:pt x="0" y="46"/>
                  </a:cubicBezTo>
                  <a:cubicBezTo>
                    <a:pt x="0" y="23"/>
                    <a:pt x="14" y="9"/>
                    <a:pt x="31" y="9"/>
                  </a:cubicBezTo>
                  <a:cubicBezTo>
                    <a:pt x="31" y="13"/>
                    <a:pt x="31" y="18"/>
                    <a:pt x="31" y="23"/>
                  </a:cubicBezTo>
                  <a:cubicBezTo>
                    <a:pt x="20" y="23"/>
                    <a:pt x="11" y="31"/>
                    <a:pt x="11" y="46"/>
                  </a:cubicBezTo>
                  <a:cubicBezTo>
                    <a:pt x="11" y="64"/>
                    <a:pt x="19" y="87"/>
                    <a:pt x="34" y="87"/>
                  </a:cubicBezTo>
                  <a:close/>
                  <a:moveTo>
                    <a:pt x="87" y="147"/>
                  </a:moveTo>
                  <a:cubicBezTo>
                    <a:pt x="87" y="141"/>
                    <a:pt x="91" y="136"/>
                    <a:pt x="97" y="136"/>
                  </a:cubicBezTo>
                  <a:cubicBezTo>
                    <a:pt x="103" y="136"/>
                    <a:pt x="108" y="141"/>
                    <a:pt x="108" y="147"/>
                  </a:cubicBezTo>
                  <a:cubicBezTo>
                    <a:pt x="108" y="153"/>
                    <a:pt x="103" y="157"/>
                    <a:pt x="97" y="157"/>
                  </a:cubicBezTo>
                  <a:cubicBezTo>
                    <a:pt x="91" y="157"/>
                    <a:pt x="87" y="153"/>
                    <a:pt x="87" y="147"/>
                  </a:cubicBezTo>
                  <a:close/>
                  <a:moveTo>
                    <a:pt x="128" y="170"/>
                  </a:moveTo>
                  <a:cubicBezTo>
                    <a:pt x="128" y="176"/>
                    <a:pt x="123" y="180"/>
                    <a:pt x="11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2" y="180"/>
                    <a:pt x="68" y="176"/>
                    <a:pt x="68" y="170"/>
                  </a:cubicBezTo>
                  <a:cubicBezTo>
                    <a:pt x="68" y="165"/>
                    <a:pt x="72" y="160"/>
                    <a:pt x="78" y="160"/>
                  </a:cubicBezTo>
                  <a:cubicBezTo>
                    <a:pt x="118" y="160"/>
                    <a:pt x="118" y="160"/>
                    <a:pt x="118" y="160"/>
                  </a:cubicBezTo>
                  <a:cubicBezTo>
                    <a:pt x="123" y="160"/>
                    <a:pt x="128" y="165"/>
                    <a:pt x="128" y="170"/>
                  </a:cubicBezTo>
                  <a:close/>
                  <a:moveTo>
                    <a:pt x="58" y="184"/>
                  </a:moveTo>
                  <a:cubicBezTo>
                    <a:pt x="134" y="184"/>
                    <a:pt x="134" y="184"/>
                    <a:pt x="134" y="184"/>
                  </a:cubicBezTo>
                  <a:cubicBezTo>
                    <a:pt x="143" y="184"/>
                    <a:pt x="144" y="195"/>
                    <a:pt x="144" y="200"/>
                  </a:cubicBezTo>
                  <a:cubicBezTo>
                    <a:pt x="102" y="200"/>
                    <a:pt x="88" y="200"/>
                    <a:pt x="48" y="200"/>
                  </a:cubicBezTo>
                  <a:cubicBezTo>
                    <a:pt x="48" y="195"/>
                    <a:pt x="48" y="184"/>
                    <a:pt x="58" y="18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4041206" y="2279671"/>
            <a:ext cx="964112" cy="964112"/>
            <a:chOff x="5290496" y="3068960"/>
            <a:chExt cx="1285817" cy="1285817"/>
          </a:xfrm>
        </p:grpSpPr>
        <p:sp>
          <p:nvSpPr>
            <p:cNvPr id="87" name="椭圆 86"/>
            <p:cNvSpPr/>
            <p:nvPr/>
          </p:nvSpPr>
          <p:spPr>
            <a:xfrm>
              <a:off x="5290496" y="3068960"/>
              <a:ext cx="1285817" cy="1285817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161" name="Freeform 90"/>
            <p:cNvSpPr>
              <a:spLocks noEditPoints="1"/>
            </p:cNvSpPr>
            <p:nvPr/>
          </p:nvSpPr>
          <p:spPr bwMode="auto">
            <a:xfrm>
              <a:off x="5837798" y="3501008"/>
              <a:ext cx="332982" cy="354529"/>
            </a:xfrm>
            <a:custGeom>
              <a:avLst/>
              <a:gdLst>
                <a:gd name="T0" fmla="*/ 20 w 188"/>
                <a:gd name="T1" fmla="*/ 116 h 200"/>
                <a:gd name="T2" fmla="*/ 160 w 188"/>
                <a:gd name="T3" fmla="*/ 96 h 200"/>
                <a:gd name="T4" fmla="*/ 180 w 188"/>
                <a:gd name="T5" fmla="*/ 56 h 200"/>
                <a:gd name="T6" fmla="*/ 180 w 188"/>
                <a:gd name="T7" fmla="*/ 36 h 200"/>
                <a:gd name="T8" fmla="*/ 20 w 188"/>
                <a:gd name="T9" fmla="*/ 8 h 200"/>
                <a:gd name="T10" fmla="*/ 188 w 188"/>
                <a:gd name="T11" fmla="*/ 104 h 200"/>
                <a:gd name="T12" fmla="*/ 120 w 188"/>
                <a:gd name="T13" fmla="*/ 36 h 200"/>
                <a:gd name="T14" fmla="*/ 120 w 188"/>
                <a:gd name="T15" fmla="*/ 56 h 200"/>
                <a:gd name="T16" fmla="*/ 100 w 188"/>
                <a:gd name="T17" fmla="*/ 36 h 200"/>
                <a:gd name="T18" fmla="*/ 40 w 188"/>
                <a:gd name="T19" fmla="*/ 56 h 200"/>
                <a:gd name="T20" fmla="*/ 60 w 188"/>
                <a:gd name="T21" fmla="*/ 56 h 200"/>
                <a:gd name="T22" fmla="*/ 40 w 188"/>
                <a:gd name="T23" fmla="*/ 96 h 200"/>
                <a:gd name="T24" fmla="*/ 60 w 188"/>
                <a:gd name="T25" fmla="*/ 96 h 200"/>
                <a:gd name="T26" fmla="*/ 80 w 188"/>
                <a:gd name="T27" fmla="*/ 96 h 200"/>
                <a:gd name="T28" fmla="*/ 140 w 188"/>
                <a:gd name="T29" fmla="*/ 76 h 200"/>
                <a:gd name="T30" fmla="*/ 120 w 188"/>
                <a:gd name="T31" fmla="*/ 76 h 200"/>
                <a:gd name="T32" fmla="*/ 160 w 188"/>
                <a:gd name="T33" fmla="*/ 56 h 200"/>
                <a:gd name="T34" fmla="*/ 140 w 188"/>
                <a:gd name="T35" fmla="*/ 56 h 200"/>
                <a:gd name="T36" fmla="*/ 120 w 188"/>
                <a:gd name="T37" fmla="*/ 56 h 200"/>
                <a:gd name="T38" fmla="*/ 60 w 188"/>
                <a:gd name="T39" fmla="*/ 76 h 200"/>
                <a:gd name="T40" fmla="*/ 80 w 188"/>
                <a:gd name="T41" fmla="*/ 76 h 200"/>
                <a:gd name="T42" fmla="*/ 16 w 188"/>
                <a:gd name="T43" fmla="*/ 192 h 200"/>
                <a:gd name="T44" fmla="*/ 0 w 188"/>
                <a:gd name="T45" fmla="*/ 8 h 200"/>
                <a:gd name="T46" fmla="*/ 16 w 188"/>
                <a:gd name="T47" fmla="*/ 124 h 200"/>
                <a:gd name="T48" fmla="*/ 16 w 188"/>
                <a:gd name="T49" fmla="*/ 124 h 200"/>
                <a:gd name="T50" fmla="*/ 140 w 188"/>
                <a:gd name="T51" fmla="*/ 96 h 200"/>
                <a:gd name="T52" fmla="*/ 120 w 188"/>
                <a:gd name="T53" fmla="*/ 116 h 200"/>
                <a:gd name="T54" fmla="*/ 120 w 188"/>
                <a:gd name="T55" fmla="*/ 96 h 200"/>
                <a:gd name="T56" fmla="*/ 60 w 188"/>
                <a:gd name="T57" fmla="*/ 116 h 200"/>
                <a:gd name="T58" fmla="*/ 80 w 188"/>
                <a:gd name="T59" fmla="*/ 116 h 200"/>
                <a:gd name="T60" fmla="*/ 40 w 188"/>
                <a:gd name="T61" fmla="*/ 96 h 200"/>
                <a:gd name="T62" fmla="*/ 20 w 188"/>
                <a:gd name="T63" fmla="*/ 76 h 200"/>
                <a:gd name="T64" fmla="*/ 40 w 188"/>
                <a:gd name="T65" fmla="*/ 76 h 200"/>
                <a:gd name="T66" fmla="*/ 20 w 188"/>
                <a:gd name="T67" fmla="*/ 16 h 200"/>
                <a:gd name="T68" fmla="*/ 40 w 188"/>
                <a:gd name="T69" fmla="*/ 36 h 200"/>
                <a:gd name="T70" fmla="*/ 60 w 188"/>
                <a:gd name="T71" fmla="*/ 16 h 200"/>
                <a:gd name="T72" fmla="*/ 80 w 188"/>
                <a:gd name="T73" fmla="*/ 36 h 200"/>
                <a:gd name="T74" fmla="*/ 100 w 188"/>
                <a:gd name="T75" fmla="*/ 16 h 200"/>
                <a:gd name="T76" fmla="*/ 120 w 188"/>
                <a:gd name="T77" fmla="*/ 36 h 200"/>
                <a:gd name="T78" fmla="*/ 140 w 188"/>
                <a:gd name="T79" fmla="*/ 16 h 200"/>
                <a:gd name="T80" fmla="*/ 160 w 188"/>
                <a:gd name="T81" fmla="*/ 36 h 200"/>
                <a:gd name="T82" fmla="*/ 20 w 188"/>
                <a:gd name="T83" fmla="*/ 8 h 200"/>
                <a:gd name="T84" fmla="*/ 20 w 188"/>
                <a:gd name="T85" fmla="*/ 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88" h="200">
                  <a:moveTo>
                    <a:pt x="168" y="124"/>
                  </a:moveTo>
                  <a:cubicBezTo>
                    <a:pt x="168" y="124"/>
                    <a:pt x="57" y="124"/>
                    <a:pt x="20" y="124"/>
                  </a:cubicBezTo>
                  <a:cubicBezTo>
                    <a:pt x="20" y="116"/>
                    <a:pt x="20" y="116"/>
                    <a:pt x="20" y="116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71" y="116"/>
                    <a:pt x="180" y="107"/>
                    <a:pt x="180" y="96"/>
                  </a:cubicBezTo>
                  <a:cubicBezTo>
                    <a:pt x="160" y="96"/>
                    <a:pt x="160" y="96"/>
                    <a:pt x="160" y="9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60" y="56"/>
                    <a:pt x="160" y="56"/>
                    <a:pt x="160" y="5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25"/>
                    <a:pt x="171" y="16"/>
                    <a:pt x="160" y="16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57" y="8"/>
                    <a:pt x="168" y="8"/>
                    <a:pt x="168" y="8"/>
                  </a:cubicBezTo>
                  <a:cubicBezTo>
                    <a:pt x="179" y="8"/>
                    <a:pt x="188" y="17"/>
                    <a:pt x="188" y="28"/>
                  </a:cubicBezTo>
                  <a:cubicBezTo>
                    <a:pt x="188" y="104"/>
                    <a:pt x="188" y="104"/>
                    <a:pt x="188" y="104"/>
                  </a:cubicBezTo>
                  <a:cubicBezTo>
                    <a:pt x="188" y="115"/>
                    <a:pt x="179" y="124"/>
                    <a:pt x="168" y="124"/>
                  </a:cubicBezTo>
                  <a:close/>
                  <a:moveTo>
                    <a:pt x="120" y="56"/>
                  </a:moveTo>
                  <a:cubicBezTo>
                    <a:pt x="120" y="36"/>
                    <a:pt x="120" y="36"/>
                    <a:pt x="120" y="36"/>
                  </a:cubicBezTo>
                  <a:cubicBezTo>
                    <a:pt x="140" y="36"/>
                    <a:pt x="140" y="36"/>
                    <a:pt x="140" y="36"/>
                  </a:cubicBezTo>
                  <a:cubicBezTo>
                    <a:pt x="140" y="56"/>
                    <a:pt x="140" y="56"/>
                    <a:pt x="140" y="56"/>
                  </a:cubicBezTo>
                  <a:lnTo>
                    <a:pt x="120" y="56"/>
                  </a:lnTo>
                  <a:close/>
                  <a:moveTo>
                    <a:pt x="80" y="56"/>
                  </a:moveTo>
                  <a:cubicBezTo>
                    <a:pt x="80" y="36"/>
                    <a:pt x="80" y="36"/>
                    <a:pt x="80" y="36"/>
                  </a:cubicBezTo>
                  <a:cubicBezTo>
                    <a:pt x="100" y="36"/>
                    <a:pt x="100" y="36"/>
                    <a:pt x="100" y="36"/>
                  </a:cubicBezTo>
                  <a:cubicBezTo>
                    <a:pt x="100" y="56"/>
                    <a:pt x="100" y="56"/>
                    <a:pt x="100" y="56"/>
                  </a:cubicBezTo>
                  <a:lnTo>
                    <a:pt x="80" y="56"/>
                  </a:lnTo>
                  <a:close/>
                  <a:moveTo>
                    <a:pt x="40" y="56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60" y="56"/>
                    <a:pt x="60" y="56"/>
                    <a:pt x="60" y="56"/>
                  </a:cubicBezTo>
                  <a:lnTo>
                    <a:pt x="40" y="56"/>
                  </a:lnTo>
                  <a:close/>
                  <a:moveTo>
                    <a:pt x="60" y="96"/>
                  </a:moveTo>
                  <a:cubicBezTo>
                    <a:pt x="40" y="96"/>
                    <a:pt x="40" y="96"/>
                    <a:pt x="40" y="96"/>
                  </a:cubicBezTo>
                  <a:cubicBezTo>
                    <a:pt x="40" y="76"/>
                    <a:pt x="40" y="76"/>
                    <a:pt x="40" y="76"/>
                  </a:cubicBezTo>
                  <a:cubicBezTo>
                    <a:pt x="60" y="76"/>
                    <a:pt x="60" y="76"/>
                    <a:pt x="60" y="76"/>
                  </a:cubicBezTo>
                  <a:lnTo>
                    <a:pt x="60" y="96"/>
                  </a:lnTo>
                  <a:close/>
                  <a:moveTo>
                    <a:pt x="100" y="76"/>
                  </a:moveTo>
                  <a:cubicBezTo>
                    <a:pt x="100" y="96"/>
                    <a:pt x="100" y="96"/>
                    <a:pt x="100" y="96"/>
                  </a:cubicBezTo>
                  <a:cubicBezTo>
                    <a:pt x="80" y="96"/>
                    <a:pt x="80" y="96"/>
                    <a:pt x="80" y="9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100" y="76"/>
                  </a:lnTo>
                  <a:close/>
                  <a:moveTo>
                    <a:pt x="140" y="76"/>
                  </a:moveTo>
                  <a:cubicBezTo>
                    <a:pt x="140" y="96"/>
                    <a:pt x="140" y="96"/>
                    <a:pt x="140" y="96"/>
                  </a:cubicBezTo>
                  <a:cubicBezTo>
                    <a:pt x="120" y="96"/>
                    <a:pt x="120" y="96"/>
                    <a:pt x="120" y="9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40" y="76"/>
                  </a:lnTo>
                  <a:close/>
                  <a:moveTo>
                    <a:pt x="140" y="56"/>
                  </a:moveTo>
                  <a:cubicBezTo>
                    <a:pt x="160" y="56"/>
                    <a:pt x="160" y="56"/>
                    <a:pt x="160" y="56"/>
                  </a:cubicBezTo>
                  <a:cubicBezTo>
                    <a:pt x="160" y="76"/>
                    <a:pt x="160" y="76"/>
                    <a:pt x="160" y="76"/>
                  </a:cubicBezTo>
                  <a:cubicBezTo>
                    <a:pt x="140" y="76"/>
                    <a:pt x="140" y="76"/>
                    <a:pt x="140" y="76"/>
                  </a:cubicBezTo>
                  <a:lnTo>
                    <a:pt x="140" y="56"/>
                  </a:lnTo>
                  <a:close/>
                  <a:moveTo>
                    <a:pt x="100" y="76"/>
                  </a:moveTo>
                  <a:cubicBezTo>
                    <a:pt x="100" y="56"/>
                    <a:pt x="100" y="56"/>
                    <a:pt x="100" y="56"/>
                  </a:cubicBezTo>
                  <a:cubicBezTo>
                    <a:pt x="120" y="56"/>
                    <a:pt x="120" y="56"/>
                    <a:pt x="120" y="56"/>
                  </a:cubicBezTo>
                  <a:cubicBezTo>
                    <a:pt x="120" y="76"/>
                    <a:pt x="120" y="76"/>
                    <a:pt x="120" y="76"/>
                  </a:cubicBezTo>
                  <a:lnTo>
                    <a:pt x="100" y="76"/>
                  </a:lnTo>
                  <a:close/>
                  <a:moveTo>
                    <a:pt x="60" y="76"/>
                  </a:moveTo>
                  <a:cubicBezTo>
                    <a:pt x="60" y="56"/>
                    <a:pt x="60" y="56"/>
                    <a:pt x="60" y="56"/>
                  </a:cubicBezTo>
                  <a:cubicBezTo>
                    <a:pt x="80" y="56"/>
                    <a:pt x="80" y="56"/>
                    <a:pt x="80" y="56"/>
                  </a:cubicBezTo>
                  <a:cubicBezTo>
                    <a:pt x="80" y="76"/>
                    <a:pt x="80" y="76"/>
                    <a:pt x="80" y="76"/>
                  </a:cubicBezTo>
                  <a:lnTo>
                    <a:pt x="60" y="76"/>
                  </a:lnTo>
                  <a:close/>
                  <a:moveTo>
                    <a:pt x="16" y="124"/>
                  </a:moveTo>
                  <a:cubicBezTo>
                    <a:pt x="16" y="192"/>
                    <a:pt x="16" y="192"/>
                    <a:pt x="16" y="192"/>
                  </a:cubicBezTo>
                  <a:cubicBezTo>
                    <a:pt x="16" y="196"/>
                    <a:pt x="12" y="200"/>
                    <a:pt x="8" y="200"/>
                  </a:cubicBezTo>
                  <a:cubicBezTo>
                    <a:pt x="3" y="200"/>
                    <a:pt x="0" y="196"/>
                    <a:pt x="0" y="192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3"/>
                    <a:pt x="3" y="0"/>
                    <a:pt x="8" y="0"/>
                  </a:cubicBezTo>
                  <a:cubicBezTo>
                    <a:pt x="12" y="0"/>
                    <a:pt x="16" y="3"/>
                    <a:pt x="16" y="8"/>
                  </a:cubicBezTo>
                  <a:cubicBezTo>
                    <a:pt x="16" y="124"/>
                    <a:pt x="16" y="124"/>
                    <a:pt x="16" y="124"/>
                  </a:cubicBezTo>
                  <a:cubicBezTo>
                    <a:pt x="17" y="124"/>
                    <a:pt x="18" y="124"/>
                    <a:pt x="20" y="124"/>
                  </a:cubicBezTo>
                  <a:cubicBezTo>
                    <a:pt x="20" y="124"/>
                    <a:pt x="20" y="124"/>
                    <a:pt x="20" y="124"/>
                  </a:cubicBezTo>
                  <a:cubicBezTo>
                    <a:pt x="18" y="124"/>
                    <a:pt x="17" y="124"/>
                    <a:pt x="16" y="124"/>
                  </a:cubicBezTo>
                  <a:close/>
                  <a:moveTo>
                    <a:pt x="160" y="116"/>
                  </a:moveTo>
                  <a:cubicBezTo>
                    <a:pt x="140" y="116"/>
                    <a:pt x="140" y="116"/>
                    <a:pt x="140" y="116"/>
                  </a:cubicBezTo>
                  <a:cubicBezTo>
                    <a:pt x="140" y="96"/>
                    <a:pt x="140" y="96"/>
                    <a:pt x="140" y="96"/>
                  </a:cubicBezTo>
                  <a:cubicBezTo>
                    <a:pt x="160" y="96"/>
                    <a:pt x="160" y="96"/>
                    <a:pt x="160" y="96"/>
                  </a:cubicBezTo>
                  <a:lnTo>
                    <a:pt x="160" y="116"/>
                  </a:lnTo>
                  <a:close/>
                  <a:moveTo>
                    <a:pt x="120" y="116"/>
                  </a:moveTo>
                  <a:cubicBezTo>
                    <a:pt x="100" y="116"/>
                    <a:pt x="100" y="116"/>
                    <a:pt x="100" y="116"/>
                  </a:cubicBezTo>
                  <a:cubicBezTo>
                    <a:pt x="100" y="96"/>
                    <a:pt x="100" y="96"/>
                    <a:pt x="100" y="96"/>
                  </a:cubicBezTo>
                  <a:cubicBezTo>
                    <a:pt x="120" y="96"/>
                    <a:pt x="120" y="96"/>
                    <a:pt x="120" y="96"/>
                  </a:cubicBezTo>
                  <a:lnTo>
                    <a:pt x="120" y="116"/>
                  </a:lnTo>
                  <a:close/>
                  <a:moveTo>
                    <a:pt x="80" y="116"/>
                  </a:moveTo>
                  <a:cubicBezTo>
                    <a:pt x="60" y="116"/>
                    <a:pt x="60" y="116"/>
                    <a:pt x="60" y="116"/>
                  </a:cubicBezTo>
                  <a:cubicBezTo>
                    <a:pt x="60" y="96"/>
                    <a:pt x="60" y="96"/>
                    <a:pt x="60" y="96"/>
                  </a:cubicBezTo>
                  <a:cubicBezTo>
                    <a:pt x="80" y="96"/>
                    <a:pt x="80" y="96"/>
                    <a:pt x="80" y="96"/>
                  </a:cubicBezTo>
                  <a:lnTo>
                    <a:pt x="80" y="116"/>
                  </a:lnTo>
                  <a:close/>
                  <a:moveTo>
                    <a:pt x="20" y="116"/>
                  </a:moveTo>
                  <a:cubicBezTo>
                    <a:pt x="20" y="96"/>
                    <a:pt x="20" y="96"/>
                    <a:pt x="20" y="96"/>
                  </a:cubicBezTo>
                  <a:cubicBezTo>
                    <a:pt x="40" y="96"/>
                    <a:pt x="40" y="96"/>
                    <a:pt x="40" y="96"/>
                  </a:cubicBezTo>
                  <a:cubicBezTo>
                    <a:pt x="40" y="116"/>
                    <a:pt x="40" y="116"/>
                    <a:pt x="40" y="116"/>
                  </a:cubicBezTo>
                  <a:lnTo>
                    <a:pt x="20" y="116"/>
                  </a:lnTo>
                  <a:close/>
                  <a:moveTo>
                    <a:pt x="20" y="76"/>
                  </a:moveTo>
                  <a:cubicBezTo>
                    <a:pt x="20" y="56"/>
                    <a:pt x="20" y="56"/>
                    <a:pt x="20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76"/>
                    <a:pt x="40" y="76"/>
                    <a:pt x="40" y="76"/>
                  </a:cubicBezTo>
                  <a:lnTo>
                    <a:pt x="20" y="76"/>
                  </a:lnTo>
                  <a:close/>
                  <a:moveTo>
                    <a:pt x="20" y="36"/>
                  </a:moveTo>
                  <a:cubicBezTo>
                    <a:pt x="20" y="16"/>
                    <a:pt x="20" y="16"/>
                    <a:pt x="20" y="16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60" y="3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80" y="16"/>
                    <a:pt x="80" y="16"/>
                    <a:pt x="80" y="1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60" y="36"/>
                    <a:pt x="60" y="36"/>
                    <a:pt x="60" y="36"/>
                  </a:cubicBezTo>
                  <a:close/>
                  <a:moveTo>
                    <a:pt x="100" y="36"/>
                  </a:moveTo>
                  <a:cubicBezTo>
                    <a:pt x="100" y="16"/>
                    <a:pt x="100" y="16"/>
                    <a:pt x="100" y="16"/>
                  </a:cubicBezTo>
                  <a:cubicBezTo>
                    <a:pt x="120" y="16"/>
                    <a:pt x="120" y="16"/>
                    <a:pt x="120" y="1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00" y="36"/>
                    <a:pt x="100" y="36"/>
                    <a:pt x="100" y="36"/>
                  </a:cubicBezTo>
                  <a:close/>
                  <a:moveTo>
                    <a:pt x="140" y="36"/>
                  </a:moveTo>
                  <a:cubicBezTo>
                    <a:pt x="140" y="16"/>
                    <a:pt x="140" y="16"/>
                    <a:pt x="140" y="16"/>
                  </a:cubicBezTo>
                  <a:cubicBezTo>
                    <a:pt x="160" y="16"/>
                    <a:pt x="160" y="16"/>
                    <a:pt x="160" y="1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60" y="36"/>
                    <a:pt x="160" y="36"/>
                    <a:pt x="160" y="36"/>
                  </a:cubicBezTo>
                  <a:cubicBezTo>
                    <a:pt x="140" y="36"/>
                    <a:pt x="140" y="36"/>
                    <a:pt x="140" y="36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15" y="8"/>
                    <a:pt x="16" y="8"/>
                    <a:pt x="20" y="8"/>
                  </a:cubicBezTo>
                  <a:close/>
                  <a:moveTo>
                    <a:pt x="20" y="8"/>
                  </a:moveTo>
                  <a:cubicBezTo>
                    <a:pt x="20" y="8"/>
                    <a:pt x="20" y="8"/>
                    <a:pt x="20" y="8"/>
                  </a:cubicBezTo>
                  <a:cubicBezTo>
                    <a:pt x="43" y="8"/>
                    <a:pt x="27" y="8"/>
                    <a:pt x="20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grpSp>
        <p:nvGrpSpPr>
          <p:cNvPr id="162" name="组合 161"/>
          <p:cNvGrpSpPr/>
          <p:nvPr/>
        </p:nvGrpSpPr>
        <p:grpSpPr>
          <a:xfrm>
            <a:off x="4916326" y="1386523"/>
            <a:ext cx="1133831" cy="1133831"/>
            <a:chOff x="6457627" y="1877786"/>
            <a:chExt cx="1512168" cy="1512168"/>
          </a:xfrm>
        </p:grpSpPr>
        <p:sp>
          <p:nvSpPr>
            <p:cNvPr id="163" name="椭圆 162"/>
            <p:cNvSpPr/>
            <p:nvPr/>
          </p:nvSpPr>
          <p:spPr>
            <a:xfrm>
              <a:off x="6457627" y="1877786"/>
              <a:ext cx="1512168" cy="1512168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164" name="Freeform 96"/>
            <p:cNvSpPr>
              <a:spLocks noEditPoints="1"/>
            </p:cNvSpPr>
            <p:nvPr/>
          </p:nvSpPr>
          <p:spPr bwMode="auto">
            <a:xfrm>
              <a:off x="7030838" y="2430778"/>
              <a:ext cx="406183" cy="406183"/>
            </a:xfrm>
            <a:custGeom>
              <a:avLst/>
              <a:gdLst>
                <a:gd name="T0" fmla="*/ 140 w 200"/>
                <a:gd name="T1" fmla="*/ 200 h 200"/>
                <a:gd name="T2" fmla="*/ 140 w 200"/>
                <a:gd name="T3" fmla="*/ 184 h 200"/>
                <a:gd name="T4" fmla="*/ 200 w 200"/>
                <a:gd name="T5" fmla="*/ 184 h 200"/>
                <a:gd name="T6" fmla="*/ 200 w 200"/>
                <a:gd name="T7" fmla="*/ 200 h 200"/>
                <a:gd name="T8" fmla="*/ 140 w 200"/>
                <a:gd name="T9" fmla="*/ 200 h 200"/>
                <a:gd name="T10" fmla="*/ 160 w 200"/>
                <a:gd name="T11" fmla="*/ 87 h 200"/>
                <a:gd name="T12" fmla="*/ 40 w 200"/>
                <a:gd name="T13" fmla="*/ 87 h 200"/>
                <a:gd name="T14" fmla="*/ 40 w 200"/>
                <a:gd name="T15" fmla="*/ 180 h 200"/>
                <a:gd name="T16" fmla="*/ 20 w 200"/>
                <a:gd name="T17" fmla="*/ 180 h 200"/>
                <a:gd name="T18" fmla="*/ 20 w 200"/>
                <a:gd name="T19" fmla="*/ 10 h 200"/>
                <a:gd name="T20" fmla="*/ 30 w 200"/>
                <a:gd name="T21" fmla="*/ 0 h 200"/>
                <a:gd name="T22" fmla="*/ 40 w 200"/>
                <a:gd name="T23" fmla="*/ 10 h 200"/>
                <a:gd name="T24" fmla="*/ 40 w 200"/>
                <a:gd name="T25" fmla="*/ 28 h 200"/>
                <a:gd name="T26" fmla="*/ 160 w 200"/>
                <a:gd name="T27" fmla="*/ 28 h 200"/>
                <a:gd name="T28" fmla="*/ 160 w 200"/>
                <a:gd name="T29" fmla="*/ 10 h 200"/>
                <a:gd name="T30" fmla="*/ 170 w 200"/>
                <a:gd name="T31" fmla="*/ 0 h 200"/>
                <a:gd name="T32" fmla="*/ 180 w 200"/>
                <a:gd name="T33" fmla="*/ 10 h 200"/>
                <a:gd name="T34" fmla="*/ 180 w 200"/>
                <a:gd name="T35" fmla="*/ 180 h 200"/>
                <a:gd name="T36" fmla="*/ 160 w 200"/>
                <a:gd name="T37" fmla="*/ 180 h 200"/>
                <a:gd name="T38" fmla="*/ 160 w 200"/>
                <a:gd name="T39" fmla="*/ 87 h 200"/>
                <a:gd name="T40" fmla="*/ 140 w 200"/>
                <a:gd name="T41" fmla="*/ 40 h 200"/>
                <a:gd name="T42" fmla="*/ 140 w 200"/>
                <a:gd name="T43" fmla="*/ 60 h 200"/>
                <a:gd name="T44" fmla="*/ 120 w 200"/>
                <a:gd name="T45" fmla="*/ 60 h 200"/>
                <a:gd name="T46" fmla="*/ 120 w 200"/>
                <a:gd name="T47" fmla="*/ 40 h 200"/>
                <a:gd name="T48" fmla="*/ 100 w 200"/>
                <a:gd name="T49" fmla="*/ 40 h 200"/>
                <a:gd name="T50" fmla="*/ 100 w 200"/>
                <a:gd name="T51" fmla="*/ 60 h 200"/>
                <a:gd name="T52" fmla="*/ 80 w 200"/>
                <a:gd name="T53" fmla="*/ 60 h 200"/>
                <a:gd name="T54" fmla="*/ 80 w 200"/>
                <a:gd name="T55" fmla="*/ 40 h 200"/>
                <a:gd name="T56" fmla="*/ 60 w 200"/>
                <a:gd name="T57" fmla="*/ 40 h 200"/>
                <a:gd name="T58" fmla="*/ 60 w 200"/>
                <a:gd name="T59" fmla="*/ 60 h 200"/>
                <a:gd name="T60" fmla="*/ 40 w 200"/>
                <a:gd name="T61" fmla="*/ 60 h 200"/>
                <a:gd name="T62" fmla="*/ 40 w 200"/>
                <a:gd name="T63" fmla="*/ 80 h 200"/>
                <a:gd name="T64" fmla="*/ 60 w 200"/>
                <a:gd name="T65" fmla="*/ 80 h 200"/>
                <a:gd name="T66" fmla="*/ 60 w 200"/>
                <a:gd name="T67" fmla="*/ 60 h 200"/>
                <a:gd name="T68" fmla="*/ 80 w 200"/>
                <a:gd name="T69" fmla="*/ 60 h 200"/>
                <a:gd name="T70" fmla="*/ 80 w 200"/>
                <a:gd name="T71" fmla="*/ 80 h 200"/>
                <a:gd name="T72" fmla="*/ 100 w 200"/>
                <a:gd name="T73" fmla="*/ 80 h 200"/>
                <a:gd name="T74" fmla="*/ 100 w 200"/>
                <a:gd name="T75" fmla="*/ 60 h 200"/>
                <a:gd name="T76" fmla="*/ 120 w 200"/>
                <a:gd name="T77" fmla="*/ 60 h 200"/>
                <a:gd name="T78" fmla="*/ 120 w 200"/>
                <a:gd name="T79" fmla="*/ 80 h 200"/>
                <a:gd name="T80" fmla="*/ 140 w 200"/>
                <a:gd name="T81" fmla="*/ 80 h 200"/>
                <a:gd name="T82" fmla="*/ 140 w 200"/>
                <a:gd name="T83" fmla="*/ 60 h 200"/>
                <a:gd name="T84" fmla="*/ 160 w 200"/>
                <a:gd name="T85" fmla="*/ 60 h 200"/>
                <a:gd name="T86" fmla="*/ 160 w 200"/>
                <a:gd name="T87" fmla="*/ 40 h 200"/>
                <a:gd name="T88" fmla="*/ 140 w 200"/>
                <a:gd name="T89" fmla="*/ 40 h 200"/>
                <a:gd name="T90" fmla="*/ 60 w 200"/>
                <a:gd name="T91" fmla="*/ 200 h 200"/>
                <a:gd name="T92" fmla="*/ 0 w 200"/>
                <a:gd name="T93" fmla="*/ 200 h 200"/>
                <a:gd name="T94" fmla="*/ 0 w 200"/>
                <a:gd name="T95" fmla="*/ 184 h 200"/>
                <a:gd name="T96" fmla="*/ 60 w 200"/>
                <a:gd name="T97" fmla="*/ 184 h 200"/>
                <a:gd name="T98" fmla="*/ 60 w 200"/>
                <a:gd name="T99" fmla="*/ 2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00" h="200">
                  <a:moveTo>
                    <a:pt x="140" y="200"/>
                  </a:moveTo>
                  <a:cubicBezTo>
                    <a:pt x="140" y="184"/>
                    <a:pt x="140" y="184"/>
                    <a:pt x="140" y="184"/>
                  </a:cubicBezTo>
                  <a:cubicBezTo>
                    <a:pt x="200" y="184"/>
                    <a:pt x="200" y="184"/>
                    <a:pt x="200" y="184"/>
                  </a:cubicBezTo>
                  <a:cubicBezTo>
                    <a:pt x="200" y="200"/>
                    <a:pt x="200" y="200"/>
                    <a:pt x="200" y="200"/>
                  </a:cubicBezTo>
                  <a:lnTo>
                    <a:pt x="140" y="200"/>
                  </a:lnTo>
                  <a:close/>
                  <a:moveTo>
                    <a:pt x="160" y="87"/>
                  </a:moveTo>
                  <a:cubicBezTo>
                    <a:pt x="40" y="87"/>
                    <a:pt x="40" y="87"/>
                    <a:pt x="40" y="87"/>
                  </a:cubicBezTo>
                  <a:cubicBezTo>
                    <a:pt x="40" y="180"/>
                    <a:pt x="40" y="180"/>
                    <a:pt x="40" y="180"/>
                  </a:cubicBezTo>
                  <a:cubicBezTo>
                    <a:pt x="20" y="180"/>
                    <a:pt x="20" y="180"/>
                    <a:pt x="20" y="18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4"/>
                    <a:pt x="24" y="0"/>
                    <a:pt x="30" y="0"/>
                  </a:cubicBezTo>
                  <a:cubicBezTo>
                    <a:pt x="35" y="0"/>
                    <a:pt x="40" y="4"/>
                    <a:pt x="40" y="10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0" y="10"/>
                    <a:pt x="160" y="10"/>
                    <a:pt x="160" y="10"/>
                  </a:cubicBezTo>
                  <a:cubicBezTo>
                    <a:pt x="160" y="4"/>
                    <a:pt x="164" y="0"/>
                    <a:pt x="170" y="0"/>
                  </a:cubicBezTo>
                  <a:cubicBezTo>
                    <a:pt x="175" y="0"/>
                    <a:pt x="180" y="4"/>
                    <a:pt x="180" y="10"/>
                  </a:cubicBezTo>
                  <a:cubicBezTo>
                    <a:pt x="180" y="180"/>
                    <a:pt x="180" y="180"/>
                    <a:pt x="180" y="180"/>
                  </a:cubicBezTo>
                  <a:cubicBezTo>
                    <a:pt x="160" y="180"/>
                    <a:pt x="160" y="180"/>
                    <a:pt x="160" y="180"/>
                  </a:cubicBezTo>
                  <a:lnTo>
                    <a:pt x="160" y="87"/>
                  </a:lnTo>
                  <a:close/>
                  <a:moveTo>
                    <a:pt x="140" y="40"/>
                  </a:moveTo>
                  <a:cubicBezTo>
                    <a:pt x="140" y="60"/>
                    <a:pt x="140" y="60"/>
                    <a:pt x="14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00" y="40"/>
                    <a:pt x="100" y="40"/>
                    <a:pt x="100" y="4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40" y="60"/>
                    <a:pt x="40" y="60"/>
                    <a:pt x="40" y="60"/>
                  </a:cubicBezTo>
                  <a:cubicBezTo>
                    <a:pt x="40" y="80"/>
                    <a:pt x="40" y="80"/>
                    <a:pt x="40" y="8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80" y="60"/>
                    <a:pt x="80" y="60"/>
                    <a:pt x="80" y="60"/>
                  </a:cubicBezTo>
                  <a:cubicBezTo>
                    <a:pt x="80" y="80"/>
                    <a:pt x="80" y="80"/>
                    <a:pt x="80" y="80"/>
                  </a:cubicBezTo>
                  <a:cubicBezTo>
                    <a:pt x="100" y="80"/>
                    <a:pt x="100" y="80"/>
                    <a:pt x="100" y="80"/>
                  </a:cubicBezTo>
                  <a:cubicBezTo>
                    <a:pt x="100" y="60"/>
                    <a:pt x="100" y="60"/>
                    <a:pt x="100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20" y="80"/>
                    <a:pt x="120" y="80"/>
                    <a:pt x="120" y="80"/>
                  </a:cubicBezTo>
                  <a:cubicBezTo>
                    <a:pt x="140" y="80"/>
                    <a:pt x="140" y="80"/>
                    <a:pt x="140" y="80"/>
                  </a:cubicBezTo>
                  <a:cubicBezTo>
                    <a:pt x="140" y="60"/>
                    <a:pt x="140" y="60"/>
                    <a:pt x="140" y="60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0" y="40"/>
                    <a:pt x="160" y="40"/>
                    <a:pt x="160" y="40"/>
                  </a:cubicBezTo>
                  <a:lnTo>
                    <a:pt x="140" y="40"/>
                  </a:lnTo>
                  <a:close/>
                  <a:moveTo>
                    <a:pt x="60" y="200"/>
                  </a:moveTo>
                  <a:cubicBezTo>
                    <a:pt x="0" y="200"/>
                    <a:pt x="0" y="200"/>
                    <a:pt x="0" y="200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60" y="184"/>
                    <a:pt x="60" y="184"/>
                    <a:pt x="60" y="184"/>
                  </a:cubicBezTo>
                  <a:lnTo>
                    <a:pt x="60" y="2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68562" tIns="34281" rIns="68562" bIns="34281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012"/>
            </a:p>
          </p:txBody>
        </p:sp>
      </p:grpSp>
      <p:sp>
        <p:nvSpPr>
          <p:cNvPr id="165" name="弧形 164"/>
          <p:cNvSpPr/>
          <p:nvPr/>
        </p:nvSpPr>
        <p:spPr>
          <a:xfrm rot="15231781">
            <a:off x="3205951" y="1584952"/>
            <a:ext cx="996247" cy="996247"/>
          </a:xfrm>
          <a:prstGeom prst="arc">
            <a:avLst>
              <a:gd name="adj1" fmla="val 10956006"/>
              <a:gd name="adj2" fmla="val 0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66" name="弧形 165"/>
          <p:cNvSpPr/>
          <p:nvPr/>
        </p:nvSpPr>
        <p:spPr>
          <a:xfrm rot="8176387">
            <a:off x="3987744" y="2265184"/>
            <a:ext cx="1159712" cy="1159712"/>
          </a:xfrm>
          <a:prstGeom prst="arc">
            <a:avLst>
              <a:gd name="adj1" fmla="val 13244638"/>
              <a:gd name="adj2" fmla="val 56923"/>
            </a:avLst>
          </a:prstGeom>
          <a:ln w="19050">
            <a:solidFill>
              <a:schemeClr val="bg1">
                <a:lumMod val="75000"/>
              </a:schemeClr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67" name="椭圆 166"/>
          <p:cNvSpPr/>
          <p:nvPr/>
        </p:nvSpPr>
        <p:spPr>
          <a:xfrm>
            <a:off x="3569093" y="1485023"/>
            <a:ext cx="269960" cy="26996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68" name="标题 4"/>
          <p:cNvSpPr txBox="1">
            <a:spLocks/>
          </p:cNvSpPr>
          <p:nvPr/>
        </p:nvSpPr>
        <p:spPr>
          <a:xfrm>
            <a:off x="3536943" y="1493049"/>
            <a:ext cx="334261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169" name="椭圆 168"/>
          <p:cNvSpPr/>
          <p:nvPr/>
        </p:nvSpPr>
        <p:spPr>
          <a:xfrm>
            <a:off x="3966312" y="2973541"/>
            <a:ext cx="269960" cy="26996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70" name="标题 4"/>
          <p:cNvSpPr txBox="1">
            <a:spLocks/>
          </p:cNvSpPr>
          <p:nvPr/>
        </p:nvSpPr>
        <p:spPr>
          <a:xfrm>
            <a:off x="3934162" y="2981566"/>
            <a:ext cx="334261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02</a:t>
            </a:r>
          </a:p>
        </p:txBody>
      </p:sp>
      <p:sp>
        <p:nvSpPr>
          <p:cNvPr id="171" name="椭圆 170"/>
          <p:cNvSpPr/>
          <p:nvPr/>
        </p:nvSpPr>
        <p:spPr>
          <a:xfrm>
            <a:off x="5532078" y="1199832"/>
            <a:ext cx="269960" cy="269960"/>
          </a:xfrm>
          <a:prstGeom prst="ellipse">
            <a:avLst/>
          </a:prstGeom>
          <a:solidFill>
            <a:srgbClr val="7F7F7F">
              <a:alpha val="74118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72" name="标题 4"/>
          <p:cNvSpPr txBox="1">
            <a:spLocks/>
          </p:cNvSpPr>
          <p:nvPr/>
        </p:nvSpPr>
        <p:spPr>
          <a:xfrm>
            <a:off x="5499928" y="1207857"/>
            <a:ext cx="334261" cy="269960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zh-CN" sz="120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03</a:t>
            </a:r>
          </a:p>
        </p:txBody>
      </p:sp>
      <p:sp>
        <p:nvSpPr>
          <p:cNvPr id="173" name="矩形 172"/>
          <p:cNvSpPr/>
          <p:nvPr/>
        </p:nvSpPr>
        <p:spPr>
          <a:xfrm>
            <a:off x="1225015" y="1415801"/>
            <a:ext cx="1788668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创新能力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4" name="矩形 47"/>
          <p:cNvSpPr>
            <a:spLocks noChangeArrowheads="1"/>
          </p:cNvSpPr>
          <p:nvPr/>
        </p:nvSpPr>
        <p:spPr bwMode="auto">
          <a:xfrm>
            <a:off x="1224500" y="1657986"/>
            <a:ext cx="1727742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创新务实 超越自我 追求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卓越。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75" name="矩形 174"/>
          <p:cNvSpPr/>
          <p:nvPr/>
        </p:nvSpPr>
        <p:spPr>
          <a:xfrm>
            <a:off x="2431923" y="3201715"/>
            <a:ext cx="1609283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领导能力</a:t>
            </a:r>
            <a:endParaRPr lang="zh-CN" altLang="en-US" sz="1012" b="1" dirty="0">
              <a:solidFill>
                <a:srgbClr val="2F5EB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76" name="矩形 47"/>
          <p:cNvSpPr>
            <a:spLocks noChangeArrowheads="1"/>
          </p:cNvSpPr>
          <p:nvPr/>
        </p:nvSpPr>
        <p:spPr bwMode="auto">
          <a:xfrm>
            <a:off x="2431408" y="3443900"/>
            <a:ext cx="1762649" cy="457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提倡正直诚实、敢于创新、勇于负责的职业精神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77" name="矩形 176"/>
          <p:cNvSpPr/>
          <p:nvPr/>
        </p:nvSpPr>
        <p:spPr>
          <a:xfrm>
            <a:off x="6320631" y="2121876"/>
            <a:ext cx="1706853" cy="224974"/>
          </a:xfrm>
          <a:prstGeom prst="rect">
            <a:avLst/>
          </a:prstGeom>
        </p:spPr>
        <p:txBody>
          <a:bodyPr wrap="square" lIns="68555" tIns="34278" rIns="68555" bIns="34278">
            <a:spAutoFit/>
          </a:bodyPr>
          <a:lstStyle/>
          <a:p>
            <a:pPr>
              <a:spcBef>
                <a:spcPct val="0"/>
              </a:spcBef>
              <a:buFont typeface="Arial" charset="0"/>
              <a:buNone/>
            </a:pPr>
            <a:r>
              <a:rPr lang="zh-CN" altLang="en-US" sz="1012" b="1" dirty="0">
                <a:solidFill>
                  <a:srgbClr val="2F5EB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执行力</a:t>
            </a:r>
          </a:p>
        </p:txBody>
      </p:sp>
      <p:sp>
        <p:nvSpPr>
          <p:cNvPr id="178" name="矩形 47"/>
          <p:cNvSpPr>
            <a:spLocks noChangeArrowheads="1"/>
          </p:cNvSpPr>
          <p:nvPr/>
        </p:nvSpPr>
        <p:spPr bwMode="auto">
          <a:xfrm>
            <a:off x="6320117" y="2364061"/>
            <a:ext cx="1707368" cy="650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55" tIns="34278" rIns="68555" bIns="34278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以客户为中心，以员工为本，追求员工、公司、客户和社会的共赢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sym typeface="微软雅黑" pitchFamily="34" charset="-122"/>
            </a:endParaRPr>
          </a:p>
        </p:txBody>
      </p:sp>
      <p:sp>
        <p:nvSpPr>
          <p:cNvPr id="179" name="矩形 85"/>
          <p:cNvSpPr>
            <a:spLocks noChangeArrowheads="1"/>
          </p:cNvSpPr>
          <p:nvPr/>
        </p:nvSpPr>
        <p:spPr bwMode="auto">
          <a:xfrm>
            <a:off x="6028750" y="3334549"/>
            <a:ext cx="2322686" cy="294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6384" tIns="43191" rIns="86384" bIns="43191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r">
              <a:spcBef>
                <a:spcPct val="0"/>
              </a:spcBef>
              <a:buNone/>
            </a:pPr>
            <a:r>
              <a:rPr lang="zh-CN" altLang="en-US" sz="1350" b="1" dirty="0">
                <a:solidFill>
                  <a:srgbClr val="2F5EB0"/>
                </a:solidFill>
                <a:cs typeface="Arial" panose="020B0604020202020204" pitchFamily="34" charset="0"/>
              </a:rPr>
              <a:t>经营</a:t>
            </a:r>
            <a:r>
              <a:rPr lang="zh-CN" altLang="en-US" sz="1350" b="1" dirty="0">
                <a:solidFill>
                  <a:srgbClr val="2F5EB0"/>
                </a:solidFill>
                <a:cs typeface="Arial" panose="020B0604020202020204" pitchFamily="34" charset="0"/>
              </a:rPr>
              <a:t>方针</a:t>
            </a:r>
            <a:endParaRPr lang="zh-CN" altLang="en-US" sz="1350" b="1" dirty="0">
              <a:solidFill>
                <a:srgbClr val="2F5EB0"/>
              </a:solidFill>
              <a:cs typeface="Arial" panose="020B0604020202020204" pitchFamily="34" charset="0"/>
            </a:endParaRPr>
          </a:p>
        </p:txBody>
      </p:sp>
      <p:sp>
        <p:nvSpPr>
          <p:cNvPr id="180" name="文本框 13"/>
          <p:cNvSpPr txBox="1"/>
          <p:nvPr/>
        </p:nvSpPr>
        <p:spPr>
          <a:xfrm>
            <a:off x="5611524" y="3616848"/>
            <a:ext cx="2739912" cy="844822"/>
          </a:xfrm>
          <a:prstGeom prst="rect">
            <a:avLst/>
          </a:prstGeom>
          <a:noFill/>
        </p:spPr>
        <p:txBody>
          <a:bodyPr wrap="square" lIns="68558" tIns="34278" rIns="68558" bIns="34278" rtlCol="0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贯彻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企业经营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思想，实现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经营目标的基本途径和指导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规范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针对</a:t>
            </a: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某一时期企业所面临的重要问题而采取的指导性原则。所策划规定的企业经营方针政策。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sp>
        <p:nvSpPr>
          <p:cNvPr id="181" name="矩形 180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82" name="矩形 181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83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84" name="矩形 183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85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10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31927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4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4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400"/>
                            </p:stCondLst>
                            <p:childTnLst>
                              <p:par>
                                <p:cTn id="6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4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4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3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4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400"/>
                                        <p:tgtEl>
                                          <p:spTgt spid="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200"/>
                            </p:stCondLst>
                            <p:childTnLst>
                              <p:par>
                                <p:cTn id="8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750"/>
                                        <p:tgtEl>
                                          <p:spTgt spid="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82" grpId="0" animBg="1"/>
      <p:bldP spid="165" grpId="0" animBg="1"/>
      <p:bldP spid="166" grpId="0" animBg="1"/>
      <p:bldP spid="167" grpId="0" animBg="1"/>
      <p:bldP spid="168" grpId="0"/>
      <p:bldP spid="169" grpId="0" animBg="1"/>
      <p:bldP spid="170" grpId="0"/>
      <p:bldP spid="171" grpId="0" animBg="1"/>
      <p:bldP spid="172" grpId="0"/>
      <p:bldP spid="173" grpId="0"/>
      <p:bldP spid="174" grpId="0"/>
      <p:bldP spid="175" grpId="0"/>
      <p:bldP spid="176" grpId="0"/>
      <p:bldP spid="177" grpId="0"/>
      <p:bldP spid="178" grpId="0"/>
      <p:bldP spid="179" grpId="0"/>
      <p:bldP spid="18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" y="669"/>
            <a:ext cx="738572" cy="43726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grpSp>
        <p:nvGrpSpPr>
          <p:cNvPr id="3" name="组合 2"/>
          <p:cNvGrpSpPr/>
          <p:nvPr/>
        </p:nvGrpSpPr>
        <p:grpSpPr>
          <a:xfrm>
            <a:off x="144661" y="669"/>
            <a:ext cx="431936" cy="627371"/>
            <a:chOff x="841003" y="360040"/>
            <a:chExt cx="504056" cy="836712"/>
          </a:xfrm>
          <a:solidFill>
            <a:srgbClr val="2F5EB0"/>
          </a:solidFill>
        </p:grpSpPr>
        <p:sp>
          <p:nvSpPr>
            <p:cNvPr id="4" name="矩形 3"/>
            <p:cNvSpPr/>
            <p:nvPr/>
          </p:nvSpPr>
          <p:spPr>
            <a:xfrm>
              <a:off x="841003" y="360040"/>
              <a:ext cx="504056" cy="5486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sp>
          <p:nvSpPr>
            <p:cNvPr id="5" name="等腰三角形 4"/>
            <p:cNvSpPr/>
            <p:nvPr/>
          </p:nvSpPr>
          <p:spPr>
            <a:xfrm rot="10800000">
              <a:off x="841003" y="908720"/>
              <a:ext cx="504056" cy="288032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</p:grpSp>
      <p:sp>
        <p:nvSpPr>
          <p:cNvPr id="6" name="KSO_Shape"/>
          <p:cNvSpPr>
            <a:spLocks/>
          </p:cNvSpPr>
          <p:nvPr/>
        </p:nvSpPr>
        <p:spPr bwMode="auto">
          <a:xfrm>
            <a:off x="222705" y="155552"/>
            <a:ext cx="275848" cy="189416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630588" y="152453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/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核心</a:t>
            </a:r>
            <a:r>
              <a:rPr lang="zh-CN" altLang="en-US" sz="1012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成员</a:t>
            </a:r>
            <a:endParaRPr lang="zh-CN" altLang="en-US" sz="1012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矩形 73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5" name="矩形 74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6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7" name="矩形 76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8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8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43" name="椭圆 42"/>
          <p:cNvSpPr/>
          <p:nvPr/>
        </p:nvSpPr>
        <p:spPr>
          <a:xfrm>
            <a:off x="1548451" y="1059976"/>
            <a:ext cx="971855" cy="971855"/>
          </a:xfrm>
          <a:prstGeom prst="ellipse">
            <a:avLst/>
          </a:prstGeo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harpenSoften amount="-79000"/>
                      </a14:imgEffect>
                      <a14:imgEffect>
                        <a14:brightnessContrast bright="9000"/>
                      </a14:imgEffect>
                    </a14:imgLayer>
                  </a14:imgProps>
                </a:ext>
              </a:extLst>
            </a:blip>
            <a:srcRect/>
            <a:stretch>
              <a:fillRect l="-270797" t="-41657" r="-293017" b="-252745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79" name="椭圆 78"/>
          <p:cNvSpPr/>
          <p:nvPr/>
        </p:nvSpPr>
        <p:spPr>
          <a:xfrm>
            <a:off x="2358331" y="1499967"/>
            <a:ext cx="485927" cy="48592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80" name="标题 4"/>
          <p:cNvSpPr txBox="1">
            <a:spLocks/>
          </p:cNvSpPr>
          <p:nvPr/>
        </p:nvSpPr>
        <p:spPr>
          <a:xfrm>
            <a:off x="2358331" y="1580955"/>
            <a:ext cx="485927" cy="323952"/>
          </a:xfrm>
          <a:prstGeom prst="rect">
            <a:avLst/>
          </a:prstGeom>
        </p:spPr>
        <p:txBody>
          <a:bodyPr vert="horz" lIns="68562" tIns="34281" rIns="68562" bIns="34281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01</a:t>
            </a:r>
          </a:p>
        </p:txBody>
      </p:sp>
      <p:sp>
        <p:nvSpPr>
          <p:cNvPr id="81" name="文本框 9"/>
          <p:cNvSpPr txBox="1"/>
          <p:nvPr/>
        </p:nvSpPr>
        <p:spPr>
          <a:xfrm>
            <a:off x="1494459" y="2104218"/>
            <a:ext cx="1025847" cy="207672"/>
          </a:xfrm>
          <a:prstGeom prst="rect">
            <a:avLst/>
          </a:prstGeom>
          <a:noFill/>
        </p:spPr>
        <p:txBody>
          <a:bodyPr wrap="square" lIns="51422" tIns="25711" rIns="51422" bIns="25711" rtlCol="0">
            <a:spAutoFit/>
          </a:bodyPr>
          <a:lstStyle/>
          <a:p>
            <a:pPr marL="0" lvl="1" algn="ctr"/>
            <a:r>
              <a:rPr lang="zh-CN" altLang="en-US" sz="1012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代用名</a:t>
            </a:r>
          </a:p>
        </p:txBody>
      </p:sp>
      <p:grpSp>
        <p:nvGrpSpPr>
          <p:cNvPr id="102" name="组合 101"/>
          <p:cNvGrpSpPr/>
          <p:nvPr/>
        </p:nvGrpSpPr>
        <p:grpSpPr>
          <a:xfrm>
            <a:off x="2682283" y="1690461"/>
            <a:ext cx="875178" cy="386435"/>
            <a:chOff x="3275469" y="5051211"/>
            <a:chExt cx="1167208" cy="515381"/>
          </a:xfrm>
        </p:grpSpPr>
        <p:cxnSp>
          <p:nvCxnSpPr>
            <p:cNvPr id="104" name="直接连接符 103"/>
            <p:cNvCxnSpPr/>
            <p:nvPr/>
          </p:nvCxnSpPr>
          <p:spPr>
            <a:xfrm flipV="1">
              <a:off x="3275469" y="5051211"/>
              <a:ext cx="444027" cy="515381"/>
            </a:xfrm>
            <a:prstGeom prst="line">
              <a:avLst/>
            </a:prstGeom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5" name="矩形 104"/>
            <p:cNvSpPr/>
            <p:nvPr/>
          </p:nvSpPr>
          <p:spPr>
            <a:xfrm>
              <a:off x="3503713" y="5219908"/>
              <a:ext cx="938964" cy="33086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012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设计总监</a:t>
              </a:r>
              <a:endParaRPr lang="zh-CN" altLang="en-US" sz="1012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6" name="组合 105"/>
          <p:cNvGrpSpPr/>
          <p:nvPr/>
        </p:nvGrpSpPr>
        <p:grpSpPr>
          <a:xfrm>
            <a:off x="3880457" y="1393062"/>
            <a:ext cx="3899494" cy="683834"/>
            <a:chOff x="5073372" y="4654576"/>
            <a:chExt cx="5200679" cy="912016"/>
          </a:xfrm>
        </p:grpSpPr>
        <p:cxnSp>
          <p:nvCxnSpPr>
            <p:cNvPr id="107" name="直接连接符 106"/>
            <p:cNvCxnSpPr/>
            <p:nvPr/>
          </p:nvCxnSpPr>
          <p:spPr>
            <a:xfrm>
              <a:off x="5073372" y="5566592"/>
              <a:ext cx="5056663" cy="0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8" name="文本框 49"/>
            <p:cNvSpPr txBox="1"/>
            <p:nvPr/>
          </p:nvSpPr>
          <p:spPr>
            <a:xfrm>
              <a:off x="7717767" y="4654576"/>
              <a:ext cx="2556284" cy="5541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050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工作岗位说明及日常工作内容阐述。</a:t>
              </a:r>
              <a:endParaRPr lang="zh-CN" altLang="en-US" sz="105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pic>
          <p:nvPicPr>
            <p:cNvPr id="109" name="图片 108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0000" b="90000" l="10000" r="90000">
                          <a14:foregroundMark x1="35742" y1="45898" x2="35742" y2="45898"/>
                          <a14:backgroundMark x1="34570" y1="53906" x2="34570" y2="53906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7086784" y="4692907"/>
              <a:ext cx="504000" cy="504000"/>
            </a:xfrm>
            <a:prstGeom prst="ellipse">
              <a:avLst/>
            </a:prstGeom>
            <a:gradFill>
              <a:gsLst>
                <a:gs pos="0">
                  <a:srgbClr val="0E1A40"/>
                </a:gs>
                <a:gs pos="100000">
                  <a:srgbClr val="2F5EB0"/>
                </a:gs>
              </a:gsLst>
              <a:lin ang="13800000" scaled="0"/>
            </a:gradFill>
          </p:spPr>
        </p:pic>
      </p:grpSp>
      <p:grpSp>
        <p:nvGrpSpPr>
          <p:cNvPr id="9" name="组合 8"/>
          <p:cNvGrpSpPr/>
          <p:nvPr/>
        </p:nvGrpSpPr>
        <p:grpSpPr>
          <a:xfrm>
            <a:off x="-17315" y="2463766"/>
            <a:ext cx="9161315" cy="1997702"/>
            <a:chOff x="-23093" y="3284984"/>
            <a:chExt cx="12218268" cy="2664296"/>
          </a:xfr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</p:grpSpPr>
        <p:sp>
          <p:nvSpPr>
            <p:cNvPr id="112" name="矩形 111"/>
            <p:cNvSpPr/>
            <p:nvPr/>
          </p:nvSpPr>
          <p:spPr>
            <a:xfrm>
              <a:off x="-23093" y="3613954"/>
              <a:ext cx="12195173" cy="233532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2"/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-23093" y="3284984"/>
              <a:ext cx="12218268" cy="2592288"/>
              <a:chOff x="0" y="3284984"/>
              <a:chExt cx="12218268" cy="2592288"/>
            </a:xfrm>
            <a:grpFill/>
          </p:grpSpPr>
          <p:sp>
            <p:nvSpPr>
              <p:cNvPr id="110" name="矩形 109"/>
              <p:cNvSpPr/>
              <p:nvPr/>
            </p:nvSpPr>
            <p:spPr>
              <a:xfrm>
                <a:off x="0" y="3501008"/>
                <a:ext cx="12218268" cy="2376264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  <p:sp>
            <p:nvSpPr>
              <p:cNvPr id="111" name="等腰三角形 110"/>
              <p:cNvSpPr/>
              <p:nvPr/>
            </p:nvSpPr>
            <p:spPr>
              <a:xfrm>
                <a:off x="2497187" y="3284984"/>
                <a:ext cx="360040" cy="215304"/>
              </a:xfrm>
              <a:prstGeom prst="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012"/>
              </a:p>
            </p:txBody>
          </p:sp>
        </p:grpSp>
      </p:grpSp>
      <p:sp>
        <p:nvSpPr>
          <p:cNvPr id="122" name="TextBox 7"/>
          <p:cNvSpPr>
            <a:spLocks noChangeArrowheads="1"/>
          </p:cNvSpPr>
          <p:nvPr/>
        </p:nvSpPr>
        <p:spPr bwMode="auto">
          <a:xfrm>
            <a:off x="1656435" y="2953175"/>
            <a:ext cx="6479033" cy="12926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在此输入章节详细文字介绍，表达主题的含义合图表的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意义，在此输入章节详细文字介绍，表达主题的含义合图表的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意义。在此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输入章节详细文字介绍，表达主题的含义合图表的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意义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在此输入章节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详细。</a:t>
            </a:r>
            <a:endParaRPr lang="en-US" altLang="zh-CN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defRPr/>
            </a:pPr>
            <a:endParaRPr lang="en-US" altLang="zh-CN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>
              <a:defRPr/>
            </a:pP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在此输入章节详细文字介绍，表达主题的含义合图表的意义，在此输入章节详细文字介绍，表达主题的含义合图表的意义。在此输入章节详细文字介绍，表达主题的含义合图表的意义在此输入章节详细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。</a:t>
            </a:r>
            <a:r>
              <a:rPr lang="zh-CN" altLang="en-US" sz="105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在此输入章节详细文字介绍，表达主题的含义合图表的意义，在此输入章节详细文字介绍，表达主题的含义合图表的意义。在此输入章节详细文字介绍，表达主题的含义合图表的意义在此输入章节详细。</a:t>
            </a:r>
          </a:p>
          <a:p>
            <a:pPr>
              <a:defRPr/>
            </a:pPr>
            <a:endParaRPr lang="zh-CN" altLang="en-US" sz="105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06759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79" grpId="0" animBg="1"/>
      <p:bldP spid="80" grpId="0"/>
      <p:bldP spid="81" grpId="0"/>
      <p:bldP spid="1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flipH="1">
            <a:off x="0" y="3391427"/>
            <a:ext cx="3023549" cy="1648425"/>
            <a:chOff x="5917425" y="3435846"/>
            <a:chExt cx="3226575" cy="1707654"/>
          </a:xfrm>
        </p:grpSpPr>
        <p:pic>
          <p:nvPicPr>
            <p:cNvPr id="43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4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45" name="组合 44"/>
          <p:cNvGrpSpPr/>
          <p:nvPr/>
        </p:nvGrpSpPr>
        <p:grpSpPr>
          <a:xfrm>
            <a:off x="5936075" y="3362166"/>
            <a:ext cx="3225240" cy="1706947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647" b="26929"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3" name="椭圆 32"/>
          <p:cNvSpPr/>
          <p:nvPr/>
        </p:nvSpPr>
        <p:spPr>
          <a:xfrm>
            <a:off x="4032081" y="1221951"/>
            <a:ext cx="1025847" cy="1025847"/>
          </a:xfrm>
          <a:prstGeom prst="ellipse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35" name="TextBox 45"/>
          <p:cNvSpPr txBox="1"/>
          <p:nvPr/>
        </p:nvSpPr>
        <p:spPr>
          <a:xfrm>
            <a:off x="4079136" y="2409774"/>
            <a:ext cx="944106" cy="32316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Impact MT Std" pitchFamily="34" charset="0"/>
                <a:ea typeface="微软雅黑" panose="020B0503020204020204" pitchFamily="34" charset="-122"/>
              </a:rPr>
              <a:t>PART 02</a:t>
            </a:r>
            <a:endParaRPr lang="en-US" altLang="zh-CN" sz="1500" dirty="0">
              <a:solidFill>
                <a:schemeClr val="tx1">
                  <a:lumMod val="50000"/>
                  <a:lumOff val="50000"/>
                </a:schemeClr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3492161" y="2665531"/>
            <a:ext cx="2159678" cy="461537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2399" b="1" dirty="0">
                <a:solidFill>
                  <a:srgbClr val="2F5EB0"/>
                </a:solidFill>
                <a:latin typeface="微软雅黑" pitchFamily="34" charset="-122"/>
                <a:ea typeface="微软雅黑" pitchFamily="34" charset="-122"/>
              </a:rPr>
              <a:t>项目介绍</a:t>
            </a:r>
            <a:endParaRPr lang="en-US" altLang="zh-CN" sz="2399" b="1" dirty="0">
              <a:solidFill>
                <a:srgbClr val="2F5EB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7" name="Rectangle 60"/>
          <p:cNvSpPr/>
          <p:nvPr/>
        </p:nvSpPr>
        <p:spPr>
          <a:xfrm>
            <a:off x="3276194" y="3140668"/>
            <a:ext cx="2591613" cy="480131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05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在此录入上述图表的描述说明，在此录入上述图表的描述说明文字信息。</a:t>
            </a:r>
            <a:endParaRPr lang="zh-CN" altLang="en-US" sz="105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3762121" y="3134397"/>
            <a:ext cx="1619758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KSO_Shape"/>
          <p:cNvSpPr>
            <a:spLocks/>
          </p:cNvSpPr>
          <p:nvPr/>
        </p:nvSpPr>
        <p:spPr bwMode="auto">
          <a:xfrm>
            <a:off x="4297911" y="1545904"/>
            <a:ext cx="544049" cy="427428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sz="1012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 flipH="1">
            <a:off x="-1" y="4893404"/>
            <a:ext cx="9144001" cy="270313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8" name="矩形 17"/>
          <p:cNvSpPr/>
          <p:nvPr/>
        </p:nvSpPr>
        <p:spPr>
          <a:xfrm flipH="1">
            <a:off x="-2" y="4946689"/>
            <a:ext cx="9144001" cy="2166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19" name="矩形 5"/>
          <p:cNvSpPr/>
          <p:nvPr/>
        </p:nvSpPr>
        <p:spPr>
          <a:xfrm>
            <a:off x="7480479" y="4869259"/>
            <a:ext cx="763522" cy="83839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0" name="矩形 19"/>
          <p:cNvSpPr/>
          <p:nvPr/>
        </p:nvSpPr>
        <p:spPr>
          <a:xfrm>
            <a:off x="7548695" y="4869258"/>
            <a:ext cx="802741" cy="294105"/>
          </a:xfrm>
          <a:prstGeom prst="rect">
            <a:avLst/>
          </a:prstGeom>
          <a:gradFill>
            <a:gsLst>
              <a:gs pos="0">
                <a:srgbClr val="0E1A40"/>
              </a:gs>
              <a:gs pos="100000">
                <a:srgbClr val="2F5EB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2"/>
          </a:p>
        </p:txBody>
      </p:sp>
      <p:sp>
        <p:nvSpPr>
          <p:cNvPr id="21" name="Rectangle 4"/>
          <p:cNvSpPr txBox="1">
            <a:spLocks noChangeArrowheads="1"/>
          </p:cNvSpPr>
          <p:nvPr/>
        </p:nvSpPr>
        <p:spPr bwMode="auto">
          <a:xfrm>
            <a:off x="7649541" y="4869258"/>
            <a:ext cx="594460" cy="2941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62" tIns="34281" rIns="68562" bIns="3428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sz="1500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11</a:t>
            </a:r>
            <a:endParaRPr lang="zh-CN" altLang="en-US" sz="1500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499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35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/>
      <p:bldP spid="36" grpId="0"/>
      <p:bldP spid="37" grpId="0"/>
      <p:bldP spid="16" grpId="1" animBg="1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656</TotalTime>
  <Words>2154</Words>
  <Application>Microsoft Office PowerPoint</Application>
  <PresentationFormat>全屏显示(16:9)</PresentationFormat>
  <Paragraphs>270</Paragraphs>
  <Slides>27</Slides>
  <Notes>27</Notes>
  <HiddenSlides>0</HiddenSlides>
  <MMClips>1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40" baseType="lpstr">
      <vt:lpstr>Arial Unicode MS</vt:lpstr>
      <vt:lpstr>Impact MT Std</vt:lpstr>
      <vt:lpstr>方正兰亭超细黑简体</vt:lpstr>
      <vt:lpstr>方正兰亭黑_GBK</vt:lpstr>
      <vt:lpstr>方正兰亭黑简体</vt:lpstr>
      <vt:lpstr>方正兰亭细黑_GBK_M</vt:lpstr>
      <vt:lpstr>宋体</vt:lpstr>
      <vt:lpstr>微软雅黑</vt:lpstr>
      <vt:lpstr>Arial</vt:lpstr>
      <vt:lpstr>Calibri</vt:lpstr>
      <vt:lpstr>LilyUPC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wen</dc:title>
  <dc:subject>wen</dc:subject>
  <dc:creator>wen</dc:creator>
  <cp:lastModifiedBy>Administrator</cp:lastModifiedBy>
  <cp:revision>185</cp:revision>
  <dcterms:created xsi:type="dcterms:W3CDTF">2015-12-30T00:59:47Z</dcterms:created>
  <dcterms:modified xsi:type="dcterms:W3CDTF">2017-03-09T03:29:07Z</dcterms:modified>
</cp:coreProperties>
</file>

<file path=docProps/thumbnail.jpeg>
</file>